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1" r:id="rId3"/>
  </p:sldMasterIdLst>
  <p:notesMasterIdLst>
    <p:notesMasterId r:id="rId43"/>
  </p:notesMasterIdLst>
  <p:sldIdLst>
    <p:sldId id="349" r:id="rId4"/>
    <p:sldId id="348" r:id="rId5"/>
    <p:sldId id="351" r:id="rId6"/>
    <p:sldId id="370" r:id="rId7"/>
    <p:sldId id="308" r:id="rId8"/>
    <p:sldId id="372" r:id="rId9"/>
    <p:sldId id="310" r:id="rId10"/>
    <p:sldId id="359" r:id="rId11"/>
    <p:sldId id="360" r:id="rId12"/>
    <p:sldId id="361" r:id="rId13"/>
    <p:sldId id="311" r:id="rId14"/>
    <p:sldId id="371" r:id="rId15"/>
    <p:sldId id="312" r:id="rId16"/>
    <p:sldId id="338" r:id="rId17"/>
    <p:sldId id="363" r:id="rId18"/>
    <p:sldId id="364" r:id="rId19"/>
    <p:sldId id="365" r:id="rId20"/>
    <p:sldId id="321" r:id="rId21"/>
    <p:sldId id="299" r:id="rId22"/>
    <p:sldId id="366" r:id="rId23"/>
    <p:sldId id="350" r:id="rId24"/>
    <p:sldId id="368" r:id="rId25"/>
    <p:sldId id="369" r:id="rId26"/>
    <p:sldId id="373" r:id="rId27"/>
    <p:sldId id="374" r:id="rId28"/>
    <p:sldId id="377" r:id="rId29"/>
    <p:sldId id="378" r:id="rId30"/>
    <p:sldId id="376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67" r:id="rId41"/>
    <p:sldId id="388" r:id="rId4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5FD0F851-EC5A-4D38-B0AD-8093EC10F33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FD290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D290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FD2906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D2906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FD290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FD290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E4DFB75-BC1B-4C8B-82AC-21FFE5075978}" type="datetime1">
              <a:rPr lang="en-US"/>
              <a:pPr lvl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FA8F8D-E155-49F7-8CBC-A779B525B2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1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 b="1"/>
              <a:t>Az újrafelhasználás és az újrahasznosítás környezeti előnyei</a:t>
            </a:r>
          </a:p>
          <a:p>
            <a:pPr lvl="0"/>
            <a:r>
              <a:rPr lang="hu-HU"/>
              <a:t>- Csökkenti a hulladéklerakók helyigényét (az égetés is helyet igényel).</a:t>
            </a:r>
          </a:p>
          <a:p>
            <a:pPr lvl="0"/>
            <a:r>
              <a:rPr lang="hu-HU"/>
              <a:t>- Kevesebb új anyagra és meg nem újuló erőforrásra van szükség.</a:t>
            </a:r>
          </a:p>
          <a:p>
            <a:pPr lvl="0"/>
            <a:r>
              <a:rPr lang="hu-HU"/>
              <a:t>- Általában kevesebb környezetszennyezés és energiafelhasználás, mint az új nyersanyagokból történő gyártás esetén.</a:t>
            </a:r>
          </a:p>
          <a:p>
            <a:pPr lvl="0"/>
            <a:endParaRPr lang="hu-HU"/>
          </a:p>
        </p:txBody>
      </p:sp>
      <p:sp>
        <p:nvSpPr>
          <p:cNvPr id="4" name="Dia számának hely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FC3E72-3AF8-421B-996B-AB9A60C49328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475258-2967-45E9-965D-FF2D1ADB84C3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65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48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 txBox="1">
            <a:spLocks noGrp="1"/>
          </p:cNvSpPr>
          <p:nvPr>
            <p:ph type="pic" sz="quarter" idx="4294967295"/>
          </p:nvPr>
        </p:nvSpPr>
        <p:spPr>
          <a:xfrm>
            <a:off x="478971" y="0"/>
            <a:ext cx="512934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80269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8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4061"/>
            <a:ext cx="11704301" cy="5909867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Picture Placeholder 9"/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692331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7282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22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sz="quarter" idx="4294967295"/>
          </p:nvPr>
        </p:nvSpPr>
        <p:spPr>
          <a:xfrm>
            <a:off x="4630869" y="-8357"/>
            <a:ext cx="3840004" cy="68663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3" name="Right Triangle 7"/>
          <p:cNvSpPr/>
          <p:nvPr/>
        </p:nvSpPr>
        <p:spPr>
          <a:xfrm rot="5400013">
            <a:off x="137955" y="-138001"/>
            <a:ext cx="827998" cy="110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45498" y="0"/>
            <a:ext cx="3746497" cy="685800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528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34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831774" y="0"/>
            <a:ext cx="8360404" cy="68688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62367"/>
              <a:gd name="f7" fmla="val 6868886"/>
              <a:gd name="f8" fmla="val 6858000"/>
              <a:gd name="f9" fmla="+- 0 0 -90"/>
              <a:gd name="f10" fmla="*/ f3 1 9162367"/>
              <a:gd name="f11" fmla="*/ f4 1 6868886"/>
              <a:gd name="f12" fmla="+- f7 0 f5"/>
              <a:gd name="f13" fmla="+- f6 0 f5"/>
              <a:gd name="f14" fmla="*/ f9 f0 1"/>
              <a:gd name="f15" fmla="*/ f13 1 9162367"/>
              <a:gd name="f16" fmla="*/ f12 1 6868886"/>
              <a:gd name="f17" fmla="*/ 0 f13 1"/>
              <a:gd name="f18" fmla="*/ 6868886 f12 1"/>
              <a:gd name="f19" fmla="*/ 9162367 f13 1"/>
              <a:gd name="f20" fmla="*/ 0 f12 1"/>
              <a:gd name="f21" fmla="*/ 6858000 f12 1"/>
              <a:gd name="f22" fmla="*/ f14 1 f2"/>
              <a:gd name="f23" fmla="*/ f17 1 9162367"/>
              <a:gd name="f24" fmla="*/ f18 1 6868886"/>
              <a:gd name="f25" fmla="*/ f19 1 9162367"/>
              <a:gd name="f26" fmla="*/ f20 1 6868886"/>
              <a:gd name="f27" fmla="*/ f21 1 6868886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6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4" y="f46"/>
              </a:cxn>
              <a:cxn ang="f32">
                <a:pos x="f42" y="f43"/>
              </a:cxn>
            </a:cxnLst>
            <a:rect l="f38" t="f41" r="f39" b="f40"/>
            <a:pathLst>
              <a:path w="9162367" h="6868886">
                <a:moveTo>
                  <a:pt x="f5" y="f7"/>
                </a:moveTo>
                <a:lnTo>
                  <a:pt x="f6" y="f5"/>
                </a:lnTo>
                <a:lnTo>
                  <a:pt x="f6" y="f8"/>
                </a:lnTo>
                <a:lnTo>
                  <a:pt x="f5" y="f7"/>
                </a:lnTo>
                <a:close/>
              </a:path>
            </a:pathLst>
          </a:cu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831774" cy="686889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Picture Placeholder 14"/>
          <p:cNvSpPr txBox="1">
            <a:spLocks noGrp="1"/>
          </p:cNvSpPr>
          <p:nvPr>
            <p:ph type="pic" sz="quarter" idx="4294967295"/>
          </p:nvPr>
        </p:nvSpPr>
        <p:spPr>
          <a:xfrm>
            <a:off x="8225594" y="3617832"/>
            <a:ext cx="3240002" cy="2376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359999" tIns="359999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Insert Your Images</a:t>
            </a:r>
          </a:p>
        </p:txBody>
      </p:sp>
      <p:sp>
        <p:nvSpPr>
          <p:cNvPr id="5" name="Picture Placeholder 14"/>
          <p:cNvSpPr txBox="1">
            <a:spLocks noGrp="1"/>
          </p:cNvSpPr>
          <p:nvPr>
            <p:ph type="pic" sz="quarter" idx="4294967295"/>
          </p:nvPr>
        </p:nvSpPr>
        <p:spPr>
          <a:xfrm>
            <a:off x="4481181" y="3617832"/>
            <a:ext cx="3240002" cy="2376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359999" tIns="359999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Insert Your Images</a:t>
            </a:r>
          </a:p>
        </p:txBody>
      </p:sp>
      <p:sp>
        <p:nvSpPr>
          <p:cNvPr id="6" name="Picture Placeholder 14"/>
          <p:cNvSpPr txBox="1">
            <a:spLocks noGrp="1"/>
          </p:cNvSpPr>
          <p:nvPr>
            <p:ph type="pic" sz="quarter" idx="4294967295"/>
          </p:nvPr>
        </p:nvSpPr>
        <p:spPr>
          <a:xfrm>
            <a:off x="4481556" y="548676"/>
            <a:ext cx="3240002" cy="2376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359999" tIns="359999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Insert Your Images</a:t>
            </a:r>
          </a:p>
        </p:txBody>
      </p:sp>
      <p:sp>
        <p:nvSpPr>
          <p:cNvPr id="7" name="Picture Placeholder 14"/>
          <p:cNvSpPr txBox="1">
            <a:spLocks noGrp="1"/>
          </p:cNvSpPr>
          <p:nvPr>
            <p:ph type="pic" sz="quarter" idx="4294967295"/>
          </p:nvPr>
        </p:nvSpPr>
        <p:spPr>
          <a:xfrm>
            <a:off x="8225594" y="548676"/>
            <a:ext cx="3240002" cy="2376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359999" tIns="359999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Insert Your Images</a:t>
            </a:r>
          </a:p>
        </p:txBody>
      </p:sp>
    </p:spTree>
    <p:extLst>
      <p:ext uri="{BB962C8B-B14F-4D97-AF65-F5344CB8AC3E}">
        <p14:creationId xmlns:p14="http://schemas.microsoft.com/office/powerpoint/2010/main" val="362417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45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56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05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2484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5400" b="0" i="0" u="none" strike="noStrike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9712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0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5400" b="0" i="0" u="none" strike="noStrike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Icon Sets Layout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4009" y="1131588"/>
            <a:ext cx="3560765" cy="54025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933" y="1347496"/>
            <a:ext cx="153866" cy="5015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4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Half Frame 4"/>
          <p:cNvSpPr/>
          <p:nvPr/>
        </p:nvSpPr>
        <p:spPr>
          <a:xfrm rot="5400013">
            <a:off x="3057140" y="1276648"/>
            <a:ext cx="685845" cy="685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3728"/>
              <a:gd name="f8" fmla="val 24642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FFFFFF">
              <a:alpha val="2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262626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TextBox 57"/>
          <p:cNvSpPr txBox="1"/>
          <p:nvPr/>
        </p:nvSpPr>
        <p:spPr>
          <a:xfrm>
            <a:off x="711704" y="1637214"/>
            <a:ext cx="2232251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Arial Unicode MS"/>
                <a:cs typeface="Arial" pitchFamily="34"/>
              </a:rPr>
              <a:t>You can Resize without losing quality</a:t>
            </a:r>
          </a:p>
        </p:txBody>
      </p:sp>
      <p:sp>
        <p:nvSpPr>
          <p:cNvPr id="7" name="TextBox 58"/>
          <p:cNvSpPr txBox="1"/>
          <p:nvPr/>
        </p:nvSpPr>
        <p:spPr>
          <a:xfrm>
            <a:off x="711704" y="2127461"/>
            <a:ext cx="2232251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Arial Unicode MS"/>
                <a:cs typeface="Arial" pitchFamily="34"/>
              </a:rPr>
              <a:t>You can Change Fill Color &amp;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Arial Unicode MS"/>
                <a:cs typeface="Arial" pitchFamily="34"/>
              </a:rPr>
              <a:t>Line Color</a:t>
            </a:r>
          </a:p>
        </p:txBody>
      </p:sp>
      <p:sp>
        <p:nvSpPr>
          <p:cNvPr id="8" name="TextBox 59"/>
          <p:cNvSpPr txBox="1"/>
          <p:nvPr/>
        </p:nvSpPr>
        <p:spPr>
          <a:xfrm>
            <a:off x="721233" y="5808442"/>
            <a:ext cx="223199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Arial Unicode MS"/>
                <a:cs typeface="Arial" pitchFamily="34"/>
              </a:rPr>
              <a:t>www.allppt.com</a:t>
            </a:r>
          </a:p>
        </p:txBody>
      </p:sp>
      <p:sp>
        <p:nvSpPr>
          <p:cNvPr id="9" name="TextBox 60"/>
          <p:cNvSpPr txBox="1"/>
          <p:nvPr/>
        </p:nvSpPr>
        <p:spPr>
          <a:xfrm>
            <a:off x="721233" y="4450320"/>
            <a:ext cx="2717295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FREE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6878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47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5400" b="0" i="0" u="none" strike="noStrike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1641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1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49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sz="quarter" idx="4294967295"/>
          </p:nvPr>
        </p:nvSpPr>
        <p:spPr>
          <a:xfrm>
            <a:off x="280702" y="264572"/>
            <a:ext cx="11617287" cy="29088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Your Picture Here And Send To Back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sz="quarter" idx="4294967295"/>
          </p:nvPr>
        </p:nvSpPr>
        <p:spPr>
          <a:xfrm>
            <a:off x="858530" y="2564901"/>
            <a:ext cx="2161504" cy="2160242"/>
          </a:xfrm>
          <a:prstGeom prst="rect">
            <a:avLst/>
          </a:prstGeom>
          <a:solidFill>
            <a:srgbClr val="F2F2F2"/>
          </a:solidFill>
          <a:ln w="127001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sz="quarter" idx="4294967295"/>
          </p:nvPr>
        </p:nvSpPr>
        <p:spPr>
          <a:xfrm>
            <a:off x="3628467" y="2564901"/>
            <a:ext cx="2161504" cy="2160242"/>
          </a:xfrm>
          <a:prstGeom prst="rect">
            <a:avLst/>
          </a:prstGeom>
          <a:solidFill>
            <a:srgbClr val="F2F2F2"/>
          </a:solidFill>
          <a:ln w="127001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sz="quarter" idx="4294967295"/>
          </p:nvPr>
        </p:nvSpPr>
        <p:spPr>
          <a:xfrm>
            <a:off x="6398404" y="2564901"/>
            <a:ext cx="2161504" cy="2160242"/>
          </a:xfrm>
          <a:prstGeom prst="rect">
            <a:avLst/>
          </a:prstGeom>
          <a:solidFill>
            <a:srgbClr val="F2F2F2"/>
          </a:solidFill>
          <a:ln w="127001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6" name="Picture Placeholder 2"/>
          <p:cNvSpPr txBox="1">
            <a:spLocks noGrp="1"/>
          </p:cNvSpPr>
          <p:nvPr>
            <p:ph type="pic" sz="quarter" idx="4294967295"/>
          </p:nvPr>
        </p:nvSpPr>
        <p:spPr>
          <a:xfrm>
            <a:off x="9168341" y="2564901"/>
            <a:ext cx="2161504" cy="2160242"/>
          </a:xfrm>
          <a:prstGeom prst="rect">
            <a:avLst/>
          </a:prstGeom>
          <a:solidFill>
            <a:srgbClr val="F2F2F2"/>
          </a:solidFill>
          <a:ln w="127001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3540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43864" y="0"/>
            <a:ext cx="8448132" cy="68580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0393" y="836758"/>
            <a:ext cx="5796948" cy="5184474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sz="quarter" idx="4294967295"/>
          </p:nvPr>
        </p:nvSpPr>
        <p:spPr>
          <a:xfrm>
            <a:off x="0" y="1308597"/>
            <a:ext cx="6918386" cy="42408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8648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5"/>
          <p:cNvSpPr txBox="1">
            <a:spLocks noGrp="1"/>
          </p:cNvSpPr>
          <p:nvPr>
            <p:ph type="pic" sz="quarter" idx="4294967295"/>
          </p:nvPr>
        </p:nvSpPr>
        <p:spPr>
          <a:xfrm>
            <a:off x="3637602" y="0"/>
            <a:ext cx="855439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9047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org/en-us/get-involved/how-to-help/carbon-footprint-calculator/" TargetMode="External"/><Relationship Id="rId2" Type="http://schemas.openxmlformats.org/officeDocument/2006/relationships/hyperlink" Target="https://www3.epa.gov/carbon-footprint-calculator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&#246;rnyezetv&#233;delem.hu/kornyezetvedelmi-adatszolgaltatas-eionet" TargetMode="External"/><Relationship Id="rId2" Type="http://schemas.openxmlformats.org/officeDocument/2006/relationships/hyperlink" Target="https://k&#246;rnyezetv&#233;delem.hu/kornyezetvedelmi-adatszolgaltatas-eprt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oeko-tex.com/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ko-tex.com/en/label-chec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ivatmarketing.com/mit-uzennek-a-cimkek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aimultiple.com/carbon-footprint-calculation/" TargetMode="External"/><Relationship Id="rId2" Type="http://schemas.openxmlformats.org/officeDocument/2006/relationships/hyperlink" Target="https://eletestudomany.hu/a-zoldites-lehetosegei-a-textilgyartas-kornyezetterhelese/" TargetMode="Externa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2green.hu/files/fajl/jav_gi1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tex2green.hu/files/fajl/iranyvaltas_a_ruhaiparban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meetdocs/2014_2019/documents/com/com_com(2014)0398_/com_com(2014)0398_hu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t.jogtar.hu/jogszabaly?docid=a1200185.t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582134" y="3764950"/>
            <a:ext cx="5513868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맑은 고딕"/>
              </a:rPr>
              <a:t>A körforgásos gazdaság lehetőségei a textiliparban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맑은 고딕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582134" y="5108944"/>
            <a:ext cx="5513804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맑은 고딕"/>
              </a:rPr>
              <a:t>Project: 101048392 — Switching to Local — SOCPL-2021-INFO-WK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맑은 고딕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맑은 고딕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맑은 고딕"/>
            </a:endParaRPr>
          </a:p>
        </p:txBody>
      </p:sp>
      <p:pic>
        <p:nvPicPr>
          <p:cNvPr id="4" name="image6.jpe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42" y="452582"/>
            <a:ext cx="1366982" cy="12052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21" descr="Bánya-. Energia- és Ipari Dolgozók Szakszervezete (BDSZ) - Az érdekképviselet!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624" y="452582"/>
            <a:ext cx="808320" cy="9300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22" descr="C:\Users\Szilvia\AppData\Local\Temp\IMG_531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1160" y="452582"/>
            <a:ext cx="775712" cy="8907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23" descr="C:\Users\Szilvia\AppData\Local\Temp\pid-9496\LOGO_fesete.tif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50836" y="452582"/>
            <a:ext cx="710278" cy="997528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áblázat 4"/>
          <p:cNvGraphicFramePr>
            <a:graphicFrameLocks noGrp="1"/>
          </p:cNvGraphicFramePr>
          <p:nvPr/>
        </p:nvGraphicFramePr>
        <p:xfrm>
          <a:off x="3555077" y="452582"/>
          <a:ext cx="1672702" cy="89916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672702">
                  <a:extLst>
                    <a:ext uri="{9D8B030D-6E8A-4147-A177-3AD203B41FA5}">
                      <a16:colId xmlns:a16="http://schemas.microsoft.com/office/drawing/2014/main" val="1501390579"/>
                    </a:ext>
                  </a:extLst>
                </a:gridCol>
              </a:tblGrid>
              <a:tr h="890762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hu-HU" sz="1600"/>
                        <a:t>Switch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hu-HU" sz="1600"/>
                        <a:t>to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hu-HU" sz="1600"/>
                        <a:t>Local</a:t>
                      </a:r>
                    </a:p>
                    <a:p>
                      <a:pPr lvl="0">
                        <a:spcAft>
                          <a:spcPts val="0"/>
                        </a:spcAft>
                      </a:pPr>
                      <a:r>
                        <a:rPr lang="en-GB" sz="1100"/>
                        <a:t> </a:t>
                      </a:r>
                      <a:endParaRPr lang="hu-HU" sz="11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86599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382292" y="255181"/>
            <a:ext cx="3146093" cy="2743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Felhasználás előtti hulladék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Ide tartozik a szál- és fonalhulladék, a vágási hulladék, valamint a kereskedők eladatlan készletei. Új - különösen nem szőtt - nyersanyagokká </a:t>
            </a: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dolgozzák fel őket.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 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7502011" y="363794"/>
            <a:ext cx="3165991" cy="30067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Felhasználás utáni hulladék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Kidobott, elhasználódott, kinőtt stb. ruházati cikkek vagy textíliák. Jótékonysági szervezetek </a:t>
            </a: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újrahasznosítják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vagy használtruha-boltokban értékesítik, vagy szemétbe dobják s alacsony színvonalú hulladéklerakóban vagy égetőtűzben végzik.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.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3195251" y="3586359"/>
            <a:ext cx="4811060" cy="259115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Értékcsökkentő újrahasznosítás (down-cycling)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Amikor az újrahasznosított anyag alacsonyabb értékű (vagy minőségű) lesz, mint az eredeti termék. A textiltermékek újrahasznosítási folyamatai a legtöbbször értékcsökkentők. A ruházatot és a lakástextileket újra feldolgozzák, például ipari rongyokká, alacsony minőségű takarókká, szigetelő-anyagokká és kárpittá.</a:t>
            </a:r>
          </a:p>
        </p:txBody>
      </p:sp>
      <p:sp>
        <p:nvSpPr>
          <p:cNvPr id="5" name="Jobbra nyíl 6"/>
          <p:cNvSpPr/>
          <p:nvPr/>
        </p:nvSpPr>
        <p:spPr>
          <a:xfrm>
            <a:off x="7591650" y="6177512"/>
            <a:ext cx="45720" cy="4572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Lekerekített téglalap 4"/>
          <p:cNvSpPr/>
          <p:nvPr/>
        </p:nvSpPr>
        <p:spPr>
          <a:xfrm>
            <a:off x="8512423" y="3735214"/>
            <a:ext cx="3396355" cy="21445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Értéknövelő újrahasznosítás (up-cycling</a:t>
            </a: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Ha az újrahasznosított anyagból készült termék magasabb értékű (vagy minőségű), mint az eredeti termék, akkor az újrahasznosítás értéknövelő.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309750" y="4266206"/>
            <a:ext cx="4306458" cy="2092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FIGYELEM!!!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újrahasznosítás során a szálak minősége fokozatosan romlik, és végül bekövetkezik a hulladék ártalmatlanítása vagy elégetése..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3" name="Lekerekített téglalap 15"/>
          <p:cNvSpPr/>
          <p:nvPr/>
        </p:nvSpPr>
        <p:spPr>
          <a:xfrm>
            <a:off x="7081287" y="395953"/>
            <a:ext cx="4763383" cy="32216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Dilemma: újrafelhasznás vagy újrahasznosítás?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textíliák újrafelhasználása és újrahasznosítása előnyösebb, mint az égetés és a hulladéklerakás.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újrahasználat előnyösebb, mint az újrahasznosítás.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nem igényel újabb energia felhasználást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nem okoz újabb szennyezést </a:t>
            </a:r>
          </a:p>
        </p:txBody>
      </p:sp>
      <p:sp>
        <p:nvSpPr>
          <p:cNvPr id="4" name="Jobbra nyíl 16"/>
          <p:cNvSpPr/>
          <p:nvPr/>
        </p:nvSpPr>
        <p:spPr>
          <a:xfrm>
            <a:off x="111501" y="3101937"/>
            <a:ext cx="7666073" cy="1679944"/>
          </a:xfrm>
          <a:custGeom>
            <a:avLst>
              <a:gd name="f0" fmla="val 1923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1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Olvass erről többet!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Gustav, Sandin &amp; Greg M., Peters (2018) Environmental impact of textile reuse and recycling, Journal of Cleaner Production </a:t>
            </a:r>
          </a:p>
        </p:txBody>
      </p:sp>
      <p:sp>
        <p:nvSpPr>
          <p:cNvPr id="5" name="Jobbra nyíl 17"/>
          <p:cNvSpPr/>
          <p:nvPr/>
        </p:nvSpPr>
        <p:spPr>
          <a:xfrm>
            <a:off x="255181" y="4266197"/>
            <a:ext cx="5858542" cy="2092878"/>
          </a:xfrm>
          <a:custGeom>
            <a:avLst>
              <a:gd name="f0" fmla="val 1774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1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Link: </a:t>
            </a:r>
            <a:r>
              <a:rPr lang="hu-HU" sz="18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https://www.researchgate.net/publication/323423640_Environmental_impact_of_textile_reuse_and_recycling_-_A_review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8707081" y="1381438"/>
            <a:ext cx="293627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. 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8695047" y="678256"/>
            <a:ext cx="293627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Ötletek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676141" y="893149"/>
            <a:ext cx="95809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03</a:t>
            </a:r>
          </a:p>
        </p:txBody>
      </p:sp>
      <p:sp>
        <p:nvSpPr>
          <p:cNvPr id="5" name="Rectangle 25"/>
          <p:cNvSpPr/>
          <p:nvPr/>
        </p:nvSpPr>
        <p:spPr>
          <a:xfrm>
            <a:off x="8686562" y="1217203"/>
            <a:ext cx="2926080" cy="9144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bg>
      <p:bgPr>
        <a:gradFill>
          <a:gsLst>
            <a:gs pos="0">
              <a:srgbClr val="C5E0B4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gradFill>
            <a:gsLst>
              <a:gs pos="0">
                <a:srgbClr val="C5E0B4"/>
              </a:gs>
              <a:gs pos="100000">
                <a:srgbClr val="B5D2EC"/>
              </a:gs>
            </a:gsLst>
            <a:lin ang="5400000"/>
          </a:gra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hu-HU" sz="2400">
                <a:solidFill>
                  <a:srgbClr val="262626"/>
                </a:solidFill>
                <a:latin typeface="Arial" pitchFamily="34"/>
                <a:cs typeface="Arial" pitchFamily="34"/>
              </a:rPr>
              <a:t>Kérdések egy esetleges </a:t>
            </a:r>
            <a:r>
              <a:rPr lang="en-GB" sz="2400">
                <a:solidFill>
                  <a:srgbClr val="000000"/>
                </a:solidFill>
                <a:latin typeface="Arial" pitchFamily="34"/>
                <a:cs typeface="Arial" pitchFamily="34"/>
              </a:rPr>
              <a:t>tervezett beruházás</a:t>
            </a:r>
            <a:r>
              <a:rPr lang="hu-HU" sz="2400">
                <a:solidFill>
                  <a:srgbClr val="000000"/>
                </a:solidFill>
                <a:latin typeface="Arial" pitchFamily="34"/>
                <a:cs typeface="Arial" pitchFamily="34"/>
              </a:rPr>
              <a:t> során. </a:t>
            </a:r>
            <a:r>
              <a:rPr lang="en-GB" sz="2400">
                <a:solidFill>
                  <a:srgbClr val="000000"/>
                </a:solidFill>
                <a:latin typeface="Arial" pitchFamily="34"/>
                <a:cs typeface="Arial" pitchFamily="34"/>
              </a:rPr>
              <a:t> Az újrafelhasználás és az újrahasznosítás környezeti előnyei</a:t>
            </a:r>
            <a:endParaRPr lang="en-US" sz="2400">
              <a:solidFill>
                <a:srgbClr val="262626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29060" y="1976951"/>
            <a:ext cx="331050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Hozzájárul-e a körforgásos modell alkalmazása a hulladékunk negatív környezeti hatásainak csökkentéséhez? 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4" name="Graphic 135"/>
          <p:cNvGrpSpPr/>
          <p:nvPr/>
        </p:nvGrpSpPr>
        <p:grpSpPr>
          <a:xfrm>
            <a:off x="6601355" y="1372523"/>
            <a:ext cx="4458669" cy="2112922"/>
            <a:chOff x="6601355" y="1372523"/>
            <a:chExt cx="4458669" cy="2112922"/>
          </a:xfrm>
        </p:grpSpPr>
        <p:sp>
          <p:nvSpPr>
            <p:cNvPr id="5" name="Freeform: Shape 25"/>
            <p:cNvSpPr/>
            <p:nvPr/>
          </p:nvSpPr>
          <p:spPr>
            <a:xfrm flipH="1">
              <a:off x="9282458" y="2691271"/>
              <a:ext cx="1777566" cy="7941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14218"/>
                <a:gd name="f7" fmla="val 1123287"/>
                <a:gd name="f8" fmla="val 443571"/>
                <a:gd name="f9" fmla="val 2572"/>
                <a:gd name="f10" fmla="val 437760"/>
                <a:gd name="f11" fmla="val 6191"/>
                <a:gd name="f12" fmla="val 432236"/>
                <a:gd name="f13" fmla="val 7429"/>
                <a:gd name="f14" fmla="val 426235"/>
                <a:gd name="f15" fmla="val 40577"/>
                <a:gd name="f16" fmla="val 268787"/>
                <a:gd name="f17" fmla="val 144018"/>
                <a:gd name="f18" fmla="val 178585"/>
                <a:gd name="f19" fmla="val 293465"/>
                <a:gd name="f20" fmla="val 140866"/>
                <a:gd name="f21" fmla="val 940308"/>
                <a:gd name="f22" fmla="+- 0 0 22583"/>
                <a:gd name="f23" fmla="val 1588865"/>
                <a:gd name="f24" fmla="+- 0 0 61254"/>
                <a:gd name="f25" fmla="val 2240185"/>
                <a:gd name="f26" fmla="val 118673"/>
                <a:gd name="f27" fmla="val 2299621"/>
                <a:gd name="f28" fmla="val 135056"/>
                <a:gd name="f29" fmla="val 2340674"/>
                <a:gd name="f30" fmla="val 160583"/>
                <a:gd name="f31" fmla="val 2368201"/>
                <a:gd name="f32" fmla="val 217923"/>
                <a:gd name="f33" fmla="val 2410397"/>
                <a:gd name="f34" fmla="val 305839"/>
                <a:gd name="f35" fmla="val 2460784"/>
                <a:gd name="f36" fmla="val 389850"/>
                <a:gd name="f37" fmla="val 2514219"/>
                <a:gd name="f38" fmla="val 487386"/>
                <a:gd name="f39" fmla="val 2427637"/>
                <a:gd name="f40" fmla="val 477099"/>
                <a:gd name="f41" fmla="val 2351342"/>
                <a:gd name="f42" fmla="val 475384"/>
                <a:gd name="f43" fmla="val 2278952"/>
                <a:gd name="f44" fmla="val 457572"/>
                <a:gd name="f45" fmla="val 2184178"/>
                <a:gd name="f46" fmla="val 434236"/>
                <a:gd name="f47" fmla="val 2129314"/>
                <a:gd name="f48" fmla="val 458715"/>
                <a:gd name="f49" fmla="val 2070830"/>
                <a:gd name="f50" fmla="val 542916"/>
                <a:gd name="f51" fmla="val 1677353"/>
                <a:gd name="f52" fmla="val 1110130"/>
                <a:gd name="f53" fmla="val 1047750"/>
                <a:gd name="f54" fmla="val 1191474"/>
                <a:gd name="f55" fmla="val 588836"/>
                <a:gd name="f56" fmla="val 1080888"/>
                <a:gd name="f57" fmla="val 411480"/>
                <a:gd name="f58" fmla="val 1038121"/>
                <a:gd name="f59" fmla="val 264795"/>
                <a:gd name="f60" fmla="val 939823"/>
                <a:gd name="f61" fmla="val 140589"/>
                <a:gd name="f62" fmla="val 807045"/>
                <a:gd name="f63" fmla="val 73343"/>
                <a:gd name="f64" fmla="val 735036"/>
                <a:gd name="f65" fmla="val 28194"/>
                <a:gd name="f66" fmla="val 651311"/>
                <a:gd name="f67" fmla="val 557680"/>
                <a:gd name="f68" fmla="val 519675"/>
                <a:gd name="f69" fmla="val 481575"/>
                <a:gd name="f70" fmla="val 834009"/>
                <a:gd name="f71" fmla="val 980114"/>
                <a:gd name="f72" fmla="val 1138047"/>
                <a:gd name="f73" fmla="val 978209"/>
                <a:gd name="f74" fmla="val 1360170"/>
                <a:gd name="f75" fmla="val 919344"/>
                <a:gd name="f76" fmla="val 1569625"/>
                <a:gd name="f77" fmla="val 821523"/>
                <a:gd name="f78" fmla="val 1718310"/>
                <a:gd name="f79" fmla="val 752085"/>
                <a:gd name="f80" fmla="val 1823180"/>
                <a:gd name="f81" fmla="val 631880"/>
                <a:gd name="f82" fmla="val 1868614"/>
                <a:gd name="f83" fmla="val 470241"/>
                <a:gd name="f84" fmla="val 1898428"/>
                <a:gd name="f85" fmla="val 364037"/>
                <a:gd name="f86" fmla="val 1851946"/>
                <a:gd name="f87" fmla="val 282503"/>
                <a:gd name="f88" fmla="val 1746028"/>
                <a:gd name="f89" fmla="val 255261"/>
                <a:gd name="f90" fmla="val 1694879"/>
                <a:gd name="f91" fmla="val 242117"/>
                <a:gd name="f92" fmla="val 1638491"/>
                <a:gd name="f93" fmla="val 234021"/>
                <a:gd name="f94" fmla="val 1586770"/>
                <a:gd name="f95" fmla="val 240974"/>
                <a:gd name="f96" fmla="val 1231773"/>
                <a:gd name="f97" fmla="val 288694"/>
                <a:gd name="f98" fmla="val 877348"/>
                <a:gd name="f99" fmla="val 340129"/>
                <a:gd name="f100" fmla="val 523018"/>
                <a:gd name="f101" fmla="val 392421"/>
                <a:gd name="f102" fmla="val 457581"/>
                <a:gd name="f103" fmla="val 402042"/>
                <a:gd name="f104" fmla="val 390811"/>
                <a:gd name="f105" fmla="val 413853"/>
                <a:gd name="f106" fmla="val 329470"/>
                <a:gd name="f107" fmla="val 437379"/>
                <a:gd name="f108" fmla="val 232219"/>
                <a:gd name="f109" fmla="val 474717"/>
                <a:gd name="f110" fmla="val 204502"/>
                <a:gd name="f111" fmla="val 545298"/>
                <a:gd name="f112" fmla="val 236220"/>
                <a:gd name="f113" fmla="val 644358"/>
                <a:gd name="f114" fmla="val 269748"/>
                <a:gd name="f115" fmla="val 748942"/>
                <a:gd name="f116" fmla="val 344519"/>
                <a:gd name="f117" fmla="val 817999"/>
                <a:gd name="f118" fmla="val 437198"/>
                <a:gd name="f119" fmla="val 868862"/>
                <a:gd name="f120" fmla="val 582263"/>
                <a:gd name="f121" fmla="val 948396"/>
                <a:gd name="f122" fmla="val 739045"/>
                <a:gd name="f123" fmla="val 981638"/>
                <a:gd name="f124" fmla="+- 0 0 -90"/>
                <a:gd name="f125" fmla="*/ f3 1 2514218"/>
                <a:gd name="f126" fmla="*/ f4 1 1123287"/>
                <a:gd name="f127" fmla="+- f7 0 f5"/>
                <a:gd name="f128" fmla="+- f6 0 f5"/>
                <a:gd name="f129" fmla="*/ f124 f0 1"/>
                <a:gd name="f130" fmla="*/ f128 1 2514218"/>
                <a:gd name="f131" fmla="*/ f127 1 1123287"/>
                <a:gd name="f132" fmla="*/ 0 f128 1"/>
                <a:gd name="f133" fmla="*/ 443571 f127 1"/>
                <a:gd name="f134" fmla="*/ 7429 f128 1"/>
                <a:gd name="f135" fmla="*/ 426235 f127 1"/>
                <a:gd name="f136" fmla="*/ 293465 f128 1"/>
                <a:gd name="f137" fmla="*/ 140866 f127 1"/>
                <a:gd name="f138" fmla="*/ 2240185 f128 1"/>
                <a:gd name="f139" fmla="*/ 118673 f127 1"/>
                <a:gd name="f140" fmla="*/ 2368201 f128 1"/>
                <a:gd name="f141" fmla="*/ 217923 f127 1"/>
                <a:gd name="f142" fmla="*/ 2514219 f128 1"/>
                <a:gd name="f143" fmla="*/ 487386 f127 1"/>
                <a:gd name="f144" fmla="*/ 2278952 f128 1"/>
                <a:gd name="f145" fmla="*/ 457572 f127 1"/>
                <a:gd name="f146" fmla="*/ 2070830 f128 1"/>
                <a:gd name="f147" fmla="*/ 542916 f127 1"/>
                <a:gd name="f148" fmla="*/ 588836 f128 1"/>
                <a:gd name="f149" fmla="*/ 1080888 f127 1"/>
                <a:gd name="f150" fmla="*/ 140589 f128 1"/>
                <a:gd name="f151" fmla="*/ 807045 f127 1"/>
                <a:gd name="f152" fmla="*/ 557680 f127 1"/>
                <a:gd name="f153" fmla="*/ 834009 f128 1"/>
                <a:gd name="f154" fmla="*/ 980114 f127 1"/>
                <a:gd name="f155" fmla="*/ 1569625 f128 1"/>
                <a:gd name="f156" fmla="*/ 821523 f127 1"/>
                <a:gd name="f157" fmla="*/ 1868614 f128 1"/>
                <a:gd name="f158" fmla="*/ 470241 f127 1"/>
                <a:gd name="f159" fmla="*/ 1746028 f128 1"/>
                <a:gd name="f160" fmla="*/ 255261 f127 1"/>
                <a:gd name="f161" fmla="*/ 1586770 f128 1"/>
                <a:gd name="f162" fmla="*/ 240974 f127 1"/>
                <a:gd name="f163" fmla="*/ 523018 f128 1"/>
                <a:gd name="f164" fmla="*/ 392421 f127 1"/>
                <a:gd name="f165" fmla="*/ 329470 f128 1"/>
                <a:gd name="f166" fmla="*/ 437379 f127 1"/>
                <a:gd name="f167" fmla="*/ 236220 f128 1"/>
                <a:gd name="f168" fmla="*/ 644358 f127 1"/>
                <a:gd name="f169" fmla="*/ 437198 f128 1"/>
                <a:gd name="f170" fmla="*/ 868862 f127 1"/>
                <a:gd name="f171" fmla="*/ f129 1 f2"/>
                <a:gd name="f172" fmla="*/ f132 1 2514218"/>
                <a:gd name="f173" fmla="*/ f133 1 1123287"/>
                <a:gd name="f174" fmla="*/ f134 1 2514218"/>
                <a:gd name="f175" fmla="*/ f135 1 1123287"/>
                <a:gd name="f176" fmla="*/ f136 1 2514218"/>
                <a:gd name="f177" fmla="*/ f137 1 1123287"/>
                <a:gd name="f178" fmla="*/ f138 1 2514218"/>
                <a:gd name="f179" fmla="*/ f139 1 1123287"/>
                <a:gd name="f180" fmla="*/ f140 1 2514218"/>
                <a:gd name="f181" fmla="*/ f141 1 1123287"/>
                <a:gd name="f182" fmla="*/ f142 1 2514218"/>
                <a:gd name="f183" fmla="*/ f143 1 1123287"/>
                <a:gd name="f184" fmla="*/ f144 1 2514218"/>
                <a:gd name="f185" fmla="*/ f145 1 1123287"/>
                <a:gd name="f186" fmla="*/ f146 1 2514218"/>
                <a:gd name="f187" fmla="*/ f147 1 1123287"/>
                <a:gd name="f188" fmla="*/ f148 1 2514218"/>
                <a:gd name="f189" fmla="*/ f149 1 1123287"/>
                <a:gd name="f190" fmla="*/ f150 1 2514218"/>
                <a:gd name="f191" fmla="*/ f151 1 1123287"/>
                <a:gd name="f192" fmla="*/ f152 1 1123287"/>
                <a:gd name="f193" fmla="*/ f153 1 2514218"/>
                <a:gd name="f194" fmla="*/ f154 1 1123287"/>
                <a:gd name="f195" fmla="*/ f155 1 2514218"/>
                <a:gd name="f196" fmla="*/ f156 1 1123287"/>
                <a:gd name="f197" fmla="*/ f157 1 2514218"/>
                <a:gd name="f198" fmla="*/ f158 1 1123287"/>
                <a:gd name="f199" fmla="*/ f159 1 2514218"/>
                <a:gd name="f200" fmla="*/ f160 1 1123287"/>
                <a:gd name="f201" fmla="*/ f161 1 2514218"/>
                <a:gd name="f202" fmla="*/ f162 1 1123287"/>
                <a:gd name="f203" fmla="*/ f163 1 2514218"/>
                <a:gd name="f204" fmla="*/ f164 1 1123287"/>
                <a:gd name="f205" fmla="*/ f165 1 2514218"/>
                <a:gd name="f206" fmla="*/ f166 1 1123287"/>
                <a:gd name="f207" fmla="*/ f167 1 2514218"/>
                <a:gd name="f208" fmla="*/ f168 1 1123287"/>
                <a:gd name="f209" fmla="*/ f169 1 2514218"/>
                <a:gd name="f210" fmla="*/ f170 1 1123287"/>
                <a:gd name="f211" fmla="*/ f5 1 f130"/>
                <a:gd name="f212" fmla="*/ f6 1 f130"/>
                <a:gd name="f213" fmla="*/ f5 1 f131"/>
                <a:gd name="f214" fmla="*/ f7 1 f131"/>
                <a:gd name="f215" fmla="+- f171 0 f1"/>
                <a:gd name="f216" fmla="*/ f172 1 f130"/>
                <a:gd name="f217" fmla="*/ f173 1 f131"/>
                <a:gd name="f218" fmla="*/ f174 1 f130"/>
                <a:gd name="f219" fmla="*/ f175 1 f131"/>
                <a:gd name="f220" fmla="*/ f176 1 f130"/>
                <a:gd name="f221" fmla="*/ f177 1 f131"/>
                <a:gd name="f222" fmla="*/ f178 1 f130"/>
                <a:gd name="f223" fmla="*/ f179 1 f131"/>
                <a:gd name="f224" fmla="*/ f180 1 f130"/>
                <a:gd name="f225" fmla="*/ f181 1 f131"/>
                <a:gd name="f226" fmla="*/ f182 1 f130"/>
                <a:gd name="f227" fmla="*/ f183 1 f131"/>
                <a:gd name="f228" fmla="*/ f184 1 f130"/>
                <a:gd name="f229" fmla="*/ f185 1 f131"/>
                <a:gd name="f230" fmla="*/ f186 1 f130"/>
                <a:gd name="f231" fmla="*/ f187 1 f131"/>
                <a:gd name="f232" fmla="*/ f188 1 f130"/>
                <a:gd name="f233" fmla="*/ f189 1 f131"/>
                <a:gd name="f234" fmla="*/ f190 1 f130"/>
                <a:gd name="f235" fmla="*/ f191 1 f131"/>
                <a:gd name="f236" fmla="*/ f192 1 f131"/>
                <a:gd name="f237" fmla="*/ f193 1 f130"/>
                <a:gd name="f238" fmla="*/ f194 1 f131"/>
                <a:gd name="f239" fmla="*/ f195 1 f130"/>
                <a:gd name="f240" fmla="*/ f196 1 f131"/>
                <a:gd name="f241" fmla="*/ f197 1 f130"/>
                <a:gd name="f242" fmla="*/ f198 1 f131"/>
                <a:gd name="f243" fmla="*/ f199 1 f130"/>
                <a:gd name="f244" fmla="*/ f200 1 f131"/>
                <a:gd name="f245" fmla="*/ f201 1 f130"/>
                <a:gd name="f246" fmla="*/ f202 1 f131"/>
                <a:gd name="f247" fmla="*/ f203 1 f130"/>
                <a:gd name="f248" fmla="*/ f204 1 f131"/>
                <a:gd name="f249" fmla="*/ f205 1 f130"/>
                <a:gd name="f250" fmla="*/ f206 1 f131"/>
                <a:gd name="f251" fmla="*/ f207 1 f130"/>
                <a:gd name="f252" fmla="*/ f208 1 f131"/>
                <a:gd name="f253" fmla="*/ f209 1 f130"/>
                <a:gd name="f254" fmla="*/ f210 1 f131"/>
                <a:gd name="f255" fmla="*/ f211 f125 1"/>
                <a:gd name="f256" fmla="*/ f212 f125 1"/>
                <a:gd name="f257" fmla="*/ f214 f126 1"/>
                <a:gd name="f258" fmla="*/ f213 f126 1"/>
                <a:gd name="f259" fmla="*/ f216 f125 1"/>
                <a:gd name="f260" fmla="*/ f217 f126 1"/>
                <a:gd name="f261" fmla="*/ f218 f125 1"/>
                <a:gd name="f262" fmla="*/ f219 f126 1"/>
                <a:gd name="f263" fmla="*/ f220 f125 1"/>
                <a:gd name="f264" fmla="*/ f221 f126 1"/>
                <a:gd name="f265" fmla="*/ f222 f125 1"/>
                <a:gd name="f266" fmla="*/ f223 f126 1"/>
                <a:gd name="f267" fmla="*/ f224 f125 1"/>
                <a:gd name="f268" fmla="*/ f225 f126 1"/>
                <a:gd name="f269" fmla="*/ f226 f125 1"/>
                <a:gd name="f270" fmla="*/ f227 f126 1"/>
                <a:gd name="f271" fmla="*/ f228 f125 1"/>
                <a:gd name="f272" fmla="*/ f229 f126 1"/>
                <a:gd name="f273" fmla="*/ f230 f125 1"/>
                <a:gd name="f274" fmla="*/ f231 f126 1"/>
                <a:gd name="f275" fmla="*/ f232 f125 1"/>
                <a:gd name="f276" fmla="*/ f233 f126 1"/>
                <a:gd name="f277" fmla="*/ f234 f125 1"/>
                <a:gd name="f278" fmla="*/ f235 f126 1"/>
                <a:gd name="f279" fmla="*/ f236 f126 1"/>
                <a:gd name="f280" fmla="*/ f237 f125 1"/>
                <a:gd name="f281" fmla="*/ f238 f126 1"/>
                <a:gd name="f282" fmla="*/ f239 f125 1"/>
                <a:gd name="f283" fmla="*/ f240 f126 1"/>
                <a:gd name="f284" fmla="*/ f241 f125 1"/>
                <a:gd name="f285" fmla="*/ f242 f126 1"/>
                <a:gd name="f286" fmla="*/ f243 f125 1"/>
                <a:gd name="f287" fmla="*/ f244 f126 1"/>
                <a:gd name="f288" fmla="*/ f245 f125 1"/>
                <a:gd name="f289" fmla="*/ f246 f126 1"/>
                <a:gd name="f290" fmla="*/ f247 f125 1"/>
                <a:gd name="f291" fmla="*/ f248 f126 1"/>
                <a:gd name="f292" fmla="*/ f249 f125 1"/>
                <a:gd name="f293" fmla="*/ f250 f126 1"/>
                <a:gd name="f294" fmla="*/ f251 f125 1"/>
                <a:gd name="f295" fmla="*/ f252 f126 1"/>
                <a:gd name="f296" fmla="*/ f253 f125 1"/>
                <a:gd name="f297" fmla="*/ f254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5">
                  <a:pos x="f259" y="f260"/>
                </a:cxn>
                <a:cxn ang="f215">
                  <a:pos x="f261" y="f262"/>
                </a:cxn>
                <a:cxn ang="f215">
                  <a:pos x="f263" y="f264"/>
                </a:cxn>
                <a:cxn ang="f215">
                  <a:pos x="f265" y="f266"/>
                </a:cxn>
                <a:cxn ang="f215">
                  <a:pos x="f267" y="f268"/>
                </a:cxn>
                <a:cxn ang="f215">
                  <a:pos x="f269" y="f270"/>
                </a:cxn>
                <a:cxn ang="f215">
                  <a:pos x="f271" y="f272"/>
                </a:cxn>
                <a:cxn ang="f215">
                  <a:pos x="f273" y="f274"/>
                </a:cxn>
                <a:cxn ang="f215">
                  <a:pos x="f275" y="f276"/>
                </a:cxn>
                <a:cxn ang="f215">
                  <a:pos x="f277" y="f278"/>
                </a:cxn>
                <a:cxn ang="f215">
                  <a:pos x="f259" y="f279"/>
                </a:cxn>
                <a:cxn ang="f215">
                  <a:pos x="f259" y="f260"/>
                </a:cxn>
                <a:cxn ang="f215">
                  <a:pos x="f280" y="f281"/>
                </a:cxn>
                <a:cxn ang="f215">
                  <a:pos x="f282" y="f283"/>
                </a:cxn>
                <a:cxn ang="f215">
                  <a:pos x="f284" y="f285"/>
                </a:cxn>
                <a:cxn ang="f215">
                  <a:pos x="f286" y="f287"/>
                </a:cxn>
                <a:cxn ang="f215">
                  <a:pos x="f288" y="f289"/>
                </a:cxn>
                <a:cxn ang="f215">
                  <a:pos x="f290" y="f291"/>
                </a:cxn>
                <a:cxn ang="f215">
                  <a:pos x="f292" y="f293"/>
                </a:cxn>
                <a:cxn ang="f215">
                  <a:pos x="f294" y="f295"/>
                </a:cxn>
                <a:cxn ang="f215">
                  <a:pos x="f296" y="f297"/>
                </a:cxn>
                <a:cxn ang="f215">
                  <a:pos x="f280" y="f281"/>
                </a:cxn>
              </a:cxnLst>
              <a:rect l="f255" t="f258" r="f256" b="f257"/>
              <a:pathLst>
                <a:path w="2514218" h="112328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67"/>
                  </a:cubicBezTo>
                  <a:cubicBezTo>
                    <a:pt x="f5" y="f68"/>
                    <a:pt x="f5" y="f69"/>
                    <a:pt x="f5" y="f8"/>
                  </a:cubicBezTo>
                  <a:close/>
                  <a:moveTo>
                    <a:pt x="f70" y="f71"/>
                  </a:move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70" y="f71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Freeform: Shape 26"/>
            <p:cNvSpPr/>
            <p:nvPr/>
          </p:nvSpPr>
          <p:spPr>
            <a:xfrm flipH="1">
              <a:off x="6630917" y="1976951"/>
              <a:ext cx="2408301" cy="6233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6330"/>
                <a:gd name="f7" fmla="val 881636"/>
                <a:gd name="f8" fmla="val 95"/>
                <a:gd name="f9" fmla="val 720102"/>
                <a:gd name="f10" fmla="val 67913"/>
                <a:gd name="f11" fmla="val 707910"/>
                <a:gd name="f12" fmla="val 136493"/>
                <a:gd name="f13" fmla="val 698861"/>
                <a:gd name="f14" fmla="val 203359"/>
                <a:gd name="f15" fmla="val 682859"/>
                <a:gd name="f16" fmla="val 305658"/>
                <a:gd name="f17" fmla="val 658380"/>
                <a:gd name="f18" fmla="val 395002"/>
                <a:gd name="f19" fmla="val 609136"/>
                <a:gd name="f20" fmla="val 468059"/>
                <a:gd name="f21" fmla="val 531507"/>
                <a:gd name="f22" fmla="val 481394"/>
                <a:gd name="f23" fmla="val 517315"/>
                <a:gd name="f24" fmla="val 500825"/>
                <a:gd name="f25" fmla="val 505885"/>
                <a:gd name="f26" fmla="val 519494"/>
                <a:gd name="f27" fmla="val 499884"/>
                <a:gd name="f28" fmla="val 1014889"/>
                <a:gd name="f29" fmla="val 341388"/>
                <a:gd name="f30" fmla="val 1511142"/>
                <a:gd name="f31" fmla="val 185845"/>
                <a:gd name="f32" fmla="val 2023110"/>
                <a:gd name="f33" fmla="val 87928"/>
                <a:gd name="f34" fmla="val 2406491"/>
                <a:gd name="f35" fmla="val 14585"/>
                <a:gd name="f36" fmla="val 2792254"/>
                <a:gd name="f37" fmla="+- 0 0 25134"/>
                <a:gd name="f38" fmla="val 3182683"/>
                <a:gd name="f39" fmla="val 17538"/>
                <a:gd name="f40" fmla="val 3257264"/>
                <a:gd name="f41" fmla="val 25729"/>
                <a:gd name="f42" fmla="val 3331465"/>
                <a:gd name="f43" fmla="val 38302"/>
                <a:gd name="f44" fmla="val 3405855"/>
                <a:gd name="f45" fmla="val 48875"/>
                <a:gd name="f46" fmla="val 3406045"/>
                <a:gd name="f47" fmla="val 53257"/>
                <a:gd name="f48" fmla="val 3406140"/>
                <a:gd name="f49" fmla="val 57638"/>
                <a:gd name="f50" fmla="val 3406331"/>
                <a:gd name="f51" fmla="val 62020"/>
                <a:gd name="f52" fmla="val 3307842"/>
                <a:gd name="f53" fmla="val 100215"/>
                <a:gd name="f54" fmla="val 3209354"/>
                <a:gd name="f55" fmla="val 138696"/>
                <a:gd name="f56" fmla="val 3110770"/>
                <a:gd name="f57" fmla="val 176606"/>
                <a:gd name="f58" fmla="val 2514600"/>
                <a:gd name="f59" fmla="val 406253"/>
                <a:gd name="f60" fmla="val 1918621"/>
                <a:gd name="f61" fmla="val 636377"/>
                <a:gd name="f62" fmla="val 1321784"/>
                <a:gd name="f63" fmla="val 864311"/>
                <a:gd name="f64" fmla="val 1283780"/>
                <a:gd name="f65" fmla="val 878884"/>
                <a:gd name="f66" fmla="val 1237964"/>
                <a:gd name="f67" fmla="val 884980"/>
                <a:gd name="f68" fmla="val 1197674"/>
                <a:gd name="f69" fmla="val 879836"/>
                <a:gd name="f70" fmla="val 905066"/>
                <a:gd name="f71" fmla="val 843070"/>
                <a:gd name="f72" fmla="val 612934"/>
                <a:gd name="f73" fmla="val 802017"/>
                <a:gd name="f74" fmla="val 320516"/>
                <a:gd name="f75" fmla="val 763441"/>
                <a:gd name="f76" fmla="val 213932"/>
                <a:gd name="f77" fmla="val 749344"/>
                <a:gd name="f78" fmla="val 106871"/>
                <a:gd name="f79" fmla="val 738485"/>
                <a:gd name="f80" fmla="val 726103"/>
                <a:gd name="f81" fmla="val 724103"/>
                <a:gd name="f82" fmla="val 722102"/>
                <a:gd name="f83" fmla="+- 0 0 -90"/>
                <a:gd name="f84" fmla="*/ f3 1 3406330"/>
                <a:gd name="f85" fmla="*/ f4 1 881636"/>
                <a:gd name="f86" fmla="+- f7 0 f5"/>
                <a:gd name="f87" fmla="+- f6 0 f5"/>
                <a:gd name="f88" fmla="*/ f83 f0 1"/>
                <a:gd name="f89" fmla="*/ f87 1 3406330"/>
                <a:gd name="f90" fmla="*/ f86 1 881636"/>
                <a:gd name="f91" fmla="*/ 95 f87 1"/>
                <a:gd name="f92" fmla="*/ 720102 f86 1"/>
                <a:gd name="f93" fmla="*/ 203359 f87 1"/>
                <a:gd name="f94" fmla="*/ 682859 f86 1"/>
                <a:gd name="f95" fmla="*/ 468059 f87 1"/>
                <a:gd name="f96" fmla="*/ 531507 f86 1"/>
                <a:gd name="f97" fmla="*/ 519494 f87 1"/>
                <a:gd name="f98" fmla="*/ 499884 f86 1"/>
                <a:gd name="f99" fmla="*/ 2023110 f87 1"/>
                <a:gd name="f100" fmla="*/ 87928 f86 1"/>
                <a:gd name="f101" fmla="*/ 3182683 f87 1"/>
                <a:gd name="f102" fmla="*/ 17538 f86 1"/>
                <a:gd name="f103" fmla="*/ 3405855 f87 1"/>
                <a:gd name="f104" fmla="*/ 48875 f86 1"/>
                <a:gd name="f105" fmla="*/ 3406331 f87 1"/>
                <a:gd name="f106" fmla="*/ 62020 f86 1"/>
                <a:gd name="f107" fmla="*/ 3110770 f87 1"/>
                <a:gd name="f108" fmla="*/ 176606 f86 1"/>
                <a:gd name="f109" fmla="*/ 1321784 f87 1"/>
                <a:gd name="f110" fmla="*/ 864311 f86 1"/>
                <a:gd name="f111" fmla="*/ 1197674 f87 1"/>
                <a:gd name="f112" fmla="*/ 879836 f86 1"/>
                <a:gd name="f113" fmla="*/ 320516 f87 1"/>
                <a:gd name="f114" fmla="*/ 763441 f86 1"/>
                <a:gd name="f115" fmla="*/ 0 f87 1"/>
                <a:gd name="f116" fmla="*/ 726103 f86 1"/>
                <a:gd name="f117" fmla="*/ f88 1 f2"/>
                <a:gd name="f118" fmla="*/ f91 1 3406330"/>
                <a:gd name="f119" fmla="*/ f92 1 881636"/>
                <a:gd name="f120" fmla="*/ f93 1 3406330"/>
                <a:gd name="f121" fmla="*/ f94 1 881636"/>
                <a:gd name="f122" fmla="*/ f95 1 3406330"/>
                <a:gd name="f123" fmla="*/ f96 1 881636"/>
                <a:gd name="f124" fmla="*/ f97 1 3406330"/>
                <a:gd name="f125" fmla="*/ f98 1 881636"/>
                <a:gd name="f126" fmla="*/ f99 1 3406330"/>
                <a:gd name="f127" fmla="*/ f100 1 881636"/>
                <a:gd name="f128" fmla="*/ f101 1 3406330"/>
                <a:gd name="f129" fmla="*/ f102 1 881636"/>
                <a:gd name="f130" fmla="*/ f103 1 3406330"/>
                <a:gd name="f131" fmla="*/ f104 1 881636"/>
                <a:gd name="f132" fmla="*/ f105 1 3406330"/>
                <a:gd name="f133" fmla="*/ f106 1 881636"/>
                <a:gd name="f134" fmla="*/ f107 1 3406330"/>
                <a:gd name="f135" fmla="*/ f108 1 881636"/>
                <a:gd name="f136" fmla="*/ f109 1 3406330"/>
                <a:gd name="f137" fmla="*/ f110 1 881636"/>
                <a:gd name="f138" fmla="*/ f111 1 3406330"/>
                <a:gd name="f139" fmla="*/ f112 1 881636"/>
                <a:gd name="f140" fmla="*/ f113 1 3406330"/>
                <a:gd name="f141" fmla="*/ f114 1 881636"/>
                <a:gd name="f142" fmla="*/ f115 1 3406330"/>
                <a:gd name="f143" fmla="*/ f116 1 881636"/>
                <a:gd name="f144" fmla="*/ f5 1 f89"/>
                <a:gd name="f145" fmla="*/ f6 1 f89"/>
                <a:gd name="f146" fmla="*/ f5 1 f90"/>
                <a:gd name="f147" fmla="*/ f7 1 f90"/>
                <a:gd name="f148" fmla="+- f117 0 f1"/>
                <a:gd name="f149" fmla="*/ f118 1 f89"/>
                <a:gd name="f150" fmla="*/ f119 1 f90"/>
                <a:gd name="f151" fmla="*/ f120 1 f89"/>
                <a:gd name="f152" fmla="*/ f121 1 f90"/>
                <a:gd name="f153" fmla="*/ f122 1 f89"/>
                <a:gd name="f154" fmla="*/ f123 1 f90"/>
                <a:gd name="f155" fmla="*/ f124 1 f89"/>
                <a:gd name="f156" fmla="*/ f125 1 f90"/>
                <a:gd name="f157" fmla="*/ f126 1 f89"/>
                <a:gd name="f158" fmla="*/ f127 1 f90"/>
                <a:gd name="f159" fmla="*/ f128 1 f89"/>
                <a:gd name="f160" fmla="*/ f129 1 f90"/>
                <a:gd name="f161" fmla="*/ f130 1 f89"/>
                <a:gd name="f162" fmla="*/ f131 1 f90"/>
                <a:gd name="f163" fmla="*/ f132 1 f89"/>
                <a:gd name="f164" fmla="*/ f133 1 f90"/>
                <a:gd name="f165" fmla="*/ f134 1 f89"/>
                <a:gd name="f166" fmla="*/ f135 1 f90"/>
                <a:gd name="f167" fmla="*/ f136 1 f89"/>
                <a:gd name="f168" fmla="*/ f137 1 f90"/>
                <a:gd name="f169" fmla="*/ f138 1 f89"/>
                <a:gd name="f170" fmla="*/ f139 1 f90"/>
                <a:gd name="f171" fmla="*/ f140 1 f89"/>
                <a:gd name="f172" fmla="*/ f141 1 f90"/>
                <a:gd name="f173" fmla="*/ f142 1 f89"/>
                <a:gd name="f174" fmla="*/ f143 1 f90"/>
                <a:gd name="f175" fmla="*/ f144 f84 1"/>
                <a:gd name="f176" fmla="*/ f145 f84 1"/>
                <a:gd name="f177" fmla="*/ f147 f85 1"/>
                <a:gd name="f178" fmla="*/ f146 f85 1"/>
                <a:gd name="f179" fmla="*/ f149 f84 1"/>
                <a:gd name="f180" fmla="*/ f150 f85 1"/>
                <a:gd name="f181" fmla="*/ f151 f84 1"/>
                <a:gd name="f182" fmla="*/ f152 f85 1"/>
                <a:gd name="f183" fmla="*/ f153 f84 1"/>
                <a:gd name="f184" fmla="*/ f154 f85 1"/>
                <a:gd name="f185" fmla="*/ f155 f84 1"/>
                <a:gd name="f186" fmla="*/ f156 f85 1"/>
                <a:gd name="f187" fmla="*/ f157 f84 1"/>
                <a:gd name="f188" fmla="*/ f158 f85 1"/>
                <a:gd name="f189" fmla="*/ f159 f84 1"/>
                <a:gd name="f190" fmla="*/ f160 f85 1"/>
                <a:gd name="f191" fmla="*/ f161 f84 1"/>
                <a:gd name="f192" fmla="*/ f162 f85 1"/>
                <a:gd name="f193" fmla="*/ f163 f84 1"/>
                <a:gd name="f194" fmla="*/ f164 f85 1"/>
                <a:gd name="f195" fmla="*/ f165 f84 1"/>
                <a:gd name="f196" fmla="*/ f166 f85 1"/>
                <a:gd name="f197" fmla="*/ f167 f84 1"/>
                <a:gd name="f198" fmla="*/ f168 f85 1"/>
                <a:gd name="f199" fmla="*/ f169 f84 1"/>
                <a:gd name="f200" fmla="*/ f170 f85 1"/>
                <a:gd name="f201" fmla="*/ f171 f84 1"/>
                <a:gd name="f202" fmla="*/ f172 f85 1"/>
                <a:gd name="f203" fmla="*/ f173 f84 1"/>
                <a:gd name="f204" fmla="*/ f174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79" y="f180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179" y="f180"/>
                </a:cxn>
              </a:cxnLst>
              <a:rect l="f175" t="f178" r="f176" b="f177"/>
              <a:pathLst>
                <a:path w="3406330" h="8816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5" y="f80"/>
                  </a:cubicBezTo>
                  <a:cubicBezTo>
                    <a:pt x="f5" y="f81"/>
                    <a:pt x="f5" y="f82"/>
                    <a:pt x="f8" y="f9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reeform: Shape 27"/>
            <p:cNvSpPr/>
            <p:nvPr/>
          </p:nvSpPr>
          <p:spPr>
            <a:xfrm flipH="1">
              <a:off x="9248150" y="1372523"/>
              <a:ext cx="1592701" cy="13398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52736"/>
                <a:gd name="f7" fmla="val 1895062"/>
                <a:gd name="f8" fmla="val 2026001"/>
                <a:gd name="f9" fmla="val 1895063"/>
                <a:gd name="f10" fmla="val 1981805"/>
                <a:gd name="f11" fmla="val 1815719"/>
                <a:gd name="f12" fmla="val 1944563"/>
                <a:gd name="f13" fmla="val 1742567"/>
                <a:gd name="f14" fmla="val 1901605"/>
                <a:gd name="f15" fmla="val 1672844"/>
                <a:gd name="f16" fmla="val 1701675"/>
                <a:gd name="f17" fmla="val 1348232"/>
                <a:gd name="f18" fmla="val 1410686"/>
                <a:gd name="f19" fmla="val 1219264"/>
                <a:gd name="f20" fmla="val 1035401"/>
                <a:gd name="f21" fmla="val 1276128"/>
                <a:gd name="f22" fmla="val 975870"/>
                <a:gd name="f23" fmla="val 1285177"/>
                <a:gd name="f24" fmla="val 916339"/>
                <a:gd name="f25" fmla="val 1295750"/>
                <a:gd name="f26" fmla="val 858141"/>
                <a:gd name="f27" fmla="val 1310894"/>
                <a:gd name="f28" fmla="val 823661"/>
                <a:gd name="f29" fmla="val 1319943"/>
                <a:gd name="f30" fmla="val 802134"/>
                <a:gd name="f31" fmla="val 1310799"/>
                <a:gd name="f32" fmla="val 779084"/>
                <a:gd name="f33" fmla="val 1286510"/>
                <a:gd name="f34" fmla="val 720029"/>
                <a:gd name="f35" fmla="val 1224503"/>
                <a:gd name="f36" fmla="val 660497"/>
                <a:gd name="f37" fmla="val 1162781"/>
                <a:gd name="f38" fmla="val 597347"/>
                <a:gd name="f39" fmla="val 1104964"/>
                <a:gd name="f40" fmla="val 579249"/>
                <a:gd name="f41" fmla="val 1088390"/>
                <a:gd name="f42" fmla="val 547340"/>
                <a:gd name="f43" fmla="val 1075913"/>
                <a:gd name="f44" fmla="val 523528"/>
                <a:gd name="f45" fmla="val 1078389"/>
                <a:gd name="f46" fmla="val 380843"/>
                <a:gd name="f47" fmla="val 1093439"/>
                <a:gd name="f48" fmla="val 264638"/>
                <a:gd name="f49" fmla="val 1045623"/>
                <a:gd name="f50" fmla="val 170912"/>
                <a:gd name="f51" fmla="val 940086"/>
                <a:gd name="f52" fmla="val 84711"/>
                <a:gd name="f53" fmla="val 842931"/>
                <a:gd name="f54" fmla="val 31466"/>
                <a:gd name="f55" fmla="val 728536"/>
                <a:gd name="f56" fmla="val 6892"/>
                <a:gd name="f57" fmla="val 601949"/>
                <a:gd name="f58" fmla="+- 0 0 14158"/>
                <a:gd name="f59" fmla="val 493840"/>
                <a:gd name="f60" fmla="val 14417"/>
                <a:gd name="f61" fmla="val 394399"/>
                <a:gd name="f62" fmla="val 73472"/>
                <a:gd name="f63" fmla="val 303245"/>
                <a:gd name="f64" fmla="val 253875"/>
                <a:gd name="f65" fmla="val 25019"/>
                <a:gd name="f66" fmla="val 546674"/>
                <a:gd name="f67" fmla="+- 0 0 66135"/>
                <a:gd name="f68" fmla="val 883097"/>
                <a:gd name="f69" fmla="val 47975"/>
                <a:gd name="f70" fmla="val 1226854"/>
                <a:gd name="f71" fmla="val 164561"/>
                <a:gd name="f72" fmla="val 1399161"/>
                <a:gd name="f73" fmla="val 413735"/>
                <a:gd name="f74" fmla="val 1442119"/>
                <a:gd name="f75" fmla="val 763683"/>
                <a:gd name="f76" fmla="val 1448501"/>
                <a:gd name="f77" fmla="val 815499"/>
                <a:gd name="f78" fmla="val 1452025"/>
                <a:gd name="f79" fmla="val 867982"/>
                <a:gd name="f80" fmla="val 1451834"/>
                <a:gd name="f81" fmla="val 920179"/>
                <a:gd name="f82" fmla="val 1451739"/>
                <a:gd name="f83" fmla="val 953040"/>
                <a:gd name="f84" fmla="val 1464788"/>
                <a:gd name="f85" fmla="val 966661"/>
                <a:gd name="f86" fmla="val 1494030"/>
                <a:gd name="f87" fmla="val 978091"/>
                <a:gd name="f88" fmla="val 1785876"/>
                <a:gd name="f89" fmla="val 1091629"/>
                <a:gd name="f90" fmla="val 2026097"/>
                <a:gd name="f91" fmla="val 2228884"/>
                <a:gd name="f92" fmla="val 1512539"/>
                <a:gd name="f93" fmla="val 2256983"/>
                <a:gd name="f94" fmla="val 1545305"/>
                <a:gd name="f95" fmla="val 2262126"/>
                <a:gd name="f96" fmla="val 1568165"/>
                <a:gd name="f97" fmla="val 2234218"/>
                <a:gd name="f98" fmla="val 1604836"/>
                <a:gd name="f99" fmla="val 2163447"/>
                <a:gd name="f100" fmla="val 1698086"/>
                <a:gd name="f101" fmla="val 2097344"/>
                <a:gd name="f102" fmla="val 1794955"/>
                <a:gd name="f103" fmla="val 721934"/>
                <a:gd name="f104" fmla="val 115983"/>
                <a:gd name="f105" fmla="val 687263"/>
                <a:gd name="f106" fmla="val 117698"/>
                <a:gd name="f107" fmla="val 664974"/>
                <a:gd name="f108" fmla="val 118174"/>
                <a:gd name="f109" fmla="val 642876"/>
                <a:gd name="f110" fmla="val 119984"/>
                <a:gd name="f111" fmla="val 360936"/>
                <a:gd name="f112" fmla="val 143320"/>
                <a:gd name="f113" fmla="val 208631"/>
                <a:gd name="f114" fmla="val 411544"/>
                <a:gd name="f115" fmla="val 333504"/>
                <a:gd name="f116" fmla="val 664528"/>
                <a:gd name="f117" fmla="val 444756"/>
                <a:gd name="f118" fmla="val 889985"/>
                <a:gd name="f119" fmla="val 738888"/>
                <a:gd name="f120" fmla="val 1024382"/>
                <a:gd name="f121" fmla="val 986443"/>
                <a:gd name="f122" fmla="val 963041"/>
                <a:gd name="f123" fmla="val 1249523"/>
                <a:gd name="f124" fmla="val 897890"/>
                <a:gd name="f125" fmla="val 1363442"/>
                <a:gd name="f126" fmla="val 639287"/>
                <a:gd name="f127" fmla="val 1223996"/>
                <a:gd name="f128" fmla="val 406115"/>
                <a:gd name="f129" fmla="val 1109696"/>
                <a:gd name="f130" fmla="val 214853"/>
                <a:gd name="f131" fmla="val 933008"/>
                <a:gd name="f132" fmla="val 121127"/>
                <a:gd name="f133" fmla="+- 0 0 -90"/>
                <a:gd name="f134" fmla="*/ f3 1 2252736"/>
                <a:gd name="f135" fmla="*/ f4 1 1895062"/>
                <a:gd name="f136" fmla="+- f7 0 f5"/>
                <a:gd name="f137" fmla="+- f6 0 f5"/>
                <a:gd name="f138" fmla="*/ f133 f0 1"/>
                <a:gd name="f139" fmla="*/ f137 1 2252736"/>
                <a:gd name="f140" fmla="*/ f136 1 1895062"/>
                <a:gd name="f141" fmla="*/ 2026001 f137 1"/>
                <a:gd name="f142" fmla="*/ 1895063 f136 1"/>
                <a:gd name="f143" fmla="*/ 1901605 f137 1"/>
                <a:gd name="f144" fmla="*/ 1672844 f136 1"/>
                <a:gd name="f145" fmla="*/ 1035401 f137 1"/>
                <a:gd name="f146" fmla="*/ 1276128 f136 1"/>
                <a:gd name="f147" fmla="*/ 858141 f137 1"/>
                <a:gd name="f148" fmla="*/ 1310894 f136 1"/>
                <a:gd name="f149" fmla="*/ 779084 f137 1"/>
                <a:gd name="f150" fmla="*/ 1286510 f136 1"/>
                <a:gd name="f151" fmla="*/ 597347 f137 1"/>
                <a:gd name="f152" fmla="*/ 1104964 f136 1"/>
                <a:gd name="f153" fmla="*/ 523528 f137 1"/>
                <a:gd name="f154" fmla="*/ 1078389 f136 1"/>
                <a:gd name="f155" fmla="*/ 170912 f137 1"/>
                <a:gd name="f156" fmla="*/ 940086 f136 1"/>
                <a:gd name="f157" fmla="*/ 6892 f137 1"/>
                <a:gd name="f158" fmla="*/ 601949 f136 1"/>
                <a:gd name="f159" fmla="*/ 73472 f137 1"/>
                <a:gd name="f160" fmla="*/ 303245 f136 1"/>
                <a:gd name="f161" fmla="*/ 883097 f137 1"/>
                <a:gd name="f162" fmla="*/ 47975 f136 1"/>
                <a:gd name="f163" fmla="*/ 1442119 f137 1"/>
                <a:gd name="f164" fmla="*/ 763683 f136 1"/>
                <a:gd name="f165" fmla="*/ 1451834 f137 1"/>
                <a:gd name="f166" fmla="*/ 920179 f136 1"/>
                <a:gd name="f167" fmla="*/ 1494030 f137 1"/>
                <a:gd name="f168" fmla="*/ 978091 f136 1"/>
                <a:gd name="f169" fmla="*/ 2228884 f137 1"/>
                <a:gd name="f170" fmla="*/ 1512539 f136 1"/>
                <a:gd name="f171" fmla="*/ 2234218 f137 1"/>
                <a:gd name="f172" fmla="*/ 1604836 f136 1"/>
                <a:gd name="f173" fmla="*/ 721934 f137 1"/>
                <a:gd name="f174" fmla="*/ 115983 f136 1"/>
                <a:gd name="f175" fmla="*/ 642876 f137 1"/>
                <a:gd name="f176" fmla="*/ 119984 f136 1"/>
                <a:gd name="f177" fmla="*/ 333504 f137 1"/>
                <a:gd name="f178" fmla="*/ 664528 f136 1"/>
                <a:gd name="f179" fmla="*/ 986443 f137 1"/>
                <a:gd name="f180" fmla="*/ 963041 f136 1"/>
                <a:gd name="f181" fmla="*/ 1223996 f137 1"/>
                <a:gd name="f182" fmla="*/ 406115 f136 1"/>
                <a:gd name="f183" fmla="*/ f138 1 f2"/>
                <a:gd name="f184" fmla="*/ f141 1 2252736"/>
                <a:gd name="f185" fmla="*/ f142 1 1895062"/>
                <a:gd name="f186" fmla="*/ f143 1 2252736"/>
                <a:gd name="f187" fmla="*/ f144 1 1895062"/>
                <a:gd name="f188" fmla="*/ f145 1 2252736"/>
                <a:gd name="f189" fmla="*/ f146 1 1895062"/>
                <a:gd name="f190" fmla="*/ f147 1 2252736"/>
                <a:gd name="f191" fmla="*/ f148 1 1895062"/>
                <a:gd name="f192" fmla="*/ f149 1 2252736"/>
                <a:gd name="f193" fmla="*/ f150 1 1895062"/>
                <a:gd name="f194" fmla="*/ f151 1 2252736"/>
                <a:gd name="f195" fmla="*/ f152 1 1895062"/>
                <a:gd name="f196" fmla="*/ f153 1 2252736"/>
                <a:gd name="f197" fmla="*/ f154 1 1895062"/>
                <a:gd name="f198" fmla="*/ f155 1 2252736"/>
                <a:gd name="f199" fmla="*/ f156 1 1895062"/>
                <a:gd name="f200" fmla="*/ f157 1 2252736"/>
                <a:gd name="f201" fmla="*/ f158 1 1895062"/>
                <a:gd name="f202" fmla="*/ f159 1 2252736"/>
                <a:gd name="f203" fmla="*/ f160 1 1895062"/>
                <a:gd name="f204" fmla="*/ f161 1 2252736"/>
                <a:gd name="f205" fmla="*/ f162 1 1895062"/>
                <a:gd name="f206" fmla="*/ f163 1 2252736"/>
                <a:gd name="f207" fmla="*/ f164 1 1895062"/>
                <a:gd name="f208" fmla="*/ f165 1 2252736"/>
                <a:gd name="f209" fmla="*/ f166 1 1895062"/>
                <a:gd name="f210" fmla="*/ f167 1 2252736"/>
                <a:gd name="f211" fmla="*/ f168 1 1895062"/>
                <a:gd name="f212" fmla="*/ f169 1 2252736"/>
                <a:gd name="f213" fmla="*/ f170 1 1895062"/>
                <a:gd name="f214" fmla="*/ f171 1 2252736"/>
                <a:gd name="f215" fmla="*/ f172 1 1895062"/>
                <a:gd name="f216" fmla="*/ f173 1 2252736"/>
                <a:gd name="f217" fmla="*/ f174 1 1895062"/>
                <a:gd name="f218" fmla="*/ f175 1 2252736"/>
                <a:gd name="f219" fmla="*/ f176 1 1895062"/>
                <a:gd name="f220" fmla="*/ f177 1 2252736"/>
                <a:gd name="f221" fmla="*/ f178 1 1895062"/>
                <a:gd name="f222" fmla="*/ f179 1 2252736"/>
                <a:gd name="f223" fmla="*/ f180 1 1895062"/>
                <a:gd name="f224" fmla="*/ f181 1 2252736"/>
                <a:gd name="f225" fmla="*/ f182 1 1895062"/>
                <a:gd name="f226" fmla="*/ f5 1 f139"/>
                <a:gd name="f227" fmla="*/ f6 1 f139"/>
                <a:gd name="f228" fmla="*/ f5 1 f140"/>
                <a:gd name="f229" fmla="*/ f7 1 f140"/>
                <a:gd name="f230" fmla="+- f183 0 f1"/>
                <a:gd name="f231" fmla="*/ f184 1 f139"/>
                <a:gd name="f232" fmla="*/ f185 1 f140"/>
                <a:gd name="f233" fmla="*/ f186 1 f139"/>
                <a:gd name="f234" fmla="*/ f187 1 f140"/>
                <a:gd name="f235" fmla="*/ f188 1 f139"/>
                <a:gd name="f236" fmla="*/ f189 1 f140"/>
                <a:gd name="f237" fmla="*/ f190 1 f139"/>
                <a:gd name="f238" fmla="*/ f191 1 f140"/>
                <a:gd name="f239" fmla="*/ f192 1 f139"/>
                <a:gd name="f240" fmla="*/ f193 1 f140"/>
                <a:gd name="f241" fmla="*/ f194 1 f139"/>
                <a:gd name="f242" fmla="*/ f195 1 f140"/>
                <a:gd name="f243" fmla="*/ f196 1 f139"/>
                <a:gd name="f244" fmla="*/ f197 1 f140"/>
                <a:gd name="f245" fmla="*/ f198 1 f139"/>
                <a:gd name="f246" fmla="*/ f199 1 f140"/>
                <a:gd name="f247" fmla="*/ f200 1 f139"/>
                <a:gd name="f248" fmla="*/ f201 1 f140"/>
                <a:gd name="f249" fmla="*/ f202 1 f139"/>
                <a:gd name="f250" fmla="*/ f203 1 f140"/>
                <a:gd name="f251" fmla="*/ f204 1 f139"/>
                <a:gd name="f252" fmla="*/ f205 1 f140"/>
                <a:gd name="f253" fmla="*/ f206 1 f139"/>
                <a:gd name="f254" fmla="*/ f207 1 f140"/>
                <a:gd name="f255" fmla="*/ f208 1 f139"/>
                <a:gd name="f256" fmla="*/ f209 1 f140"/>
                <a:gd name="f257" fmla="*/ f210 1 f139"/>
                <a:gd name="f258" fmla="*/ f211 1 f140"/>
                <a:gd name="f259" fmla="*/ f212 1 f139"/>
                <a:gd name="f260" fmla="*/ f213 1 f140"/>
                <a:gd name="f261" fmla="*/ f214 1 f139"/>
                <a:gd name="f262" fmla="*/ f215 1 f140"/>
                <a:gd name="f263" fmla="*/ f216 1 f139"/>
                <a:gd name="f264" fmla="*/ f217 1 f140"/>
                <a:gd name="f265" fmla="*/ f218 1 f139"/>
                <a:gd name="f266" fmla="*/ f219 1 f140"/>
                <a:gd name="f267" fmla="*/ f220 1 f139"/>
                <a:gd name="f268" fmla="*/ f221 1 f140"/>
                <a:gd name="f269" fmla="*/ f222 1 f139"/>
                <a:gd name="f270" fmla="*/ f223 1 f140"/>
                <a:gd name="f271" fmla="*/ f224 1 f139"/>
                <a:gd name="f272" fmla="*/ f225 1 f140"/>
                <a:gd name="f273" fmla="*/ f226 f134 1"/>
                <a:gd name="f274" fmla="*/ f227 f134 1"/>
                <a:gd name="f275" fmla="*/ f229 f135 1"/>
                <a:gd name="f276" fmla="*/ f228 f135 1"/>
                <a:gd name="f277" fmla="*/ f231 f134 1"/>
                <a:gd name="f278" fmla="*/ f232 f135 1"/>
                <a:gd name="f279" fmla="*/ f233 f134 1"/>
                <a:gd name="f280" fmla="*/ f234 f135 1"/>
                <a:gd name="f281" fmla="*/ f235 f134 1"/>
                <a:gd name="f282" fmla="*/ f236 f135 1"/>
                <a:gd name="f283" fmla="*/ f237 f134 1"/>
                <a:gd name="f284" fmla="*/ f238 f135 1"/>
                <a:gd name="f285" fmla="*/ f239 f134 1"/>
                <a:gd name="f286" fmla="*/ f240 f135 1"/>
                <a:gd name="f287" fmla="*/ f241 f134 1"/>
                <a:gd name="f288" fmla="*/ f242 f135 1"/>
                <a:gd name="f289" fmla="*/ f243 f134 1"/>
                <a:gd name="f290" fmla="*/ f244 f135 1"/>
                <a:gd name="f291" fmla="*/ f245 f134 1"/>
                <a:gd name="f292" fmla="*/ f246 f135 1"/>
                <a:gd name="f293" fmla="*/ f247 f134 1"/>
                <a:gd name="f294" fmla="*/ f248 f135 1"/>
                <a:gd name="f295" fmla="*/ f249 f134 1"/>
                <a:gd name="f296" fmla="*/ f250 f135 1"/>
                <a:gd name="f297" fmla="*/ f251 f134 1"/>
                <a:gd name="f298" fmla="*/ f252 f135 1"/>
                <a:gd name="f299" fmla="*/ f253 f134 1"/>
                <a:gd name="f300" fmla="*/ f254 f135 1"/>
                <a:gd name="f301" fmla="*/ f255 f134 1"/>
                <a:gd name="f302" fmla="*/ f256 f135 1"/>
                <a:gd name="f303" fmla="*/ f257 f134 1"/>
                <a:gd name="f304" fmla="*/ f258 f135 1"/>
                <a:gd name="f305" fmla="*/ f259 f134 1"/>
                <a:gd name="f306" fmla="*/ f260 f135 1"/>
                <a:gd name="f307" fmla="*/ f261 f134 1"/>
                <a:gd name="f308" fmla="*/ f262 f135 1"/>
                <a:gd name="f309" fmla="*/ f263 f134 1"/>
                <a:gd name="f310" fmla="*/ f264 f135 1"/>
                <a:gd name="f311" fmla="*/ f265 f134 1"/>
                <a:gd name="f312" fmla="*/ f266 f135 1"/>
                <a:gd name="f313" fmla="*/ f267 f134 1"/>
                <a:gd name="f314" fmla="*/ f268 f135 1"/>
                <a:gd name="f315" fmla="*/ f269 f134 1"/>
                <a:gd name="f316" fmla="*/ f270 f135 1"/>
                <a:gd name="f317" fmla="*/ f271 f134 1"/>
                <a:gd name="f318" fmla="*/ f272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0">
                  <a:pos x="f277" y="f278"/>
                </a:cxn>
                <a:cxn ang="f230">
                  <a:pos x="f279" y="f280"/>
                </a:cxn>
                <a:cxn ang="f230">
                  <a:pos x="f281" y="f282"/>
                </a:cxn>
                <a:cxn ang="f230">
                  <a:pos x="f283" y="f284"/>
                </a:cxn>
                <a:cxn ang="f230">
                  <a:pos x="f285" y="f286"/>
                </a:cxn>
                <a:cxn ang="f230">
                  <a:pos x="f287" y="f288"/>
                </a:cxn>
                <a:cxn ang="f230">
                  <a:pos x="f289" y="f290"/>
                </a:cxn>
                <a:cxn ang="f230">
                  <a:pos x="f291" y="f292"/>
                </a:cxn>
                <a:cxn ang="f230">
                  <a:pos x="f293" y="f294"/>
                </a:cxn>
                <a:cxn ang="f230">
                  <a:pos x="f295" y="f296"/>
                </a:cxn>
                <a:cxn ang="f230">
                  <a:pos x="f297" y="f298"/>
                </a:cxn>
                <a:cxn ang="f230">
                  <a:pos x="f299" y="f300"/>
                </a:cxn>
                <a:cxn ang="f230">
                  <a:pos x="f301" y="f302"/>
                </a:cxn>
                <a:cxn ang="f230">
                  <a:pos x="f303" y="f304"/>
                </a:cxn>
                <a:cxn ang="f230">
                  <a:pos x="f305" y="f306"/>
                </a:cxn>
                <a:cxn ang="f230">
                  <a:pos x="f307" y="f308"/>
                </a:cxn>
                <a:cxn ang="f230">
                  <a:pos x="f277" y="f278"/>
                </a:cxn>
                <a:cxn ang="f230">
                  <a:pos x="f309" y="f310"/>
                </a:cxn>
                <a:cxn ang="f230">
                  <a:pos x="f311" y="f312"/>
                </a:cxn>
                <a:cxn ang="f230">
                  <a:pos x="f313" y="f314"/>
                </a:cxn>
                <a:cxn ang="f230">
                  <a:pos x="f315" y="f316"/>
                </a:cxn>
                <a:cxn ang="f230">
                  <a:pos x="f317" y="f318"/>
                </a:cxn>
                <a:cxn ang="f230">
                  <a:pos x="f309" y="f310"/>
                </a:cxn>
              </a:cxnLst>
              <a:rect l="f273" t="f276" r="f274" b="f275"/>
              <a:pathLst>
                <a:path w="2252736" h="18950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21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8" y="f9"/>
                  </a:cubicBezTo>
                  <a:close/>
                  <a:moveTo>
                    <a:pt x="f103" y="f104"/>
                  </a:move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03" y="f104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: Shape 28"/>
            <p:cNvSpPr/>
            <p:nvPr/>
          </p:nvSpPr>
          <p:spPr>
            <a:xfrm flipH="1">
              <a:off x="6663443" y="2484461"/>
              <a:ext cx="2734120" cy="457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67185"/>
                <a:gd name="f7" fmla="val 647148"/>
                <a:gd name="f8" fmla="val 3866423"/>
                <a:gd name="f9" fmla="val 586441"/>
                <a:gd name="f10" fmla="val 3762506"/>
                <a:gd name="f11" fmla="val 594537"/>
                <a:gd name="f12" fmla="val 3658587"/>
                <a:gd name="f13" fmla="val 603491"/>
                <a:gd name="f14" fmla="val 3554670"/>
                <a:gd name="f15" fmla="val 610540"/>
                <a:gd name="f16" fmla="val 2857154"/>
                <a:gd name="f17" fmla="val 657498"/>
                <a:gd name="f18" fmla="val 2158972"/>
                <a:gd name="f19" fmla="val 651021"/>
                <a:gd name="f20" fmla="val 1460694"/>
                <a:gd name="f21" fmla="val 636352"/>
                <a:gd name="f22" fmla="val 1019591"/>
                <a:gd name="f23" fmla="val 627018"/>
                <a:gd name="f24" fmla="val 578584"/>
                <a:gd name="f25" fmla="val 613778"/>
                <a:gd name="f26" fmla="val 137576"/>
                <a:gd name="f27" fmla="val 604158"/>
                <a:gd name="f28" fmla="val 97571"/>
                <a:gd name="f29" fmla="val 603300"/>
                <a:gd name="f30" fmla="val 78712"/>
                <a:gd name="f31" fmla="val 591013"/>
                <a:gd name="f32" fmla="val 66805"/>
                <a:gd name="f33" fmla="val 553294"/>
                <a:gd name="f34" fmla="val 48232"/>
                <a:gd name="f35" fmla="val 494525"/>
                <a:gd name="f36" fmla="val 21657"/>
                <a:gd name="f37" fmla="val 438232"/>
                <a:gd name="f38" fmla="val 2893"/>
                <a:gd name="f39" fmla="val 379558"/>
                <a:gd name="f40" fmla="+- 0 0 2727"/>
                <a:gd name="f41" fmla="val 362127"/>
                <a:gd name="f42" fmla="+- 0 0 60"/>
                <a:gd name="f43" fmla="val 335457"/>
                <a:gd name="f44" fmla="val 10036"/>
                <a:gd name="f45" fmla="val 320694"/>
                <a:gd name="f46" fmla="val 78807"/>
                <a:gd name="f47" fmla="val 219919"/>
                <a:gd name="f48" fmla="val 149768"/>
                <a:gd name="f49" fmla="val 120478"/>
                <a:gd name="f50" fmla="val 222444"/>
                <a:gd name="f51" fmla="val 22466"/>
                <a:gd name="f52" fmla="val 232064"/>
                <a:gd name="f53" fmla="val 9417"/>
                <a:gd name="f54" fmla="val 256258"/>
                <a:gd name="f55" fmla="+- 0 0 1537"/>
                <a:gd name="f56" fmla="val 272260"/>
                <a:gd name="f57" fmla="val 177"/>
                <a:gd name="f58" fmla="val 500955"/>
                <a:gd name="f59" fmla="val 24752"/>
                <a:gd name="f60" fmla="val 729174"/>
                <a:gd name="f61" fmla="val 52851"/>
                <a:gd name="f62" fmla="val 957964"/>
                <a:gd name="f63" fmla="val 76758"/>
                <a:gd name="f64" fmla="val 995969"/>
                <a:gd name="f65" fmla="val 80759"/>
                <a:gd name="f66" fmla="val 1005399"/>
                <a:gd name="f67" fmla="val 96570"/>
                <a:gd name="f68" fmla="val 1007590"/>
                <a:gd name="f69" fmla="val 129146"/>
                <a:gd name="f70" fmla="val 1013876"/>
                <a:gd name="f71" fmla="val 224015"/>
                <a:gd name="f72" fmla="val 1022544"/>
                <a:gd name="f73" fmla="val 318694"/>
                <a:gd name="f74" fmla="val 1028068"/>
                <a:gd name="f75" fmla="val 413658"/>
                <a:gd name="f76" fmla="val 1029688"/>
                <a:gd name="f77" fmla="val 441375"/>
                <a:gd name="f78" fmla="val 1038737"/>
                <a:gd name="f79" fmla="val 451758"/>
                <a:gd name="f80" fmla="val 1067026"/>
                <a:gd name="f81" fmla="val 453758"/>
                <a:gd name="f82" fmla="val 1310771"/>
                <a:gd name="f83" fmla="val 470712"/>
                <a:gd name="f84" fmla="val 1554230"/>
                <a:gd name="f85" fmla="val 491572"/>
                <a:gd name="f86" fmla="val 1798070"/>
                <a:gd name="f87" fmla="val 506526"/>
                <a:gd name="f88" fmla="val 2461867"/>
                <a:gd name="f89" fmla="val 547294"/>
                <a:gd name="f90" fmla="val 3126236"/>
                <a:gd name="f91" fmla="val 572820"/>
                <a:gd name="f92" fmla="val 3791366"/>
                <a:gd name="f93" fmla="val 574630"/>
                <a:gd name="f94" fmla="val 3816608"/>
                <a:gd name="f95" fmla="val 574725"/>
                <a:gd name="f96" fmla="val 3841944"/>
                <a:gd name="f97" fmla="val 3866900"/>
                <a:gd name="f98" fmla="val 578440"/>
                <a:gd name="f99" fmla="val 3866614"/>
                <a:gd name="f100" fmla="val 582441"/>
                <a:gd name="f101" fmla="val 473237"/>
                <a:gd name="f102" fmla="val 300501"/>
                <a:gd name="f103" fmla="val 473428"/>
                <a:gd name="f104" fmla="val 407276"/>
                <a:gd name="f105" fmla="val 551247"/>
                <a:gd name="f106" fmla="val 490334"/>
                <a:gd name="f107" fmla="val 650497"/>
                <a:gd name="f108" fmla="val 489667"/>
                <a:gd name="f109" fmla="val 747652"/>
                <a:gd name="f110" fmla="val 489000"/>
                <a:gd name="f111" fmla="val 826615"/>
                <a:gd name="f112" fmla="val 402704"/>
                <a:gd name="f113" fmla="val 826234"/>
                <a:gd name="f114" fmla="val 297453"/>
                <a:gd name="f115" fmla="val 825948"/>
                <a:gd name="f116" fmla="val 192011"/>
                <a:gd name="f117" fmla="val 746129"/>
                <a:gd name="f118" fmla="val 106953"/>
                <a:gd name="f119" fmla="val 648307"/>
                <a:gd name="f120" fmla="val 107810"/>
                <a:gd name="f121" fmla="val 550961"/>
                <a:gd name="f122" fmla="val 108667"/>
                <a:gd name="f123" fmla="val 473047"/>
                <a:gd name="f124" fmla="val 194487"/>
                <a:gd name="f125" fmla="+- 0 0 -90"/>
                <a:gd name="f126" fmla="*/ f3 1 3867185"/>
                <a:gd name="f127" fmla="*/ f4 1 647148"/>
                <a:gd name="f128" fmla="+- f7 0 f5"/>
                <a:gd name="f129" fmla="+- f6 0 f5"/>
                <a:gd name="f130" fmla="*/ f125 f0 1"/>
                <a:gd name="f131" fmla="*/ f129 1 3867185"/>
                <a:gd name="f132" fmla="*/ f128 1 647148"/>
                <a:gd name="f133" fmla="*/ 3866423 f129 1"/>
                <a:gd name="f134" fmla="*/ 586441 f128 1"/>
                <a:gd name="f135" fmla="*/ 3554670 f129 1"/>
                <a:gd name="f136" fmla="*/ 610540 f128 1"/>
                <a:gd name="f137" fmla="*/ 1460694 f129 1"/>
                <a:gd name="f138" fmla="*/ 636352 f128 1"/>
                <a:gd name="f139" fmla="*/ 137576 f129 1"/>
                <a:gd name="f140" fmla="*/ 604158 f128 1"/>
                <a:gd name="f141" fmla="*/ 66805 f129 1"/>
                <a:gd name="f142" fmla="*/ 553294 f128 1"/>
                <a:gd name="f143" fmla="*/ 2893 f129 1"/>
                <a:gd name="f144" fmla="*/ 379558 f128 1"/>
                <a:gd name="f145" fmla="*/ 10036 f129 1"/>
                <a:gd name="f146" fmla="*/ 320694 f128 1"/>
                <a:gd name="f147" fmla="*/ 222444 f129 1"/>
                <a:gd name="f148" fmla="*/ 22466 f128 1"/>
                <a:gd name="f149" fmla="*/ 272260 f129 1"/>
                <a:gd name="f150" fmla="*/ 177 f128 1"/>
                <a:gd name="f151" fmla="*/ 957964 f129 1"/>
                <a:gd name="f152" fmla="*/ 76758 f128 1"/>
                <a:gd name="f153" fmla="*/ 1007590 f129 1"/>
                <a:gd name="f154" fmla="*/ 129146 f128 1"/>
                <a:gd name="f155" fmla="*/ 1028068 f129 1"/>
                <a:gd name="f156" fmla="*/ 413658 f128 1"/>
                <a:gd name="f157" fmla="*/ 1067026 f129 1"/>
                <a:gd name="f158" fmla="*/ 453758 f128 1"/>
                <a:gd name="f159" fmla="*/ 1798070 f129 1"/>
                <a:gd name="f160" fmla="*/ 506526 f128 1"/>
                <a:gd name="f161" fmla="*/ 3791366 f129 1"/>
                <a:gd name="f162" fmla="*/ 574630 f128 1"/>
                <a:gd name="f163" fmla="*/ 3867185 f129 1"/>
                <a:gd name="f164" fmla="*/ 473237 f129 1"/>
                <a:gd name="f165" fmla="*/ 300501 f128 1"/>
                <a:gd name="f166" fmla="*/ 650497 f129 1"/>
                <a:gd name="f167" fmla="*/ 489667 f128 1"/>
                <a:gd name="f168" fmla="*/ 826234 f129 1"/>
                <a:gd name="f169" fmla="*/ 297453 f128 1"/>
                <a:gd name="f170" fmla="*/ 648307 f129 1"/>
                <a:gd name="f171" fmla="*/ 107810 f128 1"/>
                <a:gd name="f172" fmla="*/ f130 1 f2"/>
                <a:gd name="f173" fmla="*/ f133 1 3867185"/>
                <a:gd name="f174" fmla="*/ f134 1 647148"/>
                <a:gd name="f175" fmla="*/ f135 1 3867185"/>
                <a:gd name="f176" fmla="*/ f136 1 647148"/>
                <a:gd name="f177" fmla="*/ f137 1 3867185"/>
                <a:gd name="f178" fmla="*/ f138 1 647148"/>
                <a:gd name="f179" fmla="*/ f139 1 3867185"/>
                <a:gd name="f180" fmla="*/ f140 1 647148"/>
                <a:gd name="f181" fmla="*/ f141 1 3867185"/>
                <a:gd name="f182" fmla="*/ f142 1 647148"/>
                <a:gd name="f183" fmla="*/ f143 1 3867185"/>
                <a:gd name="f184" fmla="*/ f144 1 647148"/>
                <a:gd name="f185" fmla="*/ f145 1 3867185"/>
                <a:gd name="f186" fmla="*/ f146 1 647148"/>
                <a:gd name="f187" fmla="*/ f147 1 3867185"/>
                <a:gd name="f188" fmla="*/ f148 1 647148"/>
                <a:gd name="f189" fmla="*/ f149 1 3867185"/>
                <a:gd name="f190" fmla="*/ f150 1 647148"/>
                <a:gd name="f191" fmla="*/ f151 1 3867185"/>
                <a:gd name="f192" fmla="*/ f152 1 647148"/>
                <a:gd name="f193" fmla="*/ f153 1 3867185"/>
                <a:gd name="f194" fmla="*/ f154 1 647148"/>
                <a:gd name="f195" fmla="*/ f155 1 3867185"/>
                <a:gd name="f196" fmla="*/ f156 1 647148"/>
                <a:gd name="f197" fmla="*/ f157 1 3867185"/>
                <a:gd name="f198" fmla="*/ f158 1 647148"/>
                <a:gd name="f199" fmla="*/ f159 1 3867185"/>
                <a:gd name="f200" fmla="*/ f160 1 647148"/>
                <a:gd name="f201" fmla="*/ f161 1 3867185"/>
                <a:gd name="f202" fmla="*/ f162 1 647148"/>
                <a:gd name="f203" fmla="*/ f163 1 3867185"/>
                <a:gd name="f204" fmla="*/ f164 1 3867185"/>
                <a:gd name="f205" fmla="*/ f165 1 647148"/>
                <a:gd name="f206" fmla="*/ f166 1 3867185"/>
                <a:gd name="f207" fmla="*/ f167 1 647148"/>
                <a:gd name="f208" fmla="*/ f168 1 3867185"/>
                <a:gd name="f209" fmla="*/ f169 1 647148"/>
                <a:gd name="f210" fmla="*/ f170 1 3867185"/>
                <a:gd name="f211" fmla="*/ f171 1 647148"/>
                <a:gd name="f212" fmla="*/ f5 1 f131"/>
                <a:gd name="f213" fmla="*/ f6 1 f131"/>
                <a:gd name="f214" fmla="*/ f5 1 f132"/>
                <a:gd name="f215" fmla="*/ f7 1 f132"/>
                <a:gd name="f216" fmla="+- f172 0 f1"/>
                <a:gd name="f217" fmla="*/ f173 1 f131"/>
                <a:gd name="f218" fmla="*/ f174 1 f132"/>
                <a:gd name="f219" fmla="*/ f175 1 f131"/>
                <a:gd name="f220" fmla="*/ f176 1 f132"/>
                <a:gd name="f221" fmla="*/ f177 1 f131"/>
                <a:gd name="f222" fmla="*/ f178 1 f132"/>
                <a:gd name="f223" fmla="*/ f179 1 f131"/>
                <a:gd name="f224" fmla="*/ f180 1 f132"/>
                <a:gd name="f225" fmla="*/ f181 1 f131"/>
                <a:gd name="f226" fmla="*/ f182 1 f132"/>
                <a:gd name="f227" fmla="*/ f183 1 f131"/>
                <a:gd name="f228" fmla="*/ f184 1 f132"/>
                <a:gd name="f229" fmla="*/ f185 1 f131"/>
                <a:gd name="f230" fmla="*/ f186 1 f132"/>
                <a:gd name="f231" fmla="*/ f187 1 f131"/>
                <a:gd name="f232" fmla="*/ f188 1 f132"/>
                <a:gd name="f233" fmla="*/ f189 1 f131"/>
                <a:gd name="f234" fmla="*/ f190 1 f132"/>
                <a:gd name="f235" fmla="*/ f191 1 f131"/>
                <a:gd name="f236" fmla="*/ f192 1 f132"/>
                <a:gd name="f237" fmla="*/ f193 1 f131"/>
                <a:gd name="f238" fmla="*/ f194 1 f132"/>
                <a:gd name="f239" fmla="*/ f195 1 f131"/>
                <a:gd name="f240" fmla="*/ f196 1 f132"/>
                <a:gd name="f241" fmla="*/ f197 1 f131"/>
                <a:gd name="f242" fmla="*/ f198 1 f132"/>
                <a:gd name="f243" fmla="*/ f199 1 f131"/>
                <a:gd name="f244" fmla="*/ f200 1 f132"/>
                <a:gd name="f245" fmla="*/ f201 1 f131"/>
                <a:gd name="f246" fmla="*/ f202 1 f132"/>
                <a:gd name="f247" fmla="*/ f203 1 f131"/>
                <a:gd name="f248" fmla="*/ f204 1 f131"/>
                <a:gd name="f249" fmla="*/ f205 1 f132"/>
                <a:gd name="f250" fmla="*/ f206 1 f131"/>
                <a:gd name="f251" fmla="*/ f207 1 f132"/>
                <a:gd name="f252" fmla="*/ f208 1 f131"/>
                <a:gd name="f253" fmla="*/ f209 1 f132"/>
                <a:gd name="f254" fmla="*/ f210 1 f131"/>
                <a:gd name="f255" fmla="*/ f211 1 f132"/>
                <a:gd name="f256" fmla="*/ f212 f126 1"/>
                <a:gd name="f257" fmla="*/ f213 f126 1"/>
                <a:gd name="f258" fmla="*/ f215 f127 1"/>
                <a:gd name="f259" fmla="*/ f214 f127 1"/>
                <a:gd name="f260" fmla="*/ f217 f126 1"/>
                <a:gd name="f261" fmla="*/ f218 f127 1"/>
                <a:gd name="f262" fmla="*/ f219 f126 1"/>
                <a:gd name="f263" fmla="*/ f220 f127 1"/>
                <a:gd name="f264" fmla="*/ f221 f126 1"/>
                <a:gd name="f265" fmla="*/ f222 f127 1"/>
                <a:gd name="f266" fmla="*/ f223 f126 1"/>
                <a:gd name="f267" fmla="*/ f224 f127 1"/>
                <a:gd name="f268" fmla="*/ f225 f126 1"/>
                <a:gd name="f269" fmla="*/ f226 f127 1"/>
                <a:gd name="f270" fmla="*/ f227 f126 1"/>
                <a:gd name="f271" fmla="*/ f228 f127 1"/>
                <a:gd name="f272" fmla="*/ f229 f126 1"/>
                <a:gd name="f273" fmla="*/ f230 f127 1"/>
                <a:gd name="f274" fmla="*/ f231 f126 1"/>
                <a:gd name="f275" fmla="*/ f232 f127 1"/>
                <a:gd name="f276" fmla="*/ f233 f126 1"/>
                <a:gd name="f277" fmla="*/ f234 f127 1"/>
                <a:gd name="f278" fmla="*/ f235 f126 1"/>
                <a:gd name="f279" fmla="*/ f236 f127 1"/>
                <a:gd name="f280" fmla="*/ f237 f126 1"/>
                <a:gd name="f281" fmla="*/ f238 f127 1"/>
                <a:gd name="f282" fmla="*/ f239 f126 1"/>
                <a:gd name="f283" fmla="*/ f240 f127 1"/>
                <a:gd name="f284" fmla="*/ f241 f126 1"/>
                <a:gd name="f285" fmla="*/ f242 f127 1"/>
                <a:gd name="f286" fmla="*/ f243 f126 1"/>
                <a:gd name="f287" fmla="*/ f244 f127 1"/>
                <a:gd name="f288" fmla="*/ f245 f126 1"/>
                <a:gd name="f289" fmla="*/ f246 f127 1"/>
                <a:gd name="f290" fmla="*/ f247 f126 1"/>
                <a:gd name="f291" fmla="*/ f248 f126 1"/>
                <a:gd name="f292" fmla="*/ f249 f127 1"/>
                <a:gd name="f293" fmla="*/ f250 f126 1"/>
                <a:gd name="f294" fmla="*/ f251 f127 1"/>
                <a:gd name="f295" fmla="*/ f252 f126 1"/>
                <a:gd name="f296" fmla="*/ f253 f127 1"/>
                <a:gd name="f297" fmla="*/ f254 f126 1"/>
                <a:gd name="f298" fmla="*/ f255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6">
                  <a:pos x="f260" y="f261"/>
                </a:cxn>
                <a:cxn ang="f216">
                  <a:pos x="f262" y="f263"/>
                </a:cxn>
                <a:cxn ang="f216">
                  <a:pos x="f264" y="f265"/>
                </a:cxn>
                <a:cxn ang="f216">
                  <a:pos x="f266" y="f267"/>
                </a:cxn>
                <a:cxn ang="f216">
                  <a:pos x="f268" y="f269"/>
                </a:cxn>
                <a:cxn ang="f216">
                  <a:pos x="f270" y="f271"/>
                </a:cxn>
                <a:cxn ang="f216">
                  <a:pos x="f272" y="f273"/>
                </a:cxn>
                <a:cxn ang="f216">
                  <a:pos x="f274" y="f275"/>
                </a:cxn>
                <a:cxn ang="f216">
                  <a:pos x="f276" y="f277"/>
                </a:cxn>
                <a:cxn ang="f216">
                  <a:pos x="f278" y="f279"/>
                </a:cxn>
                <a:cxn ang="f216">
                  <a:pos x="f280" y="f281"/>
                </a:cxn>
                <a:cxn ang="f216">
                  <a:pos x="f282" y="f283"/>
                </a:cxn>
                <a:cxn ang="f216">
                  <a:pos x="f284" y="f285"/>
                </a:cxn>
                <a:cxn ang="f216">
                  <a:pos x="f286" y="f287"/>
                </a:cxn>
                <a:cxn ang="f216">
                  <a:pos x="f288" y="f289"/>
                </a:cxn>
                <a:cxn ang="f216">
                  <a:pos x="f290" y="f289"/>
                </a:cxn>
                <a:cxn ang="f216">
                  <a:pos x="f260" y="f261"/>
                </a:cxn>
                <a:cxn ang="f216">
                  <a:pos x="f291" y="f292"/>
                </a:cxn>
                <a:cxn ang="f216">
                  <a:pos x="f293" y="f294"/>
                </a:cxn>
                <a:cxn ang="f216">
                  <a:pos x="f295" y="f296"/>
                </a:cxn>
                <a:cxn ang="f216">
                  <a:pos x="f297" y="f298"/>
                </a:cxn>
                <a:cxn ang="f216">
                  <a:pos x="f291" y="f292"/>
                </a:cxn>
              </a:cxnLst>
              <a:rect l="f256" t="f259" r="f257" b="f258"/>
              <a:pathLst>
                <a:path w="3867185" h="6471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3"/>
                    <a:pt x="f6" y="f93"/>
                  </a:cubicBezTo>
                  <a:cubicBezTo>
                    <a:pt x="f97" y="f98"/>
                    <a:pt x="f99" y="f100"/>
                    <a:pt x="f8" y="f9"/>
                  </a:cubicBezTo>
                  <a:close/>
                  <a:moveTo>
                    <a:pt x="f101" y="f102"/>
                  </a:move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01" y="f102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" name="Freeform: Shape 29"/>
            <p:cNvSpPr/>
            <p:nvPr/>
          </p:nvSpPr>
          <p:spPr>
            <a:xfrm flipH="1">
              <a:off x="6601355" y="2544793"/>
              <a:ext cx="2074545" cy="334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34271"/>
                <a:gd name="f7" fmla="val 472497"/>
                <a:gd name="f8" fmla="val 983361"/>
                <a:gd name="f9" fmla="val 137446"/>
                <a:gd name="f10" fmla="val 1956721"/>
                <a:gd name="f11" fmla="val 273558"/>
                <a:gd name="f12" fmla="val 2934272"/>
                <a:gd name="f13" fmla="val 410242"/>
                <a:gd name="f14" fmla="val 2912745"/>
                <a:gd name="f15" fmla="val 451961"/>
                <a:gd name="f16" fmla="val 2889028"/>
                <a:gd name="f17" fmla="val 473773"/>
                <a:gd name="f18" fmla="val 2843498"/>
                <a:gd name="f19" fmla="val 472440"/>
                <a:gd name="f20" fmla="val 2281904"/>
                <a:gd name="f21" fmla="val 455771"/>
                <a:gd name="f22" fmla="val 1720120"/>
                <a:gd name="f23" fmla="val 445294"/>
                <a:gd name="f24" fmla="val 1158812"/>
                <a:gd name="f25" fmla="val 423100"/>
                <a:gd name="f26" fmla="val 797433"/>
                <a:gd name="f27" fmla="val 408813"/>
                <a:gd name="f28" fmla="val 436626"/>
                <a:gd name="f29" fmla="val 377761"/>
                <a:gd name="f30" fmla="val 75533"/>
                <a:gd name="f31" fmla="val 355378"/>
                <a:gd name="f32" fmla="val 41243"/>
                <a:gd name="f33" fmla="val 353282"/>
                <a:gd name="f34" fmla="val 24860"/>
                <a:gd name="f35" fmla="val 344234"/>
                <a:gd name="f36" fmla="val 22860"/>
                <a:gd name="f37" fmla="val 306610"/>
                <a:gd name="f38" fmla="val 17526"/>
                <a:gd name="f39" fmla="val 207454"/>
                <a:gd name="f40" fmla="val 8382"/>
                <a:gd name="f41" fmla="val 108490"/>
                <a:gd name="f42" fmla="+- 0 0 -90"/>
                <a:gd name="f43" fmla="*/ f3 1 2934271"/>
                <a:gd name="f44" fmla="*/ f4 1 472497"/>
                <a:gd name="f45" fmla="+- f7 0 f5"/>
                <a:gd name="f46" fmla="+- f6 0 f5"/>
                <a:gd name="f47" fmla="*/ f42 f0 1"/>
                <a:gd name="f48" fmla="*/ f46 1 2934271"/>
                <a:gd name="f49" fmla="*/ f45 1 472497"/>
                <a:gd name="f50" fmla="*/ 0 f46 1"/>
                <a:gd name="f51" fmla="*/ 0 f45 1"/>
                <a:gd name="f52" fmla="*/ 2934272 f46 1"/>
                <a:gd name="f53" fmla="*/ 410242 f45 1"/>
                <a:gd name="f54" fmla="*/ 2843498 f46 1"/>
                <a:gd name="f55" fmla="*/ 472440 f45 1"/>
                <a:gd name="f56" fmla="*/ 1158812 f46 1"/>
                <a:gd name="f57" fmla="*/ 423100 f45 1"/>
                <a:gd name="f58" fmla="*/ 75533 f46 1"/>
                <a:gd name="f59" fmla="*/ 355378 f45 1"/>
                <a:gd name="f60" fmla="*/ 22860 f46 1"/>
                <a:gd name="f61" fmla="*/ 306610 f45 1"/>
                <a:gd name="f62" fmla="*/ f47 1 f2"/>
                <a:gd name="f63" fmla="*/ f50 1 2934271"/>
                <a:gd name="f64" fmla="*/ f51 1 472497"/>
                <a:gd name="f65" fmla="*/ f52 1 2934271"/>
                <a:gd name="f66" fmla="*/ f53 1 472497"/>
                <a:gd name="f67" fmla="*/ f54 1 2934271"/>
                <a:gd name="f68" fmla="*/ f55 1 472497"/>
                <a:gd name="f69" fmla="*/ f56 1 2934271"/>
                <a:gd name="f70" fmla="*/ f57 1 472497"/>
                <a:gd name="f71" fmla="*/ f58 1 2934271"/>
                <a:gd name="f72" fmla="*/ f59 1 472497"/>
                <a:gd name="f73" fmla="*/ f60 1 2934271"/>
                <a:gd name="f74" fmla="*/ f61 1 472497"/>
                <a:gd name="f75" fmla="*/ f5 1 f48"/>
                <a:gd name="f76" fmla="*/ f6 1 f48"/>
                <a:gd name="f77" fmla="*/ f5 1 f49"/>
                <a:gd name="f78" fmla="*/ f7 1 f49"/>
                <a:gd name="f79" fmla="+- f62 0 f1"/>
                <a:gd name="f80" fmla="*/ f63 1 f48"/>
                <a:gd name="f81" fmla="*/ f64 1 f49"/>
                <a:gd name="f82" fmla="*/ f65 1 f48"/>
                <a:gd name="f83" fmla="*/ f66 1 f49"/>
                <a:gd name="f84" fmla="*/ f67 1 f48"/>
                <a:gd name="f85" fmla="*/ f68 1 f49"/>
                <a:gd name="f86" fmla="*/ f69 1 f48"/>
                <a:gd name="f87" fmla="*/ f70 1 f49"/>
                <a:gd name="f88" fmla="*/ f71 1 f48"/>
                <a:gd name="f89" fmla="*/ f72 1 f49"/>
                <a:gd name="f90" fmla="*/ f73 1 f48"/>
                <a:gd name="f91" fmla="*/ f74 1 f49"/>
                <a:gd name="f92" fmla="*/ f75 f43 1"/>
                <a:gd name="f93" fmla="*/ f76 f43 1"/>
                <a:gd name="f94" fmla="*/ f78 f44 1"/>
                <a:gd name="f95" fmla="*/ f77 f44 1"/>
                <a:gd name="f96" fmla="*/ f80 f43 1"/>
                <a:gd name="f97" fmla="*/ f81 f44 1"/>
                <a:gd name="f98" fmla="*/ f82 f43 1"/>
                <a:gd name="f99" fmla="*/ f83 f44 1"/>
                <a:gd name="f100" fmla="*/ f84 f43 1"/>
                <a:gd name="f101" fmla="*/ f85 f44 1"/>
                <a:gd name="f102" fmla="*/ f86 f43 1"/>
                <a:gd name="f103" fmla="*/ f87 f44 1"/>
                <a:gd name="f104" fmla="*/ f88 f43 1"/>
                <a:gd name="f105" fmla="*/ f89 f44 1"/>
                <a:gd name="f106" fmla="*/ f90 f43 1"/>
                <a:gd name="f107" fmla="*/ f9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96" y="f97"/>
                </a:cxn>
                <a:cxn ang="f79">
                  <a:pos x="f98" y="f99"/>
                </a:cxn>
                <a:cxn ang="f79">
                  <a:pos x="f100" y="f101"/>
                </a:cxn>
                <a:cxn ang="f79">
                  <a:pos x="f102" y="f103"/>
                </a:cxn>
                <a:cxn ang="f79">
                  <a:pos x="f104" y="f105"/>
                </a:cxn>
                <a:cxn ang="f79">
                  <a:pos x="f106" y="f107"/>
                </a:cxn>
                <a:cxn ang="f79">
                  <a:pos x="f96" y="f97"/>
                </a:cxn>
              </a:cxnLst>
              <a:rect l="f92" t="f95" r="f93" b="f94"/>
              <a:pathLst>
                <a:path w="2934271" h="472497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5" y="f5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Freeform: Shape 30"/>
            <p:cNvSpPr/>
            <p:nvPr/>
          </p:nvSpPr>
          <p:spPr>
            <a:xfrm flipH="1">
              <a:off x="9012344" y="2927899"/>
              <a:ext cx="314754" cy="1033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5198"/>
                <a:gd name="f7" fmla="val 146153"/>
                <a:gd name="f8" fmla="val 445199"/>
                <a:gd name="f9" fmla="val 15430"/>
                <a:gd name="f10" fmla="val 331946"/>
                <a:gd name="f11" fmla="val 58960"/>
                <a:gd name="f12" fmla="val 218789"/>
                <a:gd name="f13" fmla="val 102870"/>
                <a:gd name="f14" fmla="val 105156"/>
                <a:gd name="f15" fmla="val 145351"/>
                <a:gd name="f16" fmla="val 97727"/>
                <a:gd name="f17" fmla="val 148114"/>
                <a:gd name="f18" fmla="val 81534"/>
                <a:gd name="f19" fmla="val 143351"/>
                <a:gd name="f20" fmla="val 77724"/>
                <a:gd name="f21" fmla="val 137065"/>
                <a:gd name="f22" fmla="val 51054"/>
                <a:gd name="f23" fmla="val 93059"/>
                <a:gd name="f24" fmla="val 26670"/>
                <a:gd name="f25" fmla="val 47720"/>
                <a:gd name="f26" fmla="val 153067"/>
                <a:gd name="f27" fmla="val 298037"/>
                <a:gd name="f28" fmla="val 442913"/>
                <a:gd name="f29" fmla="val 443579"/>
                <a:gd name="f30" fmla="val 5143"/>
                <a:gd name="f31" fmla="val 444341"/>
                <a:gd name="f32" fmla="val 10287"/>
                <a:gd name="f33" fmla="+- 0 0 -90"/>
                <a:gd name="f34" fmla="*/ f3 1 445198"/>
                <a:gd name="f35" fmla="*/ f4 1 146153"/>
                <a:gd name="f36" fmla="+- f7 0 f5"/>
                <a:gd name="f37" fmla="+- f6 0 f5"/>
                <a:gd name="f38" fmla="*/ f33 f0 1"/>
                <a:gd name="f39" fmla="*/ f37 1 445198"/>
                <a:gd name="f40" fmla="*/ f36 1 146153"/>
                <a:gd name="f41" fmla="*/ 445199 f37 1"/>
                <a:gd name="f42" fmla="*/ 15430 f36 1"/>
                <a:gd name="f43" fmla="*/ 105156 f37 1"/>
                <a:gd name="f44" fmla="*/ 145351 f36 1"/>
                <a:gd name="f45" fmla="*/ 77724 f37 1"/>
                <a:gd name="f46" fmla="*/ 137065 f36 1"/>
                <a:gd name="f47" fmla="*/ 0 f37 1"/>
                <a:gd name="f48" fmla="*/ 0 f36 1"/>
                <a:gd name="f49" fmla="*/ 442913 f37 1"/>
                <a:gd name="f50" fmla="*/ f38 1 f2"/>
                <a:gd name="f51" fmla="*/ f41 1 445198"/>
                <a:gd name="f52" fmla="*/ f42 1 146153"/>
                <a:gd name="f53" fmla="*/ f43 1 445198"/>
                <a:gd name="f54" fmla="*/ f44 1 146153"/>
                <a:gd name="f55" fmla="*/ f45 1 445198"/>
                <a:gd name="f56" fmla="*/ f46 1 146153"/>
                <a:gd name="f57" fmla="*/ f47 1 445198"/>
                <a:gd name="f58" fmla="*/ f48 1 146153"/>
                <a:gd name="f59" fmla="*/ f49 1 445198"/>
                <a:gd name="f60" fmla="*/ f5 1 f39"/>
                <a:gd name="f61" fmla="*/ f6 1 f39"/>
                <a:gd name="f62" fmla="*/ f5 1 f40"/>
                <a:gd name="f63" fmla="*/ f7 1 f40"/>
                <a:gd name="f64" fmla="+- f50 0 f1"/>
                <a:gd name="f65" fmla="*/ f51 1 f39"/>
                <a:gd name="f66" fmla="*/ f52 1 f40"/>
                <a:gd name="f67" fmla="*/ f53 1 f39"/>
                <a:gd name="f68" fmla="*/ f54 1 f40"/>
                <a:gd name="f69" fmla="*/ f55 1 f39"/>
                <a:gd name="f70" fmla="*/ f56 1 f40"/>
                <a:gd name="f71" fmla="*/ f57 1 f39"/>
                <a:gd name="f72" fmla="*/ f58 1 f40"/>
                <a:gd name="f73" fmla="*/ f59 1 f39"/>
                <a:gd name="f74" fmla="*/ f60 f34 1"/>
                <a:gd name="f75" fmla="*/ f61 f34 1"/>
                <a:gd name="f76" fmla="*/ f63 f35 1"/>
                <a:gd name="f77" fmla="*/ f62 f35 1"/>
                <a:gd name="f78" fmla="*/ f65 f34 1"/>
                <a:gd name="f79" fmla="*/ f66 f35 1"/>
                <a:gd name="f80" fmla="*/ f67 f34 1"/>
                <a:gd name="f81" fmla="*/ f68 f35 1"/>
                <a:gd name="f82" fmla="*/ f69 f34 1"/>
                <a:gd name="f83" fmla="*/ f70 f35 1"/>
                <a:gd name="f84" fmla="*/ f71 f34 1"/>
                <a:gd name="f85" fmla="*/ f72 f35 1"/>
                <a:gd name="f86" fmla="*/ f73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78" y="f79"/>
                </a:cxn>
                <a:cxn ang="f64">
                  <a:pos x="f80" y="f81"/>
                </a:cxn>
                <a:cxn ang="f64">
                  <a:pos x="f82" y="f83"/>
                </a:cxn>
                <a:cxn ang="f64">
                  <a:pos x="f84" y="f85"/>
                </a:cxn>
                <a:cxn ang="f64">
                  <a:pos x="f86" y="f85"/>
                </a:cxn>
                <a:cxn ang="f64">
                  <a:pos x="f78" y="f79"/>
                </a:cxn>
              </a:cxnLst>
              <a:rect l="f74" t="f77" r="f75" b="f76"/>
              <a:pathLst>
                <a:path w="445198" h="1461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5"/>
                  </a:cubicBezTo>
                  <a:cubicBezTo>
                    <a:pt x="f26" y="f5"/>
                    <a:pt x="f27" y="f5"/>
                    <a:pt x="f28" y="f5"/>
                  </a:cubicBezTo>
                  <a:cubicBezTo>
                    <a:pt x="f29" y="f30"/>
                    <a:pt x="f31" y="f32"/>
                    <a:pt x="f8" y="f9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: Shape 33"/>
            <p:cNvSpPr/>
            <p:nvPr/>
          </p:nvSpPr>
          <p:spPr>
            <a:xfrm flipH="1">
              <a:off x="8813416" y="2560676"/>
              <a:ext cx="249567" cy="2699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2997"/>
                <a:gd name="f7" fmla="val 381867"/>
                <a:gd name="f8" fmla="val 192697"/>
                <a:gd name="f9" fmla="+- 0 0 190"/>
                <a:gd name="f10" fmla="val 86684"/>
                <a:gd name="f11" fmla="val 77724"/>
                <a:gd name="f12" fmla="val 959"/>
                <a:gd name="f13" fmla="val 175070"/>
                <a:gd name="f14" fmla="val 6"/>
                <a:gd name="f15" fmla="val 272892"/>
                <a:gd name="f16" fmla="+- 0 0 851"/>
                <a:gd name="f17" fmla="val 352616"/>
                <a:gd name="f18" fmla="val 84112"/>
                <a:gd name="f19" fmla="val 189649"/>
                <a:gd name="f20" fmla="val 353283"/>
                <a:gd name="f21" fmla="val 294901"/>
                <a:gd name="f22" fmla="val 274416"/>
                <a:gd name="f23" fmla="val 381292"/>
                <a:gd name="f24" fmla="val 177261"/>
                <a:gd name="f25" fmla="val 381864"/>
                <a:gd name="f26" fmla="val 78010"/>
                <a:gd name="f27" fmla="val 382530"/>
                <a:gd name="f28" fmla="val 191"/>
                <a:gd name="f29" fmla="val 299472"/>
                <a:gd name="f30" fmla="val 167736"/>
                <a:gd name="f31" fmla="val 361671"/>
                <a:gd name="f32" fmla="val 154020"/>
                <a:gd name="f33" fmla="val 250228"/>
                <a:gd name="f34" fmla="val 140875"/>
                <a:gd name="f35" fmla="val 143358"/>
                <a:gd name="f36" fmla="val 127636"/>
                <a:gd name="f37" fmla="val 35344"/>
                <a:gd name="f38" fmla="val 55436"/>
                <a:gd name="f39" fmla="val 55156"/>
                <a:gd name="f40" fmla="val 12097"/>
                <a:gd name="f41" fmla="val 123927"/>
                <a:gd name="f42" fmla="val 16669"/>
                <a:gd name="f43" fmla="val 202127"/>
                <a:gd name="f44" fmla="val 21622"/>
                <a:gd name="f45" fmla="val 288233"/>
                <a:gd name="f46" fmla="val 74296"/>
                <a:gd name="f47" fmla="val 347479"/>
                <a:gd name="f48" fmla="val 184500"/>
                <a:gd name="f49" fmla="val 20962"/>
                <a:gd name="f50" fmla="val 198882"/>
                <a:gd name="f51" fmla="val 132118"/>
                <a:gd name="f52" fmla="val 212789"/>
                <a:gd name="f53" fmla="val 238893"/>
                <a:gd name="f54" fmla="val 226696"/>
                <a:gd name="f55" fmla="val 346717"/>
                <a:gd name="f56" fmla="val 298895"/>
                <a:gd name="f57" fmla="val 326238"/>
                <a:gd name="f58" fmla="val 342615"/>
                <a:gd name="f59" fmla="val 252895"/>
                <a:gd name="f60" fmla="val 334899"/>
                <a:gd name="f61" fmla="val 173838"/>
                <a:gd name="f62" fmla="val 326517"/>
                <a:gd name="f63" fmla="val 88399"/>
                <a:gd name="f64" fmla="val 30867"/>
                <a:gd name="f65" fmla="val 165545"/>
                <a:gd name="f66" fmla="val 22485"/>
                <a:gd name="f67" fmla="val 158020"/>
                <a:gd name="f68" fmla="val 23247"/>
                <a:gd name="f69" fmla="val 150496"/>
                <a:gd name="f70" fmla="val 24105"/>
                <a:gd name="f71" fmla="val 142971"/>
                <a:gd name="f72" fmla="val 24867"/>
                <a:gd name="f73" fmla="val 157544"/>
                <a:gd name="f74" fmla="val 136785"/>
                <a:gd name="f75" fmla="val 172213"/>
                <a:gd name="f76" fmla="val 248704"/>
                <a:gd name="f77" fmla="val 186786"/>
                <a:gd name="f78" fmla="val 360623"/>
                <a:gd name="f79" fmla="val 194120"/>
                <a:gd name="f80" fmla="val 359671"/>
                <a:gd name="f81" fmla="val 201549"/>
                <a:gd name="f82" fmla="val 358623"/>
                <a:gd name="f83" fmla="val 208884"/>
                <a:gd name="f84" fmla="val 357670"/>
                <a:gd name="f85" fmla="val 194406"/>
                <a:gd name="f86" fmla="val 246037"/>
                <a:gd name="f87" fmla="val 179928"/>
                <a:gd name="f88" fmla="val 134214"/>
                <a:gd name="f89" fmla="+- 0 0 -90"/>
                <a:gd name="f90" fmla="*/ f3 1 352997"/>
                <a:gd name="f91" fmla="*/ f4 1 381867"/>
                <a:gd name="f92" fmla="+- f7 0 f5"/>
                <a:gd name="f93" fmla="+- f6 0 f5"/>
                <a:gd name="f94" fmla="*/ f89 f0 1"/>
                <a:gd name="f95" fmla="*/ f93 1 352997"/>
                <a:gd name="f96" fmla="*/ f92 1 381867"/>
                <a:gd name="f97" fmla="*/ 0 f93 1"/>
                <a:gd name="f98" fmla="*/ 192697 f92 1"/>
                <a:gd name="f99" fmla="*/ 175070 f93 1"/>
                <a:gd name="f100" fmla="*/ 6 f92 1"/>
                <a:gd name="f101" fmla="*/ 352997 f93 1"/>
                <a:gd name="f102" fmla="*/ 189649 f92 1"/>
                <a:gd name="f103" fmla="*/ 177261 f93 1"/>
                <a:gd name="f104" fmla="*/ 381864 f92 1"/>
                <a:gd name="f105" fmla="*/ 167736 f93 1"/>
                <a:gd name="f106" fmla="*/ 361671 f92 1"/>
                <a:gd name="f107" fmla="*/ 127636 f93 1"/>
                <a:gd name="f108" fmla="*/ 35344 f92 1"/>
                <a:gd name="f109" fmla="*/ 16669 f93 1"/>
                <a:gd name="f110" fmla="*/ 202127 f92 1"/>
                <a:gd name="f111" fmla="*/ 184500 f93 1"/>
                <a:gd name="f112" fmla="*/ 20962 f92 1"/>
                <a:gd name="f113" fmla="*/ 226696 f93 1"/>
                <a:gd name="f114" fmla="*/ 346717 f92 1"/>
                <a:gd name="f115" fmla="*/ 334899 f93 1"/>
                <a:gd name="f116" fmla="*/ 173838 f92 1"/>
                <a:gd name="f117" fmla="*/ 165545 f93 1"/>
                <a:gd name="f118" fmla="*/ 22485 f92 1"/>
                <a:gd name="f119" fmla="*/ 142971 f93 1"/>
                <a:gd name="f120" fmla="*/ 24867 f92 1"/>
                <a:gd name="f121" fmla="*/ 186786 f93 1"/>
                <a:gd name="f122" fmla="*/ 360623 f92 1"/>
                <a:gd name="f123" fmla="*/ 208884 f93 1"/>
                <a:gd name="f124" fmla="*/ 357670 f92 1"/>
                <a:gd name="f125" fmla="*/ f94 1 f2"/>
                <a:gd name="f126" fmla="*/ f97 1 352997"/>
                <a:gd name="f127" fmla="*/ f98 1 381867"/>
                <a:gd name="f128" fmla="*/ f99 1 352997"/>
                <a:gd name="f129" fmla="*/ f100 1 381867"/>
                <a:gd name="f130" fmla="*/ f101 1 352997"/>
                <a:gd name="f131" fmla="*/ f102 1 381867"/>
                <a:gd name="f132" fmla="*/ f103 1 352997"/>
                <a:gd name="f133" fmla="*/ f104 1 381867"/>
                <a:gd name="f134" fmla="*/ f105 1 352997"/>
                <a:gd name="f135" fmla="*/ f106 1 381867"/>
                <a:gd name="f136" fmla="*/ f107 1 352997"/>
                <a:gd name="f137" fmla="*/ f108 1 381867"/>
                <a:gd name="f138" fmla="*/ f109 1 352997"/>
                <a:gd name="f139" fmla="*/ f110 1 381867"/>
                <a:gd name="f140" fmla="*/ f111 1 352997"/>
                <a:gd name="f141" fmla="*/ f112 1 381867"/>
                <a:gd name="f142" fmla="*/ f113 1 352997"/>
                <a:gd name="f143" fmla="*/ f114 1 381867"/>
                <a:gd name="f144" fmla="*/ f115 1 352997"/>
                <a:gd name="f145" fmla="*/ f116 1 381867"/>
                <a:gd name="f146" fmla="*/ f117 1 352997"/>
                <a:gd name="f147" fmla="*/ f118 1 381867"/>
                <a:gd name="f148" fmla="*/ f119 1 352997"/>
                <a:gd name="f149" fmla="*/ f120 1 381867"/>
                <a:gd name="f150" fmla="*/ f121 1 352997"/>
                <a:gd name="f151" fmla="*/ f122 1 381867"/>
                <a:gd name="f152" fmla="*/ f123 1 352997"/>
                <a:gd name="f153" fmla="*/ f124 1 381867"/>
                <a:gd name="f154" fmla="*/ f5 1 f95"/>
                <a:gd name="f155" fmla="*/ f6 1 f95"/>
                <a:gd name="f156" fmla="*/ f5 1 f96"/>
                <a:gd name="f157" fmla="*/ f7 1 f96"/>
                <a:gd name="f158" fmla="+- f125 0 f1"/>
                <a:gd name="f159" fmla="*/ f126 1 f95"/>
                <a:gd name="f160" fmla="*/ f127 1 f96"/>
                <a:gd name="f161" fmla="*/ f128 1 f95"/>
                <a:gd name="f162" fmla="*/ f129 1 f96"/>
                <a:gd name="f163" fmla="*/ f130 1 f95"/>
                <a:gd name="f164" fmla="*/ f131 1 f96"/>
                <a:gd name="f165" fmla="*/ f132 1 f95"/>
                <a:gd name="f166" fmla="*/ f133 1 f96"/>
                <a:gd name="f167" fmla="*/ f134 1 f95"/>
                <a:gd name="f168" fmla="*/ f135 1 f96"/>
                <a:gd name="f169" fmla="*/ f136 1 f95"/>
                <a:gd name="f170" fmla="*/ f137 1 f96"/>
                <a:gd name="f171" fmla="*/ f138 1 f95"/>
                <a:gd name="f172" fmla="*/ f139 1 f96"/>
                <a:gd name="f173" fmla="*/ f140 1 f95"/>
                <a:gd name="f174" fmla="*/ f141 1 f96"/>
                <a:gd name="f175" fmla="*/ f142 1 f95"/>
                <a:gd name="f176" fmla="*/ f143 1 f96"/>
                <a:gd name="f177" fmla="*/ f144 1 f95"/>
                <a:gd name="f178" fmla="*/ f145 1 f96"/>
                <a:gd name="f179" fmla="*/ f146 1 f95"/>
                <a:gd name="f180" fmla="*/ f147 1 f96"/>
                <a:gd name="f181" fmla="*/ f148 1 f95"/>
                <a:gd name="f182" fmla="*/ f149 1 f96"/>
                <a:gd name="f183" fmla="*/ f150 1 f95"/>
                <a:gd name="f184" fmla="*/ f151 1 f96"/>
                <a:gd name="f185" fmla="*/ f152 1 f95"/>
                <a:gd name="f186" fmla="*/ f153 1 f96"/>
                <a:gd name="f187" fmla="*/ f154 f90 1"/>
                <a:gd name="f188" fmla="*/ f155 f90 1"/>
                <a:gd name="f189" fmla="*/ f157 f91 1"/>
                <a:gd name="f190" fmla="*/ f156 f91 1"/>
                <a:gd name="f191" fmla="*/ f159 f90 1"/>
                <a:gd name="f192" fmla="*/ f160 f91 1"/>
                <a:gd name="f193" fmla="*/ f161 f90 1"/>
                <a:gd name="f194" fmla="*/ f162 f91 1"/>
                <a:gd name="f195" fmla="*/ f163 f90 1"/>
                <a:gd name="f196" fmla="*/ f164 f91 1"/>
                <a:gd name="f197" fmla="*/ f165 f90 1"/>
                <a:gd name="f198" fmla="*/ f166 f91 1"/>
                <a:gd name="f199" fmla="*/ f167 f90 1"/>
                <a:gd name="f200" fmla="*/ f168 f91 1"/>
                <a:gd name="f201" fmla="*/ f169 f90 1"/>
                <a:gd name="f202" fmla="*/ f170 f91 1"/>
                <a:gd name="f203" fmla="*/ f171 f90 1"/>
                <a:gd name="f204" fmla="*/ f172 f91 1"/>
                <a:gd name="f205" fmla="*/ f173 f90 1"/>
                <a:gd name="f206" fmla="*/ f174 f91 1"/>
                <a:gd name="f207" fmla="*/ f175 f90 1"/>
                <a:gd name="f208" fmla="*/ f176 f91 1"/>
                <a:gd name="f209" fmla="*/ f177 f90 1"/>
                <a:gd name="f210" fmla="*/ f178 f91 1"/>
                <a:gd name="f211" fmla="*/ f179 f90 1"/>
                <a:gd name="f212" fmla="*/ f180 f91 1"/>
                <a:gd name="f213" fmla="*/ f181 f90 1"/>
                <a:gd name="f214" fmla="*/ f182 f91 1"/>
                <a:gd name="f215" fmla="*/ f183 f90 1"/>
                <a:gd name="f216" fmla="*/ f184 f91 1"/>
                <a:gd name="f217" fmla="*/ f185 f90 1"/>
                <a:gd name="f218" fmla="*/ f186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8">
                  <a:pos x="f191" y="f192"/>
                </a:cxn>
                <a:cxn ang="f158">
                  <a:pos x="f193" y="f194"/>
                </a:cxn>
                <a:cxn ang="f158">
                  <a:pos x="f195" y="f196"/>
                </a:cxn>
                <a:cxn ang="f158">
                  <a:pos x="f197" y="f198"/>
                </a:cxn>
                <a:cxn ang="f158">
                  <a:pos x="f191" y="f192"/>
                </a:cxn>
                <a:cxn ang="f158">
                  <a:pos x="f199" y="f200"/>
                </a:cxn>
                <a:cxn ang="f158">
                  <a:pos x="f201" y="f202"/>
                </a:cxn>
                <a:cxn ang="f158">
                  <a:pos x="f203" y="f204"/>
                </a:cxn>
                <a:cxn ang="f158">
                  <a:pos x="f199" y="f200"/>
                </a:cxn>
                <a:cxn ang="f158">
                  <a:pos x="f205" y="f206"/>
                </a:cxn>
                <a:cxn ang="f158">
                  <a:pos x="f207" y="f208"/>
                </a:cxn>
                <a:cxn ang="f158">
                  <a:pos x="f209" y="f210"/>
                </a:cxn>
                <a:cxn ang="f158">
                  <a:pos x="f205" y="f206"/>
                </a:cxn>
                <a:cxn ang="f158">
                  <a:pos x="f211" y="f212"/>
                </a:cxn>
                <a:cxn ang="f158">
                  <a:pos x="f213" y="f214"/>
                </a:cxn>
                <a:cxn ang="f158">
                  <a:pos x="f215" y="f216"/>
                </a:cxn>
                <a:cxn ang="f158">
                  <a:pos x="f217" y="f218"/>
                </a:cxn>
                <a:cxn ang="f158">
                  <a:pos x="f211" y="f212"/>
                </a:cxn>
              </a:cxnLst>
              <a:rect l="f187" t="f190" r="f188" b="f189"/>
              <a:pathLst>
                <a:path w="352997" h="38186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5" y="f8"/>
                  </a:cubicBezTo>
                  <a:close/>
                  <a:moveTo>
                    <a:pt x="f30" y="f31"/>
                  </a:move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30" y="f31"/>
                  </a:cubicBezTo>
                  <a:close/>
                  <a:moveTo>
                    <a:pt x="f48" y="f49"/>
                  </a:move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15" y="f64"/>
                    <a:pt x="f48" y="f49"/>
                  </a:cubicBezTo>
                  <a:close/>
                  <a:moveTo>
                    <a:pt x="f65" y="f66"/>
                  </a:move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65" y="f66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Freeform: Shape 34"/>
            <p:cNvSpPr/>
            <p:nvPr/>
          </p:nvSpPr>
          <p:spPr>
            <a:xfrm flipH="1">
              <a:off x="8944395" y="2585740"/>
              <a:ext cx="107030" cy="2306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383"/>
                <a:gd name="f7" fmla="val 326231"/>
                <a:gd name="f8" fmla="val 151384"/>
                <a:gd name="f9" fmla="val 57943"/>
                <a:gd name="f10" fmla="val 312039"/>
                <a:gd name="f11" fmla="val 5270"/>
                <a:gd name="f12" fmla="val 252889"/>
                <a:gd name="f13" fmla="val 317"/>
                <a:gd name="f14" fmla="val 166783"/>
                <a:gd name="f15" fmla="+- 0 0 4160"/>
                <a:gd name="f16" fmla="val 88487"/>
                <a:gd name="f17" fmla="val 39084"/>
                <a:gd name="f18" fmla="val 19717"/>
                <a:gd name="f19" fmla="val 111283"/>
                <a:gd name="f20" fmla="val 124523"/>
                <a:gd name="f21" fmla="val 107823"/>
                <a:gd name="f22" fmla="val 137668"/>
                <a:gd name="f23" fmla="val 214789"/>
                <a:gd name="f24" fmla="+- 0 0 -90"/>
                <a:gd name="f25" fmla="*/ f3 1 151383"/>
                <a:gd name="f26" fmla="*/ f4 1 326231"/>
                <a:gd name="f27" fmla="+- f7 0 f5"/>
                <a:gd name="f28" fmla="+- f6 0 f5"/>
                <a:gd name="f29" fmla="*/ f24 f0 1"/>
                <a:gd name="f30" fmla="*/ f28 1 151383"/>
                <a:gd name="f31" fmla="*/ f27 1 326231"/>
                <a:gd name="f32" fmla="*/ 151384 f28 1"/>
                <a:gd name="f33" fmla="*/ 326231 f27 1"/>
                <a:gd name="f34" fmla="*/ 317 f28 1"/>
                <a:gd name="f35" fmla="*/ 166783 f27 1"/>
                <a:gd name="f36" fmla="*/ 111283 f28 1"/>
                <a:gd name="f37" fmla="*/ 0 f27 1"/>
                <a:gd name="f38" fmla="*/ f29 1 f2"/>
                <a:gd name="f39" fmla="*/ f32 1 151383"/>
                <a:gd name="f40" fmla="*/ f33 1 326231"/>
                <a:gd name="f41" fmla="*/ f34 1 151383"/>
                <a:gd name="f42" fmla="*/ f35 1 326231"/>
                <a:gd name="f43" fmla="*/ f36 1 151383"/>
                <a:gd name="f44" fmla="*/ f37 1 326231"/>
                <a:gd name="f45" fmla="*/ f5 1 f30"/>
                <a:gd name="f46" fmla="*/ f6 1 f30"/>
                <a:gd name="f47" fmla="*/ f5 1 f31"/>
                <a:gd name="f48" fmla="*/ f7 1 f31"/>
                <a:gd name="f49" fmla="+- f38 0 f1"/>
                <a:gd name="f50" fmla="*/ f39 1 f30"/>
                <a:gd name="f51" fmla="*/ f40 1 f31"/>
                <a:gd name="f52" fmla="*/ f41 1 f30"/>
                <a:gd name="f53" fmla="*/ f42 1 f31"/>
                <a:gd name="f54" fmla="*/ f43 1 f30"/>
                <a:gd name="f55" fmla="*/ f44 1 f31"/>
                <a:gd name="f56" fmla="*/ f45 f25 1"/>
                <a:gd name="f57" fmla="*/ f46 f25 1"/>
                <a:gd name="f58" fmla="*/ f48 f26 1"/>
                <a:gd name="f59" fmla="*/ f47 f26 1"/>
                <a:gd name="f60" fmla="*/ f50 f25 1"/>
                <a:gd name="f61" fmla="*/ f51 f26 1"/>
                <a:gd name="f62" fmla="*/ f52 f25 1"/>
                <a:gd name="f63" fmla="*/ f53 f26 1"/>
                <a:gd name="f64" fmla="*/ f54 f25 1"/>
                <a:gd name="f65" fmla="*/ f5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0" y="f61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0" y="f61"/>
                </a:cxn>
              </a:cxnLst>
              <a:rect l="f56" t="f59" r="f57" b="f58"/>
              <a:pathLst>
                <a:path w="151383" h="326231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23"/>
                    <a:pt x="f8" y="f7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Freeform: Shape 35"/>
            <p:cNvSpPr/>
            <p:nvPr/>
          </p:nvSpPr>
          <p:spPr>
            <a:xfrm flipH="1">
              <a:off x="8825587" y="2575499"/>
              <a:ext cx="106957" cy="2303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277"/>
                <a:gd name="f7" fmla="val 325754"/>
                <a:gd name="f8" fmla="val 88487"/>
                <a:gd name="f9" fmla="val 9906"/>
                <a:gd name="f10" fmla="val 142018"/>
                <a:gd name="f11" fmla="val 67437"/>
                <a:gd name="f12" fmla="val 150400"/>
                <a:gd name="f13" fmla="val 152876"/>
                <a:gd name="f14" fmla="val 158115"/>
                <a:gd name="f15" fmla="val 231838"/>
                <a:gd name="f16" fmla="val 114395"/>
                <a:gd name="f17" fmla="val 305181"/>
                <a:gd name="f18" fmla="val 42196"/>
                <a:gd name="f19" fmla="val 325755"/>
                <a:gd name="f20" fmla="val 28289"/>
                <a:gd name="f21" fmla="val 218027"/>
                <a:gd name="f22" fmla="val 14383"/>
                <a:gd name="f23" fmla="val 111157"/>
                <a:gd name="f24" fmla="+- 0 0 -90"/>
                <a:gd name="f25" fmla="*/ f3 1 151277"/>
                <a:gd name="f26" fmla="*/ f4 1 325754"/>
                <a:gd name="f27" fmla="+- f7 0 f5"/>
                <a:gd name="f28" fmla="+- f6 0 f5"/>
                <a:gd name="f29" fmla="*/ f24 f0 1"/>
                <a:gd name="f30" fmla="*/ f28 1 151277"/>
                <a:gd name="f31" fmla="*/ f27 1 325754"/>
                <a:gd name="f32" fmla="*/ 0 f28 1"/>
                <a:gd name="f33" fmla="*/ 0 f27 1"/>
                <a:gd name="f34" fmla="*/ 150400 f28 1"/>
                <a:gd name="f35" fmla="*/ 152876 f27 1"/>
                <a:gd name="f36" fmla="*/ 42196 f28 1"/>
                <a:gd name="f37" fmla="*/ 325755 f27 1"/>
                <a:gd name="f38" fmla="*/ f29 1 f2"/>
                <a:gd name="f39" fmla="*/ f32 1 151277"/>
                <a:gd name="f40" fmla="*/ f33 1 325754"/>
                <a:gd name="f41" fmla="*/ f34 1 151277"/>
                <a:gd name="f42" fmla="*/ f35 1 325754"/>
                <a:gd name="f43" fmla="*/ f36 1 151277"/>
                <a:gd name="f44" fmla="*/ f37 1 325754"/>
                <a:gd name="f45" fmla="*/ f5 1 f30"/>
                <a:gd name="f46" fmla="*/ f6 1 f30"/>
                <a:gd name="f47" fmla="*/ f5 1 f31"/>
                <a:gd name="f48" fmla="*/ f7 1 f31"/>
                <a:gd name="f49" fmla="+- f38 0 f1"/>
                <a:gd name="f50" fmla="*/ f39 1 f30"/>
                <a:gd name="f51" fmla="*/ f40 1 f31"/>
                <a:gd name="f52" fmla="*/ f41 1 f30"/>
                <a:gd name="f53" fmla="*/ f42 1 f31"/>
                <a:gd name="f54" fmla="*/ f43 1 f30"/>
                <a:gd name="f55" fmla="*/ f44 1 f31"/>
                <a:gd name="f56" fmla="*/ f45 f25 1"/>
                <a:gd name="f57" fmla="*/ f46 f25 1"/>
                <a:gd name="f58" fmla="*/ f48 f26 1"/>
                <a:gd name="f59" fmla="*/ f47 f26 1"/>
                <a:gd name="f60" fmla="*/ f50 f25 1"/>
                <a:gd name="f61" fmla="*/ f51 f26 1"/>
                <a:gd name="f62" fmla="*/ f52 f25 1"/>
                <a:gd name="f63" fmla="*/ f53 f26 1"/>
                <a:gd name="f64" fmla="*/ f54 f25 1"/>
                <a:gd name="f65" fmla="*/ f5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0" y="f61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0" y="f61"/>
                </a:cxn>
              </a:cxnLst>
              <a:rect l="f56" t="f59" r="f57" b="f58"/>
              <a:pathLst>
                <a:path w="151277" h="325754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5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Freeform: Shape 36"/>
            <p:cNvSpPr/>
            <p:nvPr/>
          </p:nvSpPr>
          <p:spPr>
            <a:xfrm flipH="1">
              <a:off x="8915299" y="2576578"/>
              <a:ext cx="46597" cy="2390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913"/>
                <a:gd name="f7" fmla="val 338137"/>
                <a:gd name="f8" fmla="val 22574"/>
                <a:gd name="f9" fmla="val 37052"/>
                <a:gd name="f10" fmla="val 111728"/>
                <a:gd name="f11" fmla="val 51435"/>
                <a:gd name="f12" fmla="val 223457"/>
                <a:gd name="f13" fmla="val 335185"/>
                <a:gd name="f14" fmla="val 58579"/>
                <a:gd name="f15" fmla="val 336137"/>
                <a:gd name="f16" fmla="val 51149"/>
                <a:gd name="f17" fmla="val 337185"/>
                <a:gd name="f18" fmla="val 43815"/>
                <a:gd name="f19" fmla="val 338138"/>
                <a:gd name="f20" fmla="val 29242"/>
                <a:gd name="f21" fmla="val 226219"/>
                <a:gd name="f22" fmla="val 14573"/>
                <a:gd name="f23" fmla="val 114300"/>
                <a:gd name="f24" fmla="val 2381"/>
                <a:gd name="f25" fmla="val 7525"/>
                <a:gd name="f26" fmla="val 1619"/>
                <a:gd name="f27" fmla="val 15050"/>
                <a:gd name="f28" fmla="val 857"/>
                <a:gd name="f29" fmla="+- 0 0 -90"/>
                <a:gd name="f30" fmla="*/ f3 1 65913"/>
                <a:gd name="f31" fmla="*/ f4 1 338137"/>
                <a:gd name="f32" fmla="+- f7 0 f5"/>
                <a:gd name="f33" fmla="+- f6 0 f5"/>
                <a:gd name="f34" fmla="*/ f29 f0 1"/>
                <a:gd name="f35" fmla="*/ f33 1 65913"/>
                <a:gd name="f36" fmla="*/ f32 1 338137"/>
                <a:gd name="f37" fmla="*/ 22574 f33 1"/>
                <a:gd name="f38" fmla="*/ 0 f32 1"/>
                <a:gd name="f39" fmla="*/ 65913 f33 1"/>
                <a:gd name="f40" fmla="*/ 335185 f32 1"/>
                <a:gd name="f41" fmla="*/ 43815 f33 1"/>
                <a:gd name="f42" fmla="*/ 338138 f32 1"/>
                <a:gd name="f43" fmla="*/ 0 f33 1"/>
                <a:gd name="f44" fmla="*/ 2381 f32 1"/>
                <a:gd name="f45" fmla="*/ f34 1 f2"/>
                <a:gd name="f46" fmla="*/ f37 1 65913"/>
                <a:gd name="f47" fmla="*/ f38 1 338137"/>
                <a:gd name="f48" fmla="*/ f39 1 65913"/>
                <a:gd name="f49" fmla="*/ f40 1 338137"/>
                <a:gd name="f50" fmla="*/ f41 1 65913"/>
                <a:gd name="f51" fmla="*/ f42 1 338137"/>
                <a:gd name="f52" fmla="*/ f43 1 65913"/>
                <a:gd name="f53" fmla="*/ f44 1 338137"/>
                <a:gd name="f54" fmla="*/ f5 1 f35"/>
                <a:gd name="f55" fmla="*/ f6 1 f35"/>
                <a:gd name="f56" fmla="*/ f5 1 f36"/>
                <a:gd name="f57" fmla="*/ f7 1 f36"/>
                <a:gd name="f58" fmla="+- f45 0 f1"/>
                <a:gd name="f59" fmla="*/ f46 1 f35"/>
                <a:gd name="f60" fmla="*/ f47 1 f36"/>
                <a:gd name="f61" fmla="*/ f48 1 f35"/>
                <a:gd name="f62" fmla="*/ f49 1 f36"/>
                <a:gd name="f63" fmla="*/ f50 1 f35"/>
                <a:gd name="f64" fmla="*/ f51 1 f36"/>
                <a:gd name="f65" fmla="*/ f52 1 f35"/>
                <a:gd name="f66" fmla="*/ f53 1 f36"/>
                <a:gd name="f67" fmla="*/ f54 f30 1"/>
                <a:gd name="f68" fmla="*/ f55 f30 1"/>
                <a:gd name="f69" fmla="*/ f57 f31 1"/>
                <a:gd name="f70" fmla="*/ f56 f31 1"/>
                <a:gd name="f71" fmla="*/ f59 f30 1"/>
                <a:gd name="f72" fmla="*/ f60 f31 1"/>
                <a:gd name="f73" fmla="*/ f61 f30 1"/>
                <a:gd name="f74" fmla="*/ f62 f31 1"/>
                <a:gd name="f75" fmla="*/ f63 f30 1"/>
                <a:gd name="f76" fmla="*/ f64 f31 1"/>
                <a:gd name="f77" fmla="*/ f65 f30 1"/>
                <a:gd name="f78" fmla="*/ f6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71" y="f72"/>
                </a:cxn>
                <a:cxn ang="f58">
                  <a:pos x="f73" y="f74"/>
                </a:cxn>
                <a:cxn ang="f58">
                  <a:pos x="f75" y="f76"/>
                </a:cxn>
                <a:cxn ang="f58">
                  <a:pos x="f77" y="f78"/>
                </a:cxn>
                <a:cxn ang="f58">
                  <a:pos x="f71" y="f72"/>
                </a:cxn>
              </a:cxnLst>
              <a:rect l="f67" t="f70" r="f68" b="f69"/>
              <a:pathLst>
                <a:path w="65913" h="338137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24"/>
                  </a:cubicBezTo>
                  <a:cubicBezTo>
                    <a:pt x="f25" y="f26"/>
                    <a:pt x="f27" y="f28"/>
                    <a:pt x="f8" y="f5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5" name="Freeform: Shape 3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4D4A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6" name="Freeform: Shape 4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4D4A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7" name="Freeform: Shape 47"/>
          <p:cNvSpPr/>
          <p:nvPr/>
        </p:nvSpPr>
        <p:spPr>
          <a:xfrm>
            <a:off x="443319" y="1677082"/>
            <a:ext cx="5120" cy="4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303"/>
              <a:gd name="f7" fmla="val 16724"/>
              <a:gd name="f8" fmla="val 10225"/>
              <a:gd name="f9" fmla="val 1388"/>
              <a:gd name="f10" fmla="val 16068"/>
              <a:gd name="f11" fmla="val 8034"/>
              <a:gd name="f12" fmla="val 20304"/>
              <a:gd name="f13" fmla="val 16725"/>
              <a:gd name="f14" fmla="val 11101"/>
              <a:gd name="f15" fmla="val 14169"/>
              <a:gd name="f16" fmla="val 4893"/>
              <a:gd name="f17" fmla="val 7815"/>
              <a:gd name="f18" fmla="+- 0 0 -90"/>
              <a:gd name="f19" fmla="*/ f3 1 20303"/>
              <a:gd name="f20" fmla="*/ f4 1 16724"/>
              <a:gd name="f21" fmla="+- f7 0 f5"/>
              <a:gd name="f22" fmla="+- f6 0 f5"/>
              <a:gd name="f23" fmla="*/ f18 f0 1"/>
              <a:gd name="f24" fmla="*/ f22 1 20303"/>
              <a:gd name="f25" fmla="*/ f21 1 16724"/>
              <a:gd name="f26" fmla="*/ 0 f22 1"/>
              <a:gd name="f27" fmla="*/ 0 f21 1"/>
              <a:gd name="f28" fmla="*/ 20304 f22 1"/>
              <a:gd name="f29" fmla="*/ 16725 f21 1"/>
              <a:gd name="f30" fmla="*/ f23 1 f2"/>
              <a:gd name="f31" fmla="*/ f26 1 20303"/>
              <a:gd name="f32" fmla="*/ f27 1 16724"/>
              <a:gd name="f33" fmla="*/ f28 1 20303"/>
              <a:gd name="f34" fmla="*/ f29 1 16724"/>
              <a:gd name="f35" fmla="*/ f5 1 f24"/>
              <a:gd name="f36" fmla="*/ f6 1 f24"/>
              <a:gd name="f37" fmla="*/ f5 1 f25"/>
              <a:gd name="f38" fmla="*/ f7 1 f25"/>
              <a:gd name="f39" fmla="+- f30 0 f1"/>
              <a:gd name="f40" fmla="*/ f31 1 f24"/>
              <a:gd name="f41" fmla="*/ f32 1 f25"/>
              <a:gd name="f42" fmla="*/ f33 1 f24"/>
              <a:gd name="f43" fmla="*/ f34 1 f25"/>
              <a:gd name="f44" fmla="*/ f35 f19 1"/>
              <a:gd name="f45" fmla="*/ f36 f19 1"/>
              <a:gd name="f46" fmla="*/ f38 f20 1"/>
              <a:gd name="f47" fmla="*/ f37 f20 1"/>
              <a:gd name="f48" fmla="*/ f40 f19 1"/>
              <a:gd name="f49" fmla="*/ f41 f20 1"/>
              <a:gd name="f50" fmla="*/ f42 f19 1"/>
              <a:gd name="f51" fmla="*/ f43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8" y="f49"/>
              </a:cxn>
              <a:cxn ang="f39">
                <a:pos x="f50" y="f51"/>
              </a:cxn>
              <a:cxn ang="f39">
                <a:pos x="f48" y="f49"/>
              </a:cxn>
            </a:cxnLst>
            <a:rect l="f44" t="f47" r="f45" b="f46"/>
            <a:pathLst>
              <a:path w="20303" h="16724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5" y="f5"/>
                </a:cubicBezTo>
                <a:close/>
              </a:path>
            </a:pathLst>
          </a:custGeom>
          <a:solidFill>
            <a:srgbClr val="6361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8" name="Freeform: Shape 60"/>
          <p:cNvSpPr/>
          <p:nvPr/>
        </p:nvSpPr>
        <p:spPr>
          <a:xfrm>
            <a:off x="1142615" y="2130670"/>
            <a:ext cx="866970" cy="5605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3623"/>
              <a:gd name="f7" fmla="val 694220"/>
              <a:gd name="f8" fmla="val 7277"/>
              <a:gd name="f9" fmla="val 642156"/>
              <a:gd name="f10" fmla="val 32241"/>
              <a:gd name="f11" fmla="val 642193"/>
              <a:gd name="f12" fmla="val 1032828"/>
              <a:gd name="f13" fmla="val 1063116"/>
              <a:gd name="f14" fmla="val 642174"/>
              <a:gd name="f15" fmla="val 1070246"/>
              <a:gd name="f16" fmla="val 1071093"/>
              <a:gd name="f17" fmla="val 643022"/>
              <a:gd name="f18" fmla="val 1071112"/>
              <a:gd name="f19" fmla="val 650188"/>
              <a:gd name="f20" fmla="val 1071130"/>
              <a:gd name="f21" fmla="val 661721"/>
              <a:gd name="f22" fmla="val 673254"/>
              <a:gd name="f23" fmla="val 1070983"/>
              <a:gd name="f24" fmla="val 684769"/>
              <a:gd name="f25" fmla="val 1070872"/>
              <a:gd name="f26" fmla="val 692967"/>
              <a:gd name="f27" fmla="val 1069528"/>
              <a:gd name="f28" fmla="val 694091"/>
              <a:gd name="f29" fmla="val 1061292"/>
              <a:gd name="f30" fmla="val 959596"/>
              <a:gd name="f31" fmla="val 694073"/>
              <a:gd name="f32" fmla="val 69861"/>
              <a:gd name="f33" fmla="val 694036"/>
              <a:gd name="f34" fmla="val 7038"/>
              <a:gd name="f35" fmla="val 2229"/>
              <a:gd name="f36" fmla="val 694238"/>
              <a:gd name="f37" fmla="val 921"/>
              <a:gd name="f38" fmla="val 691936"/>
              <a:gd name="f39" fmla="val 884"/>
              <a:gd name="f40" fmla="val 688067"/>
              <a:gd name="f41" fmla="val 755"/>
              <a:gd name="f42" fmla="val 674304"/>
              <a:gd name="f43" fmla="val 737"/>
              <a:gd name="f44" fmla="val 660542"/>
              <a:gd name="f45" fmla="val 774"/>
              <a:gd name="f46" fmla="val 646780"/>
              <a:gd name="f47" fmla="val 792"/>
              <a:gd name="f48" fmla="val 642432"/>
              <a:gd name="f49" fmla="val 3924"/>
              <a:gd name="f50" fmla="val 642137"/>
              <a:gd name="f51" fmla="val 338860"/>
              <a:gd name="f52" fmla="val 410465"/>
              <a:gd name="f53" fmla="val 334769"/>
              <a:gd name="f54" fmla="val 331453"/>
              <a:gd name="f55" fmla="val 413781"/>
              <a:gd name="f56" fmla="val 417871"/>
              <a:gd name="f57" fmla="val 451272"/>
              <a:gd name="f58" fmla="val 455362"/>
              <a:gd name="f59" fmla="val 458678"/>
              <a:gd name="f60" fmla="val 358241"/>
              <a:gd name="f61" fmla="val 362331"/>
              <a:gd name="f62" fmla="val 365647"/>
              <a:gd name="f63" fmla="val 185025"/>
              <a:gd name="f64" fmla="val 180935"/>
              <a:gd name="f65" fmla="val 177619"/>
              <a:gd name="f66" fmla="val 204406"/>
              <a:gd name="f67" fmla="val 208496"/>
              <a:gd name="f68" fmla="val 211812"/>
              <a:gd name="f69" fmla="val 271633"/>
              <a:gd name="f70" fmla="val 400995"/>
              <a:gd name="f71" fmla="val 253081"/>
              <a:gd name="f72" fmla="val 238047"/>
              <a:gd name="f73" fmla="val 416028"/>
              <a:gd name="f74" fmla="val 434581"/>
              <a:gd name="f75" fmla="val 453133"/>
              <a:gd name="f76" fmla="val 468166"/>
              <a:gd name="f77" fmla="val 290185"/>
              <a:gd name="f78" fmla="val 305219"/>
              <a:gd name="f79" fmla="val 885441"/>
              <a:gd name="f80" fmla="val 388688"/>
              <a:gd name="f81" fmla="val 887579"/>
              <a:gd name="f82" fmla="val 889310"/>
              <a:gd name="f83" fmla="val 390420"/>
              <a:gd name="f84" fmla="val 392557"/>
              <a:gd name="f85" fmla="val 422531"/>
              <a:gd name="f86" fmla="val 425295"/>
              <a:gd name="f87" fmla="val 886565"/>
              <a:gd name="f88" fmla="val 430066"/>
              <a:gd name="f89" fmla="val 884133"/>
              <a:gd name="f90" fmla="val 881572"/>
              <a:gd name="f91" fmla="val 425516"/>
              <a:gd name="f92" fmla="val 883304"/>
              <a:gd name="f93" fmla="val 855505"/>
              <a:gd name="f94" fmla="val 345218"/>
              <a:gd name="f95" fmla="val 862419"/>
              <a:gd name="f96" fmla="val 345217"/>
              <a:gd name="f97" fmla="val 871062"/>
              <a:gd name="f98" fmla="val 345222"/>
              <a:gd name="f99" fmla="val 880080"/>
              <a:gd name="f100" fmla="val 345230"/>
              <a:gd name="f101" fmla="val 898117"/>
              <a:gd name="f102" fmla="val 345246"/>
              <a:gd name="f103" fmla="val 917655"/>
              <a:gd name="f104" fmla="val 345274"/>
              <a:gd name="f105" fmla="val 927871"/>
              <a:gd name="f106" fmla="val 345283"/>
              <a:gd name="f107" fmla="val 935719"/>
              <a:gd name="f108" fmla="val 936400"/>
              <a:gd name="f109" fmla="val 346038"/>
              <a:gd name="f110" fmla="val 936566"/>
              <a:gd name="f111" fmla="val 353813"/>
              <a:gd name="f112" fmla="val 936622"/>
              <a:gd name="f113" fmla="val 356871"/>
              <a:gd name="f114" fmla="val 936456"/>
              <a:gd name="f115" fmla="val 359893"/>
              <a:gd name="f116" fmla="val 937285"/>
              <a:gd name="f117" fmla="val 362987"/>
              <a:gd name="f118" fmla="val 938482"/>
              <a:gd name="f119" fmla="val 367483"/>
              <a:gd name="f120" fmla="val 933950"/>
              <a:gd name="f121" fmla="val 372420"/>
              <a:gd name="f122" fmla="val 929142"/>
              <a:gd name="f123" fmla="val 914385"/>
              <a:gd name="f124" fmla="val 372438"/>
              <a:gd name="f125" fmla="val 856314"/>
              <a:gd name="f126" fmla="val 372475"/>
              <a:gd name="f127" fmla="val 842054"/>
              <a:gd name="f128" fmla="val 835293"/>
              <a:gd name="f129" fmla="val 832695"/>
              <a:gd name="f130" fmla="val 369841"/>
              <a:gd name="f131" fmla="val 832677"/>
              <a:gd name="f132" fmla="val 363172"/>
              <a:gd name="f133" fmla="val 359745"/>
              <a:gd name="f134" fmla="val 832622"/>
              <a:gd name="f135" fmla="val 356300"/>
              <a:gd name="f136" fmla="val 832917"/>
              <a:gd name="f137" fmla="val 352873"/>
              <a:gd name="f138" fmla="val 833432"/>
              <a:gd name="f139" fmla="val 346646"/>
              <a:gd name="f140" fmla="val 834925"/>
              <a:gd name="f141" fmla="val 345301"/>
              <a:gd name="f142" fmla="val 841299"/>
              <a:gd name="f143" fmla="val 843404"/>
              <a:gd name="f144" fmla="val 345228"/>
              <a:gd name="f145" fmla="val 848590"/>
              <a:gd name="f146" fmla="val 345220"/>
              <a:gd name="f147" fmla="val 338896"/>
              <a:gd name="f148" fmla="val 298193"/>
              <a:gd name="f149" fmla="val 334806"/>
              <a:gd name="f150" fmla="val 331490"/>
              <a:gd name="f151" fmla="val 301509"/>
              <a:gd name="f152" fmla="val 305599"/>
              <a:gd name="f153" fmla="val 339000"/>
              <a:gd name="f154" fmla="val 343090"/>
              <a:gd name="f155" fmla="val 346406"/>
              <a:gd name="f156" fmla="val 358278"/>
              <a:gd name="f157" fmla="val 362368"/>
              <a:gd name="f158" fmla="val 365684"/>
              <a:gd name="f159" fmla="val 287587"/>
              <a:gd name="f160" fmla="val 283497"/>
              <a:gd name="f161" fmla="val 280181"/>
              <a:gd name="f162" fmla="val 306969"/>
              <a:gd name="f163" fmla="val 311059"/>
              <a:gd name="f164" fmla="val 314375"/>
              <a:gd name="f165" fmla="val 236297"/>
              <a:gd name="f166" fmla="val 232207"/>
              <a:gd name="f167" fmla="val 228891"/>
              <a:gd name="f168" fmla="val 255678"/>
              <a:gd name="f169" fmla="val 259768"/>
              <a:gd name="f170" fmla="val 263084"/>
              <a:gd name="f171" fmla="val 184988"/>
              <a:gd name="f172" fmla="val 180898"/>
              <a:gd name="f173" fmla="val 177582"/>
              <a:gd name="f174" fmla="val 204369"/>
              <a:gd name="f175" fmla="val 208459"/>
              <a:gd name="f176" fmla="val 211776"/>
              <a:gd name="f177" fmla="val 185246"/>
              <a:gd name="f178" fmla="val 214883"/>
              <a:gd name="f179" fmla="val 180990"/>
              <a:gd name="f180" fmla="val 177527"/>
              <a:gd name="f181" fmla="val 218328"/>
              <a:gd name="f182" fmla="val 222602"/>
              <a:gd name="f183" fmla="val 265141"/>
              <a:gd name="f184" fmla="val 269397"/>
              <a:gd name="f185" fmla="val 180972"/>
              <a:gd name="f186" fmla="val 272861"/>
              <a:gd name="f187" fmla="val 357707"/>
              <a:gd name="f188" fmla="val 361962"/>
              <a:gd name="f189" fmla="val 365426"/>
              <a:gd name="f190" fmla="val 269415"/>
              <a:gd name="f191" fmla="val 218346"/>
              <a:gd name="f192" fmla="val 361981"/>
              <a:gd name="f193" fmla="val 269791"/>
              <a:gd name="f194" fmla="val 30"/>
              <a:gd name="f195" fmla="val 307134"/>
              <a:gd name="f196" fmla="val 804"/>
              <a:gd name="f197" fmla="val 701614"/>
              <a:gd name="f198" fmla="val 933"/>
              <a:gd name="f199" fmla="val 861344"/>
              <a:gd name="f200" fmla="val 872287"/>
              <a:gd name="f201" fmla="val 872306"/>
              <a:gd name="f202" fmla="val 11747"/>
              <a:gd name="f203" fmla="val 872324"/>
              <a:gd name="f204" fmla="val 71310"/>
              <a:gd name="f205" fmla="val 130854"/>
              <a:gd name="f206" fmla="val 872361"/>
              <a:gd name="f207" fmla="val 190417"/>
              <a:gd name="f208" fmla="val 196791"/>
              <a:gd name="f209" fmla="val 873263"/>
              <a:gd name="f210" fmla="val 202871"/>
              <a:gd name="f211" fmla="val 879325"/>
              <a:gd name="f212" fmla="val 207053"/>
              <a:gd name="f213" fmla="val 884410"/>
              <a:gd name="f214" fmla="val 210572"/>
              <a:gd name="f215" fmla="val 889808"/>
              <a:gd name="f216" fmla="val 210185"/>
              <a:gd name="f217" fmla="val 892903"/>
              <a:gd name="f218" fmla="val 204860"/>
              <a:gd name="f219" fmla="val 895464"/>
              <a:gd name="f220" fmla="val 200420"/>
              <a:gd name="f221" fmla="val 897122"/>
              <a:gd name="f222" fmla="val 195686"/>
              <a:gd name="f223" fmla="val 897104"/>
              <a:gd name="f224" fmla="val 190287"/>
              <a:gd name="f225" fmla="val 896864"/>
              <a:gd name="f226" fmla="val 129177"/>
              <a:gd name="f227" fmla="val 896809"/>
              <a:gd name="f228" fmla="val 68086"/>
              <a:gd name="f229" fmla="val 896551"/>
              <a:gd name="f230" fmla="val 6976"/>
              <a:gd name="f231" fmla="val 896532"/>
              <a:gd name="f232" fmla="val 2757"/>
              <a:gd name="f233" fmla="val 898854"/>
              <a:gd name="f234" fmla="val 1080"/>
              <a:gd name="f235" fmla="val 902078"/>
              <a:gd name="f236" fmla="val 1117"/>
              <a:gd name="f237" fmla="val 942517"/>
              <a:gd name="f238" fmla="val 1578"/>
              <a:gd name="f239" fmla="val 978369"/>
              <a:gd name="f240" fmla="val 8523"/>
              <a:gd name="f241" fmla="val 1004548"/>
              <a:gd name="f242" fmla="val 42919"/>
              <a:gd name="f243" fmla="val 1024611"/>
              <a:gd name="f244" fmla="val 69283"/>
              <a:gd name="f245" fmla="val 1025790"/>
              <a:gd name="f246" fmla="val 97600"/>
              <a:gd name="f247" fmla="val 1026048"/>
              <a:gd name="f248" fmla="val 129214"/>
              <a:gd name="f249" fmla="val 1026251"/>
              <a:gd name="f250" fmla="val 154178"/>
              <a:gd name="f251" fmla="val 1026932"/>
              <a:gd name="f252" fmla="val 225992"/>
              <a:gd name="f253" fmla="val 1025256"/>
              <a:gd name="f254" fmla="val 236677"/>
              <a:gd name="f255" fmla="val 1023174"/>
              <a:gd name="f256" fmla="val 249887"/>
              <a:gd name="f257" fmla="val 1021811"/>
              <a:gd name="f258" fmla="val 265215"/>
              <a:gd name="f259" fmla="val 1015731"/>
              <a:gd name="f260" fmla="val 277098"/>
              <a:gd name="f261" fmla="val 1004880"/>
              <a:gd name="f262" fmla="val 293366"/>
              <a:gd name="f263" fmla="val 1000311"/>
              <a:gd name="f264" fmla="val 324575"/>
              <a:gd name="f265" fmla="val 977595"/>
              <a:gd name="f266" fmla="val 327302"/>
              <a:gd name="f267" fmla="val 946478"/>
              <a:gd name="f268" fmla="val 331042"/>
              <a:gd name="f269" fmla="val 816704"/>
              <a:gd name="f270" fmla="val 333842"/>
              <a:gd name="f271" fmla="val 787614"/>
              <a:gd name="f272" fmla="val 327431"/>
              <a:gd name="f273" fmla="val 776670"/>
              <a:gd name="f274" fmla="val 325017"/>
              <a:gd name="f275" fmla="val 769080"/>
              <a:gd name="f276" fmla="val 308897"/>
              <a:gd name="f277" fmla="val 762613"/>
              <a:gd name="f278" fmla="val 300643"/>
              <a:gd name="f279" fmla="val 753236"/>
              <a:gd name="f280" fmla="val 288668"/>
              <a:gd name="f281" fmla="val 743858"/>
              <a:gd name="f282" fmla="val 276674"/>
              <a:gd name="f283" fmla="val 734481"/>
              <a:gd name="f284" fmla="val 264699"/>
              <a:gd name="f285" fmla="val 722193"/>
              <a:gd name="f286" fmla="val 249021"/>
              <a:gd name="f287" fmla="val 710512"/>
              <a:gd name="f288" fmla="val 229032"/>
              <a:gd name="f289" fmla="val 695018"/>
              <a:gd name="f290" fmla="val 216301"/>
              <a:gd name="f291" fmla="val 686046"/>
              <a:gd name="f292" fmla="val 208950"/>
              <a:gd name="f293" fmla="val 659793"/>
              <a:gd name="f294" fmla="val 214514"/>
              <a:gd name="f295" fmla="val 648757"/>
              <a:gd name="f296" fmla="val 629782"/>
              <a:gd name="f297" fmla="val 214533"/>
              <a:gd name="f298" fmla="val 610787"/>
              <a:gd name="f299" fmla="val 214311"/>
              <a:gd name="f300" fmla="val 591793"/>
              <a:gd name="f301" fmla="val 214072"/>
              <a:gd name="f302" fmla="val 553841"/>
              <a:gd name="f303" fmla="val 213593"/>
              <a:gd name="f304" fmla="val 515889"/>
              <a:gd name="f305" fmla="val 212985"/>
              <a:gd name="f306" fmla="val 477955"/>
              <a:gd name="f307" fmla="val 213796"/>
              <a:gd name="f308" fmla="val 467307"/>
              <a:gd name="f309" fmla="val 214017"/>
              <a:gd name="f310" fmla="val 463125"/>
              <a:gd name="f311" fmla="val 218144"/>
              <a:gd name="f312" fmla="val 228866"/>
              <a:gd name="f313" fmla="val 463143"/>
              <a:gd name="f314" fmla="val 311476"/>
              <a:gd name="f315" fmla="val 463161"/>
              <a:gd name="f316" fmla="val 394104"/>
              <a:gd name="f317" fmla="val 463198"/>
              <a:gd name="f318" fmla="val 476715"/>
              <a:gd name="f319" fmla="val 488745"/>
              <a:gd name="f320" fmla="val 466809"/>
              <a:gd name="f321" fmla="val 492338"/>
              <a:gd name="f322" fmla="val 479005"/>
              <a:gd name="f323" fmla="val 590190"/>
              <a:gd name="f324" fmla="val 492282"/>
              <a:gd name="f325" fmla="val 701393"/>
              <a:gd name="f326" fmla="val 492190"/>
              <a:gd name="f327" fmla="val 812577"/>
              <a:gd name="f328" fmla="val 492135"/>
              <a:gd name="f329" fmla="val 860773"/>
              <a:gd name="f330" fmla="val 492098"/>
              <a:gd name="f331" fmla="val 908968"/>
              <a:gd name="f332" fmla="val 957163"/>
              <a:gd name="f333" fmla="val 492116"/>
              <a:gd name="f334" fmla="val 988851"/>
              <a:gd name="f335" fmla="val 1019305"/>
              <a:gd name="f336" fmla="val 505768"/>
              <a:gd name="f337" fmla="val 1040842"/>
              <a:gd name="f338" fmla="val 529368"/>
              <a:gd name="f339" fmla="val 1046590"/>
              <a:gd name="f340" fmla="val 535651"/>
              <a:gd name="f341" fmla="val 1067021"/>
              <a:gd name="f342" fmla="val 571134"/>
              <a:gd name="f343" fmla="val 1072346"/>
              <a:gd name="f344" fmla="val 595029"/>
              <a:gd name="f345" fmla="val 1075183"/>
              <a:gd name="f346" fmla="val 607741"/>
              <a:gd name="f347" fmla="val 1073727"/>
              <a:gd name="f348" fmla="val 617174"/>
              <a:gd name="f349" fmla="val 1063558"/>
              <a:gd name="f350" fmla="val 617211"/>
              <a:gd name="f351" fmla="val 1021203"/>
              <a:gd name="f352" fmla="val 617229"/>
              <a:gd name="f353" fmla="val 19105"/>
              <a:gd name="f354" fmla="val 617303"/>
              <a:gd name="f355" fmla="val 7056"/>
              <a:gd name="f356" fmla="val 617266"/>
              <a:gd name="f357" fmla="val 1474"/>
              <a:gd name="f358" fmla="val 617248"/>
              <a:gd name="f359" fmla="val 615792"/>
              <a:gd name="f360" fmla="val 610247"/>
              <a:gd name="f361" fmla="+- 0 0 37"/>
              <a:gd name="f362" fmla="val 579074"/>
              <a:gd name="f363" fmla="val 12104"/>
              <a:gd name="f364" fmla="val 542375"/>
              <a:gd name="f365" fmla="val 36902"/>
              <a:gd name="f366" fmla="val 522276"/>
              <a:gd name="f367" fmla="val 44419"/>
              <a:gd name="f368" fmla="val 516177"/>
              <a:gd name="f369" fmla="val 54441"/>
              <a:gd name="f370" fmla="val 512843"/>
              <a:gd name="f371" fmla="val 60705"/>
              <a:gd name="f372" fmla="val 505308"/>
              <a:gd name="f373" fmla="val 66508"/>
              <a:gd name="f374" fmla="val 498325"/>
              <a:gd name="f375" fmla="val 67927"/>
              <a:gd name="f376" fmla="val 487842"/>
              <a:gd name="f377" fmla="val 69014"/>
              <a:gd name="f378" fmla="val 479165"/>
              <a:gd name="f379" fmla="val 74909"/>
              <a:gd name="f380" fmla="val 432296"/>
              <a:gd name="f381" fmla="val 105731"/>
              <a:gd name="f382" fmla="val 248781"/>
              <a:gd name="f383" fmla="val 106523"/>
              <a:gd name="f384" fmla="val 203939"/>
              <a:gd name="f385" fmla="val 106579"/>
              <a:gd name="f386" fmla="val 200733"/>
              <a:gd name="f387" fmla="val 104884"/>
              <a:gd name="f388" fmla="val 198523"/>
              <a:gd name="f389" fmla="val 100978"/>
              <a:gd name="f390" fmla="val 197767"/>
              <a:gd name="f391" fmla="val 93074"/>
              <a:gd name="f392" fmla="val 196220"/>
              <a:gd name="f393" fmla="val 85189"/>
              <a:gd name="f394" fmla="val 197307"/>
              <a:gd name="f395" fmla="val 77304"/>
              <a:gd name="f396" fmla="val 197012"/>
              <a:gd name="f397" fmla="val 69530"/>
              <a:gd name="f398" fmla="val 196717"/>
              <a:gd name="f399" fmla="val 69345"/>
              <a:gd name="f400" fmla="val 196809"/>
              <a:gd name="f401" fmla="val 188814"/>
              <a:gd name="f402" fmla="val 69327"/>
              <a:gd name="f403" fmla="val 161621"/>
              <a:gd name="f404" fmla="val 69640"/>
              <a:gd name="f405" fmla="val 69725"/>
              <a:gd name="f406" fmla="val 69548"/>
              <a:gd name="f407" fmla="val 50971"/>
              <a:gd name="f408" fmla="val 46365"/>
              <a:gd name="f409" fmla="val 71464"/>
              <a:gd name="f410" fmla="val 45093"/>
              <a:gd name="f411" fmla="val 75775"/>
              <a:gd name="f412" fmla="val 45130"/>
              <a:gd name="f413" fmla="val 101254"/>
              <a:gd name="f414" fmla="val 45296"/>
              <a:gd name="f415" fmla="val 126734"/>
              <a:gd name="f416" fmla="val 44872"/>
              <a:gd name="f417" fmla="val 152195"/>
              <a:gd name="f418" fmla="val 45499"/>
              <a:gd name="f419" fmla="val 161093"/>
              <a:gd name="f420" fmla="val 45720"/>
              <a:gd name="f421" fmla="val 167320"/>
              <a:gd name="f422" fmla="val 41906"/>
              <a:gd name="f423" fmla="val 172921"/>
              <a:gd name="f424" fmla="val 36250"/>
              <a:gd name="f425" fmla="val 197442"/>
              <a:gd name="f426" fmla="val 11434"/>
              <a:gd name="f427" fmla="val 235450"/>
              <a:gd name="f428" fmla="+- 0 0 688"/>
              <a:gd name="f429" fmla="+- 0 0 -90"/>
              <a:gd name="f430" fmla="*/ f3 1 1073623"/>
              <a:gd name="f431" fmla="*/ f4 1 694220"/>
              <a:gd name="f432" fmla="+- f7 0 f5"/>
              <a:gd name="f433" fmla="+- f6 0 f5"/>
              <a:gd name="f434" fmla="*/ f429 f0 1"/>
              <a:gd name="f435" fmla="*/ f433 1 1073623"/>
              <a:gd name="f436" fmla="*/ f432 1 694220"/>
              <a:gd name="f437" fmla="*/ 7277 f433 1"/>
              <a:gd name="f438" fmla="*/ 642156 f432 1"/>
              <a:gd name="f439" fmla="*/ 1063116 f433 1"/>
              <a:gd name="f440" fmla="*/ 642174 f432 1"/>
              <a:gd name="f441" fmla="*/ 1071112 f433 1"/>
              <a:gd name="f442" fmla="*/ 650188 f432 1"/>
              <a:gd name="f443" fmla="*/ 1070983 f433 1"/>
              <a:gd name="f444" fmla="*/ 684769 f432 1"/>
              <a:gd name="f445" fmla="*/ 1061292 f433 1"/>
              <a:gd name="f446" fmla="*/ 694091 f432 1"/>
              <a:gd name="f447" fmla="*/ 7038 f433 1"/>
              <a:gd name="f448" fmla="*/ 694220 f432 1"/>
              <a:gd name="f449" fmla="*/ 884 f433 1"/>
              <a:gd name="f450" fmla="*/ 688067 f432 1"/>
              <a:gd name="f451" fmla="*/ 774 f433 1"/>
              <a:gd name="f452" fmla="*/ 646780 f432 1"/>
              <a:gd name="f453" fmla="*/ 338860 f433 1"/>
              <a:gd name="f454" fmla="*/ 410465 f432 1"/>
              <a:gd name="f455" fmla="*/ 331453 f433 1"/>
              <a:gd name="f456" fmla="*/ 417871 f432 1"/>
              <a:gd name="f457" fmla="*/ 451272 f432 1"/>
              <a:gd name="f458" fmla="*/ 458678 f432 1"/>
              <a:gd name="f459" fmla="*/ 358241 f433 1"/>
              <a:gd name="f460" fmla="*/ 365647 f433 1"/>
              <a:gd name="f461" fmla="*/ 185025 f433 1"/>
              <a:gd name="f462" fmla="*/ 177619 f433 1"/>
              <a:gd name="f463" fmla="*/ 204406 f433 1"/>
              <a:gd name="f464" fmla="*/ 211812 f433 1"/>
              <a:gd name="f465" fmla="*/ 271633 f433 1"/>
              <a:gd name="f466" fmla="*/ 400995 f432 1"/>
              <a:gd name="f467" fmla="*/ 238047 f433 1"/>
              <a:gd name="f468" fmla="*/ 434581 f432 1"/>
              <a:gd name="f469" fmla="*/ 468166 f432 1"/>
              <a:gd name="f470" fmla="*/ 305219 f433 1"/>
              <a:gd name="f471" fmla="*/ 885441 f433 1"/>
              <a:gd name="f472" fmla="*/ 388688 f432 1"/>
              <a:gd name="f473" fmla="*/ 889310 f433 1"/>
              <a:gd name="f474" fmla="*/ 392557 f432 1"/>
              <a:gd name="f475" fmla="*/ 422531 f432 1"/>
              <a:gd name="f476" fmla="*/ 430066 f432 1"/>
              <a:gd name="f477" fmla="*/ 881572 f433 1"/>
              <a:gd name="f478" fmla="*/ 855505 f433 1"/>
              <a:gd name="f479" fmla="*/ 345218 f432 1"/>
              <a:gd name="f480" fmla="*/ 880080 f433 1"/>
              <a:gd name="f481" fmla="*/ 345230 f432 1"/>
              <a:gd name="f482" fmla="*/ 927871 f433 1"/>
              <a:gd name="f483" fmla="*/ 345283 f432 1"/>
              <a:gd name="f484" fmla="*/ 936566 f433 1"/>
              <a:gd name="f485" fmla="*/ 353813 f432 1"/>
              <a:gd name="f486" fmla="*/ 937285 f433 1"/>
              <a:gd name="f487" fmla="*/ 362987 f432 1"/>
              <a:gd name="f488" fmla="*/ 929142 f433 1"/>
              <a:gd name="f489" fmla="*/ 372420 f432 1"/>
              <a:gd name="f490" fmla="*/ 842054 f433 1"/>
              <a:gd name="f491" fmla="*/ 372438 f432 1"/>
              <a:gd name="f492" fmla="*/ 832677 f433 1"/>
              <a:gd name="f493" fmla="*/ 363172 f432 1"/>
              <a:gd name="f494" fmla="*/ 832917 f433 1"/>
              <a:gd name="f495" fmla="*/ 352873 f432 1"/>
              <a:gd name="f496" fmla="*/ 841299 f433 1"/>
              <a:gd name="f497" fmla="*/ 345246 f432 1"/>
              <a:gd name="f498" fmla="*/ 338896 f433 1"/>
              <a:gd name="f499" fmla="*/ 298193 f432 1"/>
              <a:gd name="f500" fmla="*/ 331490 f433 1"/>
              <a:gd name="f501" fmla="*/ 305599 f432 1"/>
              <a:gd name="f502" fmla="*/ 339000 f432 1"/>
              <a:gd name="f503" fmla="*/ 346406 f432 1"/>
              <a:gd name="f504" fmla="*/ 358278 f433 1"/>
              <a:gd name="f505" fmla="*/ 365684 f433 1"/>
              <a:gd name="f506" fmla="*/ 287587 f433 1"/>
              <a:gd name="f507" fmla="*/ 280181 f433 1"/>
              <a:gd name="f508" fmla="*/ 306969 f433 1"/>
              <a:gd name="f509" fmla="*/ 314375 f433 1"/>
              <a:gd name="f510" fmla="*/ 236297 f433 1"/>
              <a:gd name="f511" fmla="*/ 228891 f433 1"/>
              <a:gd name="f512" fmla="*/ 255678 f433 1"/>
              <a:gd name="f513" fmla="*/ 263084 f433 1"/>
              <a:gd name="f514" fmla="*/ 184988 f433 1"/>
              <a:gd name="f515" fmla="*/ 177582 f433 1"/>
              <a:gd name="f516" fmla="*/ 204369 f433 1"/>
              <a:gd name="f517" fmla="*/ 211776 f433 1"/>
              <a:gd name="f518" fmla="*/ 185246 f433 1"/>
              <a:gd name="f519" fmla="*/ 214883 f432 1"/>
              <a:gd name="f520" fmla="*/ 177527 f433 1"/>
              <a:gd name="f521" fmla="*/ 222602 f432 1"/>
              <a:gd name="f522" fmla="*/ 265141 f432 1"/>
              <a:gd name="f523" fmla="*/ 272861 f432 1"/>
              <a:gd name="f524" fmla="*/ 357707 f433 1"/>
              <a:gd name="f525" fmla="*/ 365426 f433 1"/>
              <a:gd name="f526" fmla="*/ 269791 f433 1"/>
              <a:gd name="f527" fmla="*/ 30 f432 1"/>
              <a:gd name="f528" fmla="*/ 861344 f433 1"/>
              <a:gd name="f529" fmla="*/ 933 f432 1"/>
              <a:gd name="f530" fmla="*/ 872306 f433 1"/>
              <a:gd name="f531" fmla="*/ 11747 f432 1"/>
              <a:gd name="f532" fmla="*/ 872361 f433 1"/>
              <a:gd name="f533" fmla="*/ 190417 f432 1"/>
              <a:gd name="f534" fmla="*/ 879325 f433 1"/>
              <a:gd name="f535" fmla="*/ 207053 f432 1"/>
              <a:gd name="f536" fmla="*/ 892903 f433 1"/>
              <a:gd name="f537" fmla="*/ 204860 f432 1"/>
              <a:gd name="f538" fmla="*/ 897104 f433 1"/>
              <a:gd name="f539" fmla="*/ 190287 f432 1"/>
              <a:gd name="f540" fmla="*/ 896551 f433 1"/>
              <a:gd name="f541" fmla="*/ 6976 f432 1"/>
              <a:gd name="f542" fmla="*/ 902078 f433 1"/>
              <a:gd name="f543" fmla="*/ 1117 f432 1"/>
              <a:gd name="f544" fmla="*/ 1004548 f433 1"/>
              <a:gd name="f545" fmla="*/ 42919 f432 1"/>
              <a:gd name="f546" fmla="*/ 1026048 f433 1"/>
              <a:gd name="f547" fmla="*/ 129214 f432 1"/>
              <a:gd name="f548" fmla="*/ 1025256 f433 1"/>
              <a:gd name="f549" fmla="*/ 236677 f432 1"/>
              <a:gd name="f550" fmla="*/ 1015731 f433 1"/>
              <a:gd name="f551" fmla="*/ 277098 f432 1"/>
              <a:gd name="f552" fmla="*/ 977595 f433 1"/>
              <a:gd name="f553" fmla="*/ 327302 f432 1"/>
              <a:gd name="f554" fmla="*/ 787614 f433 1"/>
              <a:gd name="f555" fmla="*/ 327431 f432 1"/>
              <a:gd name="f556" fmla="*/ 762613 f433 1"/>
              <a:gd name="f557" fmla="*/ 300643 f432 1"/>
              <a:gd name="f558" fmla="*/ 734481 f433 1"/>
              <a:gd name="f559" fmla="*/ 264699 f432 1"/>
              <a:gd name="f560" fmla="*/ 695018 f433 1"/>
              <a:gd name="f561" fmla="*/ 216301 f432 1"/>
              <a:gd name="f562" fmla="*/ 648757 f433 1"/>
              <a:gd name="f563" fmla="*/ 214514 f432 1"/>
              <a:gd name="f564" fmla="*/ 591793 f433 1"/>
              <a:gd name="f565" fmla="*/ 214072 f432 1"/>
              <a:gd name="f566" fmla="*/ 477955 f433 1"/>
              <a:gd name="f567" fmla="*/ 213796 f432 1"/>
              <a:gd name="f568" fmla="*/ 463125 f433 1"/>
              <a:gd name="f569" fmla="*/ 228866 f432 1"/>
              <a:gd name="f570" fmla="*/ 463198 f433 1"/>
              <a:gd name="f571" fmla="*/ 476715 f432 1"/>
              <a:gd name="f572" fmla="*/ 479005 f433 1"/>
              <a:gd name="f573" fmla="*/ 492338 f432 1"/>
              <a:gd name="f574" fmla="*/ 812577 f433 1"/>
              <a:gd name="f575" fmla="*/ 492135 f432 1"/>
              <a:gd name="f576" fmla="*/ 957163 f433 1"/>
              <a:gd name="f577" fmla="*/ 492116 f432 1"/>
              <a:gd name="f578" fmla="*/ 1040842 f433 1"/>
              <a:gd name="f579" fmla="*/ 529368 f432 1"/>
              <a:gd name="f580" fmla="*/ 1072346 f433 1"/>
              <a:gd name="f581" fmla="*/ 595029 f432 1"/>
              <a:gd name="f582" fmla="*/ 1063558 f433 1"/>
              <a:gd name="f583" fmla="*/ 617211 f432 1"/>
              <a:gd name="f584" fmla="*/ 7056 f433 1"/>
              <a:gd name="f585" fmla="*/ 617266 f432 1"/>
              <a:gd name="f586" fmla="*/ 0 f433 1"/>
              <a:gd name="f587" fmla="*/ 610247 f432 1"/>
              <a:gd name="f588" fmla="*/ 36902 f433 1"/>
              <a:gd name="f589" fmla="*/ 522276 f432 1"/>
              <a:gd name="f590" fmla="*/ 60705 f433 1"/>
              <a:gd name="f591" fmla="*/ 505308 f432 1"/>
              <a:gd name="f592" fmla="*/ 69014 f433 1"/>
              <a:gd name="f593" fmla="*/ 479165 f432 1"/>
              <a:gd name="f594" fmla="*/ 106523 f433 1"/>
              <a:gd name="f595" fmla="*/ 203939 f432 1"/>
              <a:gd name="f596" fmla="*/ 100978 f433 1"/>
              <a:gd name="f597" fmla="*/ 197767 f432 1"/>
              <a:gd name="f598" fmla="*/ 77304 f433 1"/>
              <a:gd name="f599" fmla="*/ 197012 f432 1"/>
              <a:gd name="f600" fmla="*/ 69345 f433 1"/>
              <a:gd name="f601" fmla="*/ 188814 f432 1"/>
              <a:gd name="f602" fmla="*/ 69548 f433 1"/>
              <a:gd name="f603" fmla="*/ 50971 f432 1"/>
              <a:gd name="f604" fmla="*/ 75775 f433 1"/>
              <a:gd name="f605" fmla="*/ 45130 f432 1"/>
              <a:gd name="f606" fmla="*/ 152195 f433 1"/>
              <a:gd name="f607" fmla="*/ 45499 f432 1"/>
              <a:gd name="f608" fmla="*/ 172921 f433 1"/>
              <a:gd name="f609" fmla="*/ 36250 f432 1"/>
              <a:gd name="f610" fmla="*/ f434 1 f2"/>
              <a:gd name="f611" fmla="*/ f437 1 1073623"/>
              <a:gd name="f612" fmla="*/ f438 1 694220"/>
              <a:gd name="f613" fmla="*/ f439 1 1073623"/>
              <a:gd name="f614" fmla="*/ f440 1 694220"/>
              <a:gd name="f615" fmla="*/ f441 1 1073623"/>
              <a:gd name="f616" fmla="*/ f442 1 694220"/>
              <a:gd name="f617" fmla="*/ f443 1 1073623"/>
              <a:gd name="f618" fmla="*/ f444 1 694220"/>
              <a:gd name="f619" fmla="*/ f445 1 1073623"/>
              <a:gd name="f620" fmla="*/ f446 1 694220"/>
              <a:gd name="f621" fmla="*/ f447 1 1073623"/>
              <a:gd name="f622" fmla="*/ f448 1 694220"/>
              <a:gd name="f623" fmla="*/ f449 1 1073623"/>
              <a:gd name="f624" fmla="*/ f450 1 694220"/>
              <a:gd name="f625" fmla="*/ f451 1 1073623"/>
              <a:gd name="f626" fmla="*/ f452 1 694220"/>
              <a:gd name="f627" fmla="*/ f453 1 1073623"/>
              <a:gd name="f628" fmla="*/ f454 1 694220"/>
              <a:gd name="f629" fmla="*/ f455 1 1073623"/>
              <a:gd name="f630" fmla="*/ f456 1 694220"/>
              <a:gd name="f631" fmla="*/ f457 1 694220"/>
              <a:gd name="f632" fmla="*/ f458 1 694220"/>
              <a:gd name="f633" fmla="*/ f459 1 1073623"/>
              <a:gd name="f634" fmla="*/ f460 1 1073623"/>
              <a:gd name="f635" fmla="*/ f461 1 1073623"/>
              <a:gd name="f636" fmla="*/ f462 1 1073623"/>
              <a:gd name="f637" fmla="*/ f463 1 1073623"/>
              <a:gd name="f638" fmla="*/ f464 1 1073623"/>
              <a:gd name="f639" fmla="*/ f465 1 1073623"/>
              <a:gd name="f640" fmla="*/ f466 1 694220"/>
              <a:gd name="f641" fmla="*/ f467 1 1073623"/>
              <a:gd name="f642" fmla="*/ f468 1 694220"/>
              <a:gd name="f643" fmla="*/ f469 1 694220"/>
              <a:gd name="f644" fmla="*/ f470 1 1073623"/>
              <a:gd name="f645" fmla="*/ f471 1 1073623"/>
              <a:gd name="f646" fmla="*/ f472 1 694220"/>
              <a:gd name="f647" fmla="*/ f473 1 1073623"/>
              <a:gd name="f648" fmla="*/ f474 1 694220"/>
              <a:gd name="f649" fmla="*/ f475 1 694220"/>
              <a:gd name="f650" fmla="*/ f476 1 694220"/>
              <a:gd name="f651" fmla="*/ f477 1 1073623"/>
              <a:gd name="f652" fmla="*/ f478 1 1073623"/>
              <a:gd name="f653" fmla="*/ f479 1 694220"/>
              <a:gd name="f654" fmla="*/ f480 1 1073623"/>
              <a:gd name="f655" fmla="*/ f481 1 694220"/>
              <a:gd name="f656" fmla="*/ f482 1 1073623"/>
              <a:gd name="f657" fmla="*/ f483 1 694220"/>
              <a:gd name="f658" fmla="*/ f484 1 1073623"/>
              <a:gd name="f659" fmla="*/ f485 1 694220"/>
              <a:gd name="f660" fmla="*/ f486 1 1073623"/>
              <a:gd name="f661" fmla="*/ f487 1 694220"/>
              <a:gd name="f662" fmla="*/ f488 1 1073623"/>
              <a:gd name="f663" fmla="*/ f489 1 694220"/>
              <a:gd name="f664" fmla="*/ f490 1 1073623"/>
              <a:gd name="f665" fmla="*/ f491 1 694220"/>
              <a:gd name="f666" fmla="*/ f492 1 1073623"/>
              <a:gd name="f667" fmla="*/ f493 1 694220"/>
              <a:gd name="f668" fmla="*/ f494 1 1073623"/>
              <a:gd name="f669" fmla="*/ f495 1 694220"/>
              <a:gd name="f670" fmla="*/ f496 1 1073623"/>
              <a:gd name="f671" fmla="*/ f497 1 694220"/>
              <a:gd name="f672" fmla="*/ f498 1 1073623"/>
              <a:gd name="f673" fmla="*/ f499 1 694220"/>
              <a:gd name="f674" fmla="*/ f500 1 1073623"/>
              <a:gd name="f675" fmla="*/ f501 1 694220"/>
              <a:gd name="f676" fmla="*/ f502 1 694220"/>
              <a:gd name="f677" fmla="*/ f503 1 694220"/>
              <a:gd name="f678" fmla="*/ f504 1 1073623"/>
              <a:gd name="f679" fmla="*/ f505 1 1073623"/>
              <a:gd name="f680" fmla="*/ f506 1 1073623"/>
              <a:gd name="f681" fmla="*/ f507 1 1073623"/>
              <a:gd name="f682" fmla="*/ f508 1 1073623"/>
              <a:gd name="f683" fmla="*/ f509 1 1073623"/>
              <a:gd name="f684" fmla="*/ f510 1 1073623"/>
              <a:gd name="f685" fmla="*/ f511 1 1073623"/>
              <a:gd name="f686" fmla="*/ f512 1 1073623"/>
              <a:gd name="f687" fmla="*/ f513 1 1073623"/>
              <a:gd name="f688" fmla="*/ f514 1 1073623"/>
              <a:gd name="f689" fmla="*/ f515 1 1073623"/>
              <a:gd name="f690" fmla="*/ f516 1 1073623"/>
              <a:gd name="f691" fmla="*/ f517 1 1073623"/>
              <a:gd name="f692" fmla="*/ f518 1 1073623"/>
              <a:gd name="f693" fmla="*/ f519 1 694220"/>
              <a:gd name="f694" fmla="*/ f520 1 1073623"/>
              <a:gd name="f695" fmla="*/ f521 1 694220"/>
              <a:gd name="f696" fmla="*/ f522 1 694220"/>
              <a:gd name="f697" fmla="*/ f523 1 694220"/>
              <a:gd name="f698" fmla="*/ f524 1 1073623"/>
              <a:gd name="f699" fmla="*/ f525 1 1073623"/>
              <a:gd name="f700" fmla="*/ f526 1 1073623"/>
              <a:gd name="f701" fmla="*/ f527 1 694220"/>
              <a:gd name="f702" fmla="*/ f528 1 1073623"/>
              <a:gd name="f703" fmla="*/ f529 1 694220"/>
              <a:gd name="f704" fmla="*/ f530 1 1073623"/>
              <a:gd name="f705" fmla="*/ f531 1 694220"/>
              <a:gd name="f706" fmla="*/ f532 1 1073623"/>
              <a:gd name="f707" fmla="*/ f533 1 694220"/>
              <a:gd name="f708" fmla="*/ f534 1 1073623"/>
              <a:gd name="f709" fmla="*/ f535 1 694220"/>
              <a:gd name="f710" fmla="*/ f536 1 1073623"/>
              <a:gd name="f711" fmla="*/ f537 1 694220"/>
              <a:gd name="f712" fmla="*/ f538 1 1073623"/>
              <a:gd name="f713" fmla="*/ f539 1 694220"/>
              <a:gd name="f714" fmla="*/ f540 1 1073623"/>
              <a:gd name="f715" fmla="*/ f541 1 694220"/>
              <a:gd name="f716" fmla="*/ f542 1 1073623"/>
              <a:gd name="f717" fmla="*/ f543 1 694220"/>
              <a:gd name="f718" fmla="*/ f544 1 1073623"/>
              <a:gd name="f719" fmla="*/ f545 1 694220"/>
              <a:gd name="f720" fmla="*/ f546 1 1073623"/>
              <a:gd name="f721" fmla="*/ f547 1 694220"/>
              <a:gd name="f722" fmla="*/ f548 1 1073623"/>
              <a:gd name="f723" fmla="*/ f549 1 694220"/>
              <a:gd name="f724" fmla="*/ f550 1 1073623"/>
              <a:gd name="f725" fmla="*/ f551 1 694220"/>
              <a:gd name="f726" fmla="*/ f552 1 1073623"/>
              <a:gd name="f727" fmla="*/ f553 1 694220"/>
              <a:gd name="f728" fmla="*/ f554 1 1073623"/>
              <a:gd name="f729" fmla="*/ f555 1 694220"/>
              <a:gd name="f730" fmla="*/ f556 1 1073623"/>
              <a:gd name="f731" fmla="*/ f557 1 694220"/>
              <a:gd name="f732" fmla="*/ f558 1 1073623"/>
              <a:gd name="f733" fmla="*/ f559 1 694220"/>
              <a:gd name="f734" fmla="*/ f560 1 1073623"/>
              <a:gd name="f735" fmla="*/ f561 1 694220"/>
              <a:gd name="f736" fmla="*/ f562 1 1073623"/>
              <a:gd name="f737" fmla="*/ f563 1 694220"/>
              <a:gd name="f738" fmla="*/ f564 1 1073623"/>
              <a:gd name="f739" fmla="*/ f565 1 694220"/>
              <a:gd name="f740" fmla="*/ f566 1 1073623"/>
              <a:gd name="f741" fmla="*/ f567 1 694220"/>
              <a:gd name="f742" fmla="*/ f568 1 1073623"/>
              <a:gd name="f743" fmla="*/ f569 1 694220"/>
              <a:gd name="f744" fmla="*/ f570 1 1073623"/>
              <a:gd name="f745" fmla="*/ f571 1 694220"/>
              <a:gd name="f746" fmla="*/ f572 1 1073623"/>
              <a:gd name="f747" fmla="*/ f573 1 694220"/>
              <a:gd name="f748" fmla="*/ f574 1 1073623"/>
              <a:gd name="f749" fmla="*/ f575 1 694220"/>
              <a:gd name="f750" fmla="*/ f576 1 1073623"/>
              <a:gd name="f751" fmla="*/ f577 1 694220"/>
              <a:gd name="f752" fmla="*/ f578 1 1073623"/>
              <a:gd name="f753" fmla="*/ f579 1 694220"/>
              <a:gd name="f754" fmla="*/ f580 1 1073623"/>
              <a:gd name="f755" fmla="*/ f581 1 694220"/>
              <a:gd name="f756" fmla="*/ f582 1 1073623"/>
              <a:gd name="f757" fmla="*/ f583 1 694220"/>
              <a:gd name="f758" fmla="*/ f584 1 1073623"/>
              <a:gd name="f759" fmla="*/ f585 1 694220"/>
              <a:gd name="f760" fmla="*/ f586 1 1073623"/>
              <a:gd name="f761" fmla="*/ f587 1 694220"/>
              <a:gd name="f762" fmla="*/ f588 1 1073623"/>
              <a:gd name="f763" fmla="*/ f589 1 694220"/>
              <a:gd name="f764" fmla="*/ f590 1 1073623"/>
              <a:gd name="f765" fmla="*/ f591 1 694220"/>
              <a:gd name="f766" fmla="*/ f592 1 1073623"/>
              <a:gd name="f767" fmla="*/ f593 1 694220"/>
              <a:gd name="f768" fmla="*/ f594 1 1073623"/>
              <a:gd name="f769" fmla="*/ f595 1 694220"/>
              <a:gd name="f770" fmla="*/ f596 1 1073623"/>
              <a:gd name="f771" fmla="*/ f597 1 694220"/>
              <a:gd name="f772" fmla="*/ f598 1 1073623"/>
              <a:gd name="f773" fmla="*/ f599 1 694220"/>
              <a:gd name="f774" fmla="*/ f600 1 1073623"/>
              <a:gd name="f775" fmla="*/ f601 1 694220"/>
              <a:gd name="f776" fmla="*/ f602 1 1073623"/>
              <a:gd name="f777" fmla="*/ f603 1 694220"/>
              <a:gd name="f778" fmla="*/ f604 1 1073623"/>
              <a:gd name="f779" fmla="*/ f605 1 694220"/>
              <a:gd name="f780" fmla="*/ f606 1 1073623"/>
              <a:gd name="f781" fmla="*/ f607 1 694220"/>
              <a:gd name="f782" fmla="*/ f608 1 1073623"/>
              <a:gd name="f783" fmla="*/ f609 1 694220"/>
              <a:gd name="f784" fmla="*/ f5 1 f435"/>
              <a:gd name="f785" fmla="*/ f6 1 f435"/>
              <a:gd name="f786" fmla="*/ f5 1 f436"/>
              <a:gd name="f787" fmla="*/ f7 1 f436"/>
              <a:gd name="f788" fmla="+- f610 0 f1"/>
              <a:gd name="f789" fmla="*/ f611 1 f435"/>
              <a:gd name="f790" fmla="*/ f612 1 f436"/>
              <a:gd name="f791" fmla="*/ f613 1 f435"/>
              <a:gd name="f792" fmla="*/ f614 1 f436"/>
              <a:gd name="f793" fmla="*/ f615 1 f435"/>
              <a:gd name="f794" fmla="*/ f616 1 f436"/>
              <a:gd name="f795" fmla="*/ f617 1 f435"/>
              <a:gd name="f796" fmla="*/ f618 1 f436"/>
              <a:gd name="f797" fmla="*/ f619 1 f435"/>
              <a:gd name="f798" fmla="*/ f620 1 f436"/>
              <a:gd name="f799" fmla="*/ f621 1 f435"/>
              <a:gd name="f800" fmla="*/ f622 1 f436"/>
              <a:gd name="f801" fmla="*/ f623 1 f435"/>
              <a:gd name="f802" fmla="*/ f624 1 f436"/>
              <a:gd name="f803" fmla="*/ f625 1 f435"/>
              <a:gd name="f804" fmla="*/ f626 1 f436"/>
              <a:gd name="f805" fmla="*/ f627 1 f435"/>
              <a:gd name="f806" fmla="*/ f628 1 f436"/>
              <a:gd name="f807" fmla="*/ f629 1 f435"/>
              <a:gd name="f808" fmla="*/ f630 1 f436"/>
              <a:gd name="f809" fmla="*/ f631 1 f436"/>
              <a:gd name="f810" fmla="*/ f632 1 f436"/>
              <a:gd name="f811" fmla="*/ f633 1 f435"/>
              <a:gd name="f812" fmla="*/ f634 1 f435"/>
              <a:gd name="f813" fmla="*/ f635 1 f435"/>
              <a:gd name="f814" fmla="*/ f636 1 f435"/>
              <a:gd name="f815" fmla="*/ f637 1 f435"/>
              <a:gd name="f816" fmla="*/ f638 1 f435"/>
              <a:gd name="f817" fmla="*/ f639 1 f435"/>
              <a:gd name="f818" fmla="*/ f640 1 f436"/>
              <a:gd name="f819" fmla="*/ f641 1 f435"/>
              <a:gd name="f820" fmla="*/ f642 1 f436"/>
              <a:gd name="f821" fmla="*/ f643 1 f436"/>
              <a:gd name="f822" fmla="*/ f644 1 f435"/>
              <a:gd name="f823" fmla="*/ f645 1 f435"/>
              <a:gd name="f824" fmla="*/ f646 1 f436"/>
              <a:gd name="f825" fmla="*/ f647 1 f435"/>
              <a:gd name="f826" fmla="*/ f648 1 f436"/>
              <a:gd name="f827" fmla="*/ f649 1 f436"/>
              <a:gd name="f828" fmla="*/ f650 1 f436"/>
              <a:gd name="f829" fmla="*/ f651 1 f435"/>
              <a:gd name="f830" fmla="*/ f652 1 f435"/>
              <a:gd name="f831" fmla="*/ f653 1 f436"/>
              <a:gd name="f832" fmla="*/ f654 1 f435"/>
              <a:gd name="f833" fmla="*/ f655 1 f436"/>
              <a:gd name="f834" fmla="*/ f656 1 f435"/>
              <a:gd name="f835" fmla="*/ f657 1 f436"/>
              <a:gd name="f836" fmla="*/ f658 1 f435"/>
              <a:gd name="f837" fmla="*/ f659 1 f436"/>
              <a:gd name="f838" fmla="*/ f660 1 f435"/>
              <a:gd name="f839" fmla="*/ f661 1 f436"/>
              <a:gd name="f840" fmla="*/ f662 1 f435"/>
              <a:gd name="f841" fmla="*/ f663 1 f436"/>
              <a:gd name="f842" fmla="*/ f664 1 f435"/>
              <a:gd name="f843" fmla="*/ f665 1 f436"/>
              <a:gd name="f844" fmla="*/ f666 1 f435"/>
              <a:gd name="f845" fmla="*/ f667 1 f436"/>
              <a:gd name="f846" fmla="*/ f668 1 f435"/>
              <a:gd name="f847" fmla="*/ f669 1 f436"/>
              <a:gd name="f848" fmla="*/ f670 1 f435"/>
              <a:gd name="f849" fmla="*/ f671 1 f436"/>
              <a:gd name="f850" fmla="*/ f672 1 f435"/>
              <a:gd name="f851" fmla="*/ f673 1 f436"/>
              <a:gd name="f852" fmla="*/ f674 1 f435"/>
              <a:gd name="f853" fmla="*/ f675 1 f436"/>
              <a:gd name="f854" fmla="*/ f676 1 f436"/>
              <a:gd name="f855" fmla="*/ f677 1 f436"/>
              <a:gd name="f856" fmla="*/ f678 1 f435"/>
              <a:gd name="f857" fmla="*/ f679 1 f435"/>
              <a:gd name="f858" fmla="*/ f680 1 f435"/>
              <a:gd name="f859" fmla="*/ f681 1 f435"/>
              <a:gd name="f860" fmla="*/ f682 1 f435"/>
              <a:gd name="f861" fmla="*/ f683 1 f435"/>
              <a:gd name="f862" fmla="*/ f684 1 f435"/>
              <a:gd name="f863" fmla="*/ f685 1 f435"/>
              <a:gd name="f864" fmla="*/ f686 1 f435"/>
              <a:gd name="f865" fmla="*/ f687 1 f435"/>
              <a:gd name="f866" fmla="*/ f688 1 f435"/>
              <a:gd name="f867" fmla="*/ f689 1 f435"/>
              <a:gd name="f868" fmla="*/ f690 1 f435"/>
              <a:gd name="f869" fmla="*/ f691 1 f435"/>
              <a:gd name="f870" fmla="*/ f692 1 f435"/>
              <a:gd name="f871" fmla="*/ f693 1 f436"/>
              <a:gd name="f872" fmla="*/ f694 1 f435"/>
              <a:gd name="f873" fmla="*/ f695 1 f436"/>
              <a:gd name="f874" fmla="*/ f696 1 f436"/>
              <a:gd name="f875" fmla="*/ f697 1 f436"/>
              <a:gd name="f876" fmla="*/ f698 1 f435"/>
              <a:gd name="f877" fmla="*/ f699 1 f435"/>
              <a:gd name="f878" fmla="*/ f700 1 f435"/>
              <a:gd name="f879" fmla="*/ f701 1 f436"/>
              <a:gd name="f880" fmla="*/ f702 1 f435"/>
              <a:gd name="f881" fmla="*/ f703 1 f436"/>
              <a:gd name="f882" fmla="*/ f704 1 f435"/>
              <a:gd name="f883" fmla="*/ f705 1 f436"/>
              <a:gd name="f884" fmla="*/ f706 1 f435"/>
              <a:gd name="f885" fmla="*/ f707 1 f436"/>
              <a:gd name="f886" fmla="*/ f708 1 f435"/>
              <a:gd name="f887" fmla="*/ f709 1 f436"/>
              <a:gd name="f888" fmla="*/ f710 1 f435"/>
              <a:gd name="f889" fmla="*/ f711 1 f436"/>
              <a:gd name="f890" fmla="*/ f712 1 f435"/>
              <a:gd name="f891" fmla="*/ f713 1 f436"/>
              <a:gd name="f892" fmla="*/ f714 1 f435"/>
              <a:gd name="f893" fmla="*/ f715 1 f436"/>
              <a:gd name="f894" fmla="*/ f716 1 f435"/>
              <a:gd name="f895" fmla="*/ f717 1 f436"/>
              <a:gd name="f896" fmla="*/ f718 1 f435"/>
              <a:gd name="f897" fmla="*/ f719 1 f436"/>
              <a:gd name="f898" fmla="*/ f720 1 f435"/>
              <a:gd name="f899" fmla="*/ f721 1 f436"/>
              <a:gd name="f900" fmla="*/ f722 1 f435"/>
              <a:gd name="f901" fmla="*/ f723 1 f436"/>
              <a:gd name="f902" fmla="*/ f724 1 f435"/>
              <a:gd name="f903" fmla="*/ f725 1 f436"/>
              <a:gd name="f904" fmla="*/ f726 1 f435"/>
              <a:gd name="f905" fmla="*/ f727 1 f436"/>
              <a:gd name="f906" fmla="*/ f728 1 f435"/>
              <a:gd name="f907" fmla="*/ f729 1 f436"/>
              <a:gd name="f908" fmla="*/ f730 1 f435"/>
              <a:gd name="f909" fmla="*/ f731 1 f436"/>
              <a:gd name="f910" fmla="*/ f732 1 f435"/>
              <a:gd name="f911" fmla="*/ f733 1 f436"/>
              <a:gd name="f912" fmla="*/ f734 1 f435"/>
              <a:gd name="f913" fmla="*/ f735 1 f436"/>
              <a:gd name="f914" fmla="*/ f736 1 f435"/>
              <a:gd name="f915" fmla="*/ f737 1 f436"/>
              <a:gd name="f916" fmla="*/ f738 1 f435"/>
              <a:gd name="f917" fmla="*/ f739 1 f436"/>
              <a:gd name="f918" fmla="*/ f740 1 f435"/>
              <a:gd name="f919" fmla="*/ f741 1 f436"/>
              <a:gd name="f920" fmla="*/ f742 1 f435"/>
              <a:gd name="f921" fmla="*/ f743 1 f436"/>
              <a:gd name="f922" fmla="*/ f744 1 f435"/>
              <a:gd name="f923" fmla="*/ f745 1 f436"/>
              <a:gd name="f924" fmla="*/ f746 1 f435"/>
              <a:gd name="f925" fmla="*/ f747 1 f436"/>
              <a:gd name="f926" fmla="*/ f748 1 f435"/>
              <a:gd name="f927" fmla="*/ f749 1 f436"/>
              <a:gd name="f928" fmla="*/ f750 1 f435"/>
              <a:gd name="f929" fmla="*/ f751 1 f436"/>
              <a:gd name="f930" fmla="*/ f752 1 f435"/>
              <a:gd name="f931" fmla="*/ f753 1 f436"/>
              <a:gd name="f932" fmla="*/ f754 1 f435"/>
              <a:gd name="f933" fmla="*/ f755 1 f436"/>
              <a:gd name="f934" fmla="*/ f756 1 f435"/>
              <a:gd name="f935" fmla="*/ f757 1 f436"/>
              <a:gd name="f936" fmla="*/ f758 1 f435"/>
              <a:gd name="f937" fmla="*/ f759 1 f436"/>
              <a:gd name="f938" fmla="*/ f760 1 f435"/>
              <a:gd name="f939" fmla="*/ f761 1 f436"/>
              <a:gd name="f940" fmla="*/ f762 1 f435"/>
              <a:gd name="f941" fmla="*/ f763 1 f436"/>
              <a:gd name="f942" fmla="*/ f764 1 f435"/>
              <a:gd name="f943" fmla="*/ f765 1 f436"/>
              <a:gd name="f944" fmla="*/ f766 1 f435"/>
              <a:gd name="f945" fmla="*/ f767 1 f436"/>
              <a:gd name="f946" fmla="*/ f768 1 f435"/>
              <a:gd name="f947" fmla="*/ f769 1 f436"/>
              <a:gd name="f948" fmla="*/ f770 1 f435"/>
              <a:gd name="f949" fmla="*/ f771 1 f436"/>
              <a:gd name="f950" fmla="*/ f772 1 f435"/>
              <a:gd name="f951" fmla="*/ f773 1 f436"/>
              <a:gd name="f952" fmla="*/ f774 1 f435"/>
              <a:gd name="f953" fmla="*/ f775 1 f436"/>
              <a:gd name="f954" fmla="*/ f776 1 f435"/>
              <a:gd name="f955" fmla="*/ f777 1 f436"/>
              <a:gd name="f956" fmla="*/ f778 1 f435"/>
              <a:gd name="f957" fmla="*/ f779 1 f436"/>
              <a:gd name="f958" fmla="*/ f780 1 f435"/>
              <a:gd name="f959" fmla="*/ f781 1 f436"/>
              <a:gd name="f960" fmla="*/ f782 1 f435"/>
              <a:gd name="f961" fmla="*/ f783 1 f436"/>
              <a:gd name="f962" fmla="*/ f784 f430 1"/>
              <a:gd name="f963" fmla="*/ f785 f430 1"/>
              <a:gd name="f964" fmla="*/ f787 f431 1"/>
              <a:gd name="f965" fmla="*/ f786 f431 1"/>
              <a:gd name="f966" fmla="*/ f789 f430 1"/>
              <a:gd name="f967" fmla="*/ f790 f431 1"/>
              <a:gd name="f968" fmla="*/ f791 f430 1"/>
              <a:gd name="f969" fmla="*/ f792 f431 1"/>
              <a:gd name="f970" fmla="*/ f793 f430 1"/>
              <a:gd name="f971" fmla="*/ f794 f431 1"/>
              <a:gd name="f972" fmla="*/ f795 f430 1"/>
              <a:gd name="f973" fmla="*/ f796 f431 1"/>
              <a:gd name="f974" fmla="*/ f797 f430 1"/>
              <a:gd name="f975" fmla="*/ f798 f431 1"/>
              <a:gd name="f976" fmla="*/ f799 f430 1"/>
              <a:gd name="f977" fmla="*/ f800 f431 1"/>
              <a:gd name="f978" fmla="*/ f801 f430 1"/>
              <a:gd name="f979" fmla="*/ f802 f431 1"/>
              <a:gd name="f980" fmla="*/ f803 f430 1"/>
              <a:gd name="f981" fmla="*/ f804 f431 1"/>
              <a:gd name="f982" fmla="*/ f805 f430 1"/>
              <a:gd name="f983" fmla="*/ f806 f431 1"/>
              <a:gd name="f984" fmla="*/ f807 f430 1"/>
              <a:gd name="f985" fmla="*/ f808 f431 1"/>
              <a:gd name="f986" fmla="*/ f809 f431 1"/>
              <a:gd name="f987" fmla="*/ f810 f431 1"/>
              <a:gd name="f988" fmla="*/ f811 f430 1"/>
              <a:gd name="f989" fmla="*/ f812 f430 1"/>
              <a:gd name="f990" fmla="*/ f813 f430 1"/>
              <a:gd name="f991" fmla="*/ f814 f430 1"/>
              <a:gd name="f992" fmla="*/ f815 f430 1"/>
              <a:gd name="f993" fmla="*/ f816 f430 1"/>
              <a:gd name="f994" fmla="*/ f817 f430 1"/>
              <a:gd name="f995" fmla="*/ f818 f431 1"/>
              <a:gd name="f996" fmla="*/ f819 f430 1"/>
              <a:gd name="f997" fmla="*/ f820 f431 1"/>
              <a:gd name="f998" fmla="*/ f821 f431 1"/>
              <a:gd name="f999" fmla="*/ f822 f430 1"/>
              <a:gd name="f1000" fmla="*/ f823 f430 1"/>
              <a:gd name="f1001" fmla="*/ f824 f431 1"/>
              <a:gd name="f1002" fmla="*/ f825 f430 1"/>
              <a:gd name="f1003" fmla="*/ f826 f431 1"/>
              <a:gd name="f1004" fmla="*/ f827 f431 1"/>
              <a:gd name="f1005" fmla="*/ f828 f431 1"/>
              <a:gd name="f1006" fmla="*/ f829 f430 1"/>
              <a:gd name="f1007" fmla="*/ f830 f430 1"/>
              <a:gd name="f1008" fmla="*/ f831 f431 1"/>
              <a:gd name="f1009" fmla="*/ f832 f430 1"/>
              <a:gd name="f1010" fmla="*/ f833 f431 1"/>
              <a:gd name="f1011" fmla="*/ f834 f430 1"/>
              <a:gd name="f1012" fmla="*/ f835 f431 1"/>
              <a:gd name="f1013" fmla="*/ f836 f430 1"/>
              <a:gd name="f1014" fmla="*/ f837 f431 1"/>
              <a:gd name="f1015" fmla="*/ f838 f430 1"/>
              <a:gd name="f1016" fmla="*/ f839 f431 1"/>
              <a:gd name="f1017" fmla="*/ f840 f430 1"/>
              <a:gd name="f1018" fmla="*/ f841 f431 1"/>
              <a:gd name="f1019" fmla="*/ f842 f430 1"/>
              <a:gd name="f1020" fmla="*/ f843 f431 1"/>
              <a:gd name="f1021" fmla="*/ f844 f430 1"/>
              <a:gd name="f1022" fmla="*/ f845 f431 1"/>
              <a:gd name="f1023" fmla="*/ f846 f430 1"/>
              <a:gd name="f1024" fmla="*/ f847 f431 1"/>
              <a:gd name="f1025" fmla="*/ f848 f430 1"/>
              <a:gd name="f1026" fmla="*/ f849 f431 1"/>
              <a:gd name="f1027" fmla="*/ f850 f430 1"/>
              <a:gd name="f1028" fmla="*/ f851 f431 1"/>
              <a:gd name="f1029" fmla="*/ f852 f430 1"/>
              <a:gd name="f1030" fmla="*/ f853 f431 1"/>
              <a:gd name="f1031" fmla="*/ f854 f431 1"/>
              <a:gd name="f1032" fmla="*/ f855 f431 1"/>
              <a:gd name="f1033" fmla="*/ f856 f430 1"/>
              <a:gd name="f1034" fmla="*/ f857 f430 1"/>
              <a:gd name="f1035" fmla="*/ f858 f430 1"/>
              <a:gd name="f1036" fmla="*/ f859 f430 1"/>
              <a:gd name="f1037" fmla="*/ f860 f430 1"/>
              <a:gd name="f1038" fmla="*/ f861 f430 1"/>
              <a:gd name="f1039" fmla="*/ f862 f430 1"/>
              <a:gd name="f1040" fmla="*/ f863 f430 1"/>
              <a:gd name="f1041" fmla="*/ f864 f430 1"/>
              <a:gd name="f1042" fmla="*/ f865 f430 1"/>
              <a:gd name="f1043" fmla="*/ f866 f430 1"/>
              <a:gd name="f1044" fmla="*/ f867 f430 1"/>
              <a:gd name="f1045" fmla="*/ f868 f430 1"/>
              <a:gd name="f1046" fmla="*/ f869 f430 1"/>
              <a:gd name="f1047" fmla="*/ f870 f430 1"/>
              <a:gd name="f1048" fmla="*/ f871 f431 1"/>
              <a:gd name="f1049" fmla="*/ f872 f430 1"/>
              <a:gd name="f1050" fmla="*/ f873 f431 1"/>
              <a:gd name="f1051" fmla="*/ f874 f431 1"/>
              <a:gd name="f1052" fmla="*/ f875 f431 1"/>
              <a:gd name="f1053" fmla="*/ f876 f430 1"/>
              <a:gd name="f1054" fmla="*/ f877 f430 1"/>
              <a:gd name="f1055" fmla="*/ f878 f430 1"/>
              <a:gd name="f1056" fmla="*/ f879 f431 1"/>
              <a:gd name="f1057" fmla="*/ f880 f430 1"/>
              <a:gd name="f1058" fmla="*/ f881 f431 1"/>
              <a:gd name="f1059" fmla="*/ f882 f430 1"/>
              <a:gd name="f1060" fmla="*/ f883 f431 1"/>
              <a:gd name="f1061" fmla="*/ f884 f430 1"/>
              <a:gd name="f1062" fmla="*/ f885 f431 1"/>
              <a:gd name="f1063" fmla="*/ f886 f430 1"/>
              <a:gd name="f1064" fmla="*/ f887 f431 1"/>
              <a:gd name="f1065" fmla="*/ f888 f430 1"/>
              <a:gd name="f1066" fmla="*/ f889 f431 1"/>
              <a:gd name="f1067" fmla="*/ f890 f430 1"/>
              <a:gd name="f1068" fmla="*/ f891 f431 1"/>
              <a:gd name="f1069" fmla="*/ f892 f430 1"/>
              <a:gd name="f1070" fmla="*/ f893 f431 1"/>
              <a:gd name="f1071" fmla="*/ f894 f430 1"/>
              <a:gd name="f1072" fmla="*/ f895 f431 1"/>
              <a:gd name="f1073" fmla="*/ f896 f430 1"/>
              <a:gd name="f1074" fmla="*/ f897 f431 1"/>
              <a:gd name="f1075" fmla="*/ f898 f430 1"/>
              <a:gd name="f1076" fmla="*/ f899 f431 1"/>
              <a:gd name="f1077" fmla="*/ f900 f430 1"/>
              <a:gd name="f1078" fmla="*/ f901 f431 1"/>
              <a:gd name="f1079" fmla="*/ f902 f430 1"/>
              <a:gd name="f1080" fmla="*/ f903 f431 1"/>
              <a:gd name="f1081" fmla="*/ f904 f430 1"/>
              <a:gd name="f1082" fmla="*/ f905 f431 1"/>
              <a:gd name="f1083" fmla="*/ f906 f430 1"/>
              <a:gd name="f1084" fmla="*/ f907 f431 1"/>
              <a:gd name="f1085" fmla="*/ f908 f430 1"/>
              <a:gd name="f1086" fmla="*/ f909 f431 1"/>
              <a:gd name="f1087" fmla="*/ f910 f430 1"/>
              <a:gd name="f1088" fmla="*/ f911 f431 1"/>
              <a:gd name="f1089" fmla="*/ f912 f430 1"/>
              <a:gd name="f1090" fmla="*/ f913 f431 1"/>
              <a:gd name="f1091" fmla="*/ f914 f430 1"/>
              <a:gd name="f1092" fmla="*/ f915 f431 1"/>
              <a:gd name="f1093" fmla="*/ f916 f430 1"/>
              <a:gd name="f1094" fmla="*/ f917 f431 1"/>
              <a:gd name="f1095" fmla="*/ f918 f430 1"/>
              <a:gd name="f1096" fmla="*/ f919 f431 1"/>
              <a:gd name="f1097" fmla="*/ f920 f430 1"/>
              <a:gd name="f1098" fmla="*/ f921 f431 1"/>
              <a:gd name="f1099" fmla="*/ f922 f430 1"/>
              <a:gd name="f1100" fmla="*/ f923 f431 1"/>
              <a:gd name="f1101" fmla="*/ f924 f430 1"/>
              <a:gd name="f1102" fmla="*/ f925 f431 1"/>
              <a:gd name="f1103" fmla="*/ f926 f430 1"/>
              <a:gd name="f1104" fmla="*/ f927 f431 1"/>
              <a:gd name="f1105" fmla="*/ f928 f430 1"/>
              <a:gd name="f1106" fmla="*/ f929 f431 1"/>
              <a:gd name="f1107" fmla="*/ f930 f430 1"/>
              <a:gd name="f1108" fmla="*/ f931 f431 1"/>
              <a:gd name="f1109" fmla="*/ f932 f430 1"/>
              <a:gd name="f1110" fmla="*/ f933 f431 1"/>
              <a:gd name="f1111" fmla="*/ f934 f430 1"/>
              <a:gd name="f1112" fmla="*/ f935 f431 1"/>
              <a:gd name="f1113" fmla="*/ f936 f430 1"/>
              <a:gd name="f1114" fmla="*/ f937 f431 1"/>
              <a:gd name="f1115" fmla="*/ f938 f430 1"/>
              <a:gd name="f1116" fmla="*/ f939 f431 1"/>
              <a:gd name="f1117" fmla="*/ f940 f430 1"/>
              <a:gd name="f1118" fmla="*/ f941 f431 1"/>
              <a:gd name="f1119" fmla="*/ f942 f430 1"/>
              <a:gd name="f1120" fmla="*/ f943 f431 1"/>
              <a:gd name="f1121" fmla="*/ f944 f430 1"/>
              <a:gd name="f1122" fmla="*/ f945 f431 1"/>
              <a:gd name="f1123" fmla="*/ f946 f430 1"/>
              <a:gd name="f1124" fmla="*/ f947 f431 1"/>
              <a:gd name="f1125" fmla="*/ f948 f430 1"/>
              <a:gd name="f1126" fmla="*/ f949 f431 1"/>
              <a:gd name="f1127" fmla="*/ f950 f430 1"/>
              <a:gd name="f1128" fmla="*/ f951 f431 1"/>
              <a:gd name="f1129" fmla="*/ f952 f430 1"/>
              <a:gd name="f1130" fmla="*/ f953 f431 1"/>
              <a:gd name="f1131" fmla="*/ f954 f430 1"/>
              <a:gd name="f1132" fmla="*/ f955 f431 1"/>
              <a:gd name="f1133" fmla="*/ f956 f430 1"/>
              <a:gd name="f1134" fmla="*/ f957 f431 1"/>
              <a:gd name="f1135" fmla="*/ f958 f430 1"/>
              <a:gd name="f1136" fmla="*/ f959 f431 1"/>
              <a:gd name="f1137" fmla="*/ f960 f430 1"/>
              <a:gd name="f1138" fmla="*/ f961 f4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8">
                <a:pos x="f966" y="f967"/>
              </a:cxn>
              <a:cxn ang="f788">
                <a:pos x="f968" y="f969"/>
              </a:cxn>
              <a:cxn ang="f788">
                <a:pos x="f970" y="f971"/>
              </a:cxn>
              <a:cxn ang="f788">
                <a:pos x="f972" y="f973"/>
              </a:cxn>
              <a:cxn ang="f788">
                <a:pos x="f974" y="f975"/>
              </a:cxn>
              <a:cxn ang="f788">
                <a:pos x="f976" y="f977"/>
              </a:cxn>
              <a:cxn ang="f788">
                <a:pos x="f978" y="f979"/>
              </a:cxn>
              <a:cxn ang="f788">
                <a:pos x="f980" y="f981"/>
              </a:cxn>
              <a:cxn ang="f788">
                <a:pos x="f966" y="f967"/>
              </a:cxn>
              <a:cxn ang="f788">
                <a:pos x="f982" y="f983"/>
              </a:cxn>
              <a:cxn ang="f788">
                <a:pos x="f984" y="f985"/>
              </a:cxn>
              <a:cxn ang="f788">
                <a:pos x="f984" y="f986"/>
              </a:cxn>
              <a:cxn ang="f788">
                <a:pos x="f982" y="f987"/>
              </a:cxn>
              <a:cxn ang="f788">
                <a:pos x="f988" y="f987"/>
              </a:cxn>
              <a:cxn ang="f788">
                <a:pos x="f989" y="f986"/>
              </a:cxn>
              <a:cxn ang="f788">
                <a:pos x="f989" y="f985"/>
              </a:cxn>
              <a:cxn ang="f788">
                <a:pos x="f988" y="f983"/>
              </a:cxn>
              <a:cxn ang="f788">
                <a:pos x="f990" y="f983"/>
              </a:cxn>
              <a:cxn ang="f788">
                <a:pos x="f991" y="f985"/>
              </a:cxn>
              <a:cxn ang="f788">
                <a:pos x="f991" y="f986"/>
              </a:cxn>
              <a:cxn ang="f788">
                <a:pos x="f990" y="f987"/>
              </a:cxn>
              <a:cxn ang="f788">
                <a:pos x="f992" y="f987"/>
              </a:cxn>
              <a:cxn ang="f788">
                <a:pos x="f993" y="f986"/>
              </a:cxn>
              <a:cxn ang="f788">
                <a:pos x="f993" y="f985"/>
              </a:cxn>
              <a:cxn ang="f788">
                <a:pos x="f992" y="f983"/>
              </a:cxn>
              <a:cxn ang="f788">
                <a:pos x="f994" y="f995"/>
              </a:cxn>
              <a:cxn ang="f788">
                <a:pos x="f996" y="f997"/>
              </a:cxn>
              <a:cxn ang="f788">
                <a:pos x="f994" y="f998"/>
              </a:cxn>
              <a:cxn ang="f788">
                <a:pos x="f999" y="f997"/>
              </a:cxn>
              <a:cxn ang="f788">
                <a:pos x="f994" y="f995"/>
              </a:cxn>
              <a:cxn ang="f788">
                <a:pos x="f1000" y="f1001"/>
              </a:cxn>
              <a:cxn ang="f788">
                <a:pos x="f1002" y="f1003"/>
              </a:cxn>
              <a:cxn ang="f788">
                <a:pos x="f1002" y="f1004"/>
              </a:cxn>
              <a:cxn ang="f788">
                <a:pos x="f1000" y="f1005"/>
              </a:cxn>
              <a:cxn ang="f788">
                <a:pos x="f1006" y="f1004"/>
              </a:cxn>
              <a:cxn ang="f788">
                <a:pos x="f1006" y="f1003"/>
              </a:cxn>
              <a:cxn ang="f788">
                <a:pos x="f1000" y="f1001"/>
              </a:cxn>
              <a:cxn ang="f788">
                <a:pos x="f1007" y="f1008"/>
              </a:cxn>
              <a:cxn ang="f788">
                <a:pos x="f1009" y="f1010"/>
              </a:cxn>
              <a:cxn ang="f788">
                <a:pos x="f1011" y="f1012"/>
              </a:cxn>
              <a:cxn ang="f788">
                <a:pos x="f1013" y="f1014"/>
              </a:cxn>
              <a:cxn ang="f788">
                <a:pos x="f1015" y="f1016"/>
              </a:cxn>
              <a:cxn ang="f788">
                <a:pos x="f1017" y="f1018"/>
              </a:cxn>
              <a:cxn ang="f788">
                <a:pos x="f1019" y="f1020"/>
              </a:cxn>
              <a:cxn ang="f788">
                <a:pos x="f1021" y="f1022"/>
              </a:cxn>
              <a:cxn ang="f788">
                <a:pos x="f1023" y="f1024"/>
              </a:cxn>
              <a:cxn ang="f788">
                <a:pos x="f1025" y="f1026"/>
              </a:cxn>
              <a:cxn ang="f788">
                <a:pos x="f1007" y="f1008"/>
              </a:cxn>
              <a:cxn ang="f788">
                <a:pos x="f1027" y="f1028"/>
              </a:cxn>
              <a:cxn ang="f788">
                <a:pos x="f1029" y="f1030"/>
              </a:cxn>
              <a:cxn ang="f788">
                <a:pos x="f1029" y="f1031"/>
              </a:cxn>
              <a:cxn ang="f788">
                <a:pos x="f1027" y="f1032"/>
              </a:cxn>
              <a:cxn ang="f788">
                <a:pos x="f1033" y="f1032"/>
              </a:cxn>
              <a:cxn ang="f788">
                <a:pos x="f1034" y="f1031"/>
              </a:cxn>
              <a:cxn ang="f788">
                <a:pos x="f1034" y="f1030"/>
              </a:cxn>
              <a:cxn ang="f788">
                <a:pos x="f1033" y="f1028"/>
              </a:cxn>
              <a:cxn ang="f788">
                <a:pos x="f1035" y="f1028"/>
              </a:cxn>
              <a:cxn ang="f788">
                <a:pos x="f1036" y="f1030"/>
              </a:cxn>
              <a:cxn ang="f788">
                <a:pos x="f1036" y="f1031"/>
              </a:cxn>
              <a:cxn ang="f788">
                <a:pos x="f1035" y="f1032"/>
              </a:cxn>
              <a:cxn ang="f788">
                <a:pos x="f1037" y="f1032"/>
              </a:cxn>
              <a:cxn ang="f788">
                <a:pos x="f1038" y="f1031"/>
              </a:cxn>
              <a:cxn ang="f788">
                <a:pos x="f1038" y="f1030"/>
              </a:cxn>
              <a:cxn ang="f788">
                <a:pos x="f1037" y="f1028"/>
              </a:cxn>
              <a:cxn ang="f788">
                <a:pos x="f1039" y="f1028"/>
              </a:cxn>
              <a:cxn ang="f788">
                <a:pos x="f1040" y="f1030"/>
              </a:cxn>
              <a:cxn ang="f788">
                <a:pos x="f1040" y="f1031"/>
              </a:cxn>
              <a:cxn ang="f788">
                <a:pos x="f1039" y="f1032"/>
              </a:cxn>
              <a:cxn ang="f788">
                <a:pos x="f1041" y="f1032"/>
              </a:cxn>
              <a:cxn ang="f788">
                <a:pos x="f1042" y="f1031"/>
              </a:cxn>
              <a:cxn ang="f788">
                <a:pos x="f1042" y="f1030"/>
              </a:cxn>
              <a:cxn ang="f788">
                <a:pos x="f1041" y="f1028"/>
              </a:cxn>
              <a:cxn ang="f788">
                <a:pos x="f1043" y="f1028"/>
              </a:cxn>
              <a:cxn ang="f788">
                <a:pos x="f1044" y="f1030"/>
              </a:cxn>
              <a:cxn ang="f788">
                <a:pos x="f1044" y="f1031"/>
              </a:cxn>
              <a:cxn ang="f788">
                <a:pos x="f1043" y="f1032"/>
              </a:cxn>
              <a:cxn ang="f788">
                <a:pos x="f1045" y="f1032"/>
              </a:cxn>
              <a:cxn ang="f788">
                <a:pos x="f1046" y="f1031"/>
              </a:cxn>
              <a:cxn ang="f788">
                <a:pos x="f1046" y="f1030"/>
              </a:cxn>
              <a:cxn ang="f788">
                <a:pos x="f1045" y="f1028"/>
              </a:cxn>
              <a:cxn ang="f788">
                <a:pos x="f1047" y="f1048"/>
              </a:cxn>
              <a:cxn ang="f788">
                <a:pos x="f1049" y="f1050"/>
              </a:cxn>
              <a:cxn ang="f788">
                <a:pos x="f1049" y="f1051"/>
              </a:cxn>
              <a:cxn ang="f788">
                <a:pos x="f1047" y="f1052"/>
              </a:cxn>
              <a:cxn ang="f788">
                <a:pos x="f1053" y="f1052"/>
              </a:cxn>
              <a:cxn ang="f788">
                <a:pos x="f1054" y="f1051"/>
              </a:cxn>
              <a:cxn ang="f788">
                <a:pos x="f1054" y="f1050"/>
              </a:cxn>
              <a:cxn ang="f788">
                <a:pos x="f1053" y="f1048"/>
              </a:cxn>
              <a:cxn ang="f788">
                <a:pos x="f1055" y="f1056"/>
              </a:cxn>
              <a:cxn ang="f788">
                <a:pos x="f1057" y="f1058"/>
              </a:cxn>
              <a:cxn ang="f788">
                <a:pos x="f1059" y="f1060"/>
              </a:cxn>
              <a:cxn ang="f788">
                <a:pos x="f1061" y="f1062"/>
              </a:cxn>
              <a:cxn ang="f788">
                <a:pos x="f1063" y="f1064"/>
              </a:cxn>
              <a:cxn ang="f788">
                <a:pos x="f1065" y="f1066"/>
              </a:cxn>
              <a:cxn ang="f788">
                <a:pos x="f1067" y="f1068"/>
              </a:cxn>
              <a:cxn ang="f788">
                <a:pos x="f1069" y="f1070"/>
              </a:cxn>
              <a:cxn ang="f788">
                <a:pos x="f1071" y="f1072"/>
              </a:cxn>
              <a:cxn ang="f788">
                <a:pos x="f1073" y="f1074"/>
              </a:cxn>
              <a:cxn ang="f788">
                <a:pos x="f1075" y="f1076"/>
              </a:cxn>
              <a:cxn ang="f788">
                <a:pos x="f1077" y="f1078"/>
              </a:cxn>
              <a:cxn ang="f788">
                <a:pos x="f1079" y="f1080"/>
              </a:cxn>
              <a:cxn ang="f788">
                <a:pos x="f1081" y="f1082"/>
              </a:cxn>
              <a:cxn ang="f788">
                <a:pos x="f1083" y="f1084"/>
              </a:cxn>
              <a:cxn ang="f788">
                <a:pos x="f1085" y="f1086"/>
              </a:cxn>
              <a:cxn ang="f788">
                <a:pos x="f1087" y="f1088"/>
              </a:cxn>
              <a:cxn ang="f788">
                <a:pos x="f1089" y="f1090"/>
              </a:cxn>
              <a:cxn ang="f788">
                <a:pos x="f1091" y="f1092"/>
              </a:cxn>
              <a:cxn ang="f788">
                <a:pos x="f1093" y="f1094"/>
              </a:cxn>
              <a:cxn ang="f788">
                <a:pos x="f1095" y="f1096"/>
              </a:cxn>
              <a:cxn ang="f788">
                <a:pos x="f1097" y="f1098"/>
              </a:cxn>
              <a:cxn ang="f788">
                <a:pos x="f1099" y="f1100"/>
              </a:cxn>
              <a:cxn ang="f788">
                <a:pos x="f1101" y="f1102"/>
              </a:cxn>
              <a:cxn ang="f788">
                <a:pos x="f1103" y="f1104"/>
              </a:cxn>
              <a:cxn ang="f788">
                <a:pos x="f1105" y="f1106"/>
              </a:cxn>
              <a:cxn ang="f788">
                <a:pos x="f1107" y="f1108"/>
              </a:cxn>
              <a:cxn ang="f788">
                <a:pos x="f1109" y="f1110"/>
              </a:cxn>
              <a:cxn ang="f788">
                <a:pos x="f1111" y="f1112"/>
              </a:cxn>
              <a:cxn ang="f788">
                <a:pos x="f1113" y="f1114"/>
              </a:cxn>
              <a:cxn ang="f788">
                <a:pos x="f1115" y="f1116"/>
              </a:cxn>
              <a:cxn ang="f788">
                <a:pos x="f1117" y="f1118"/>
              </a:cxn>
              <a:cxn ang="f788">
                <a:pos x="f1119" y="f1120"/>
              </a:cxn>
              <a:cxn ang="f788">
                <a:pos x="f1121" y="f1122"/>
              </a:cxn>
              <a:cxn ang="f788">
                <a:pos x="f1123" y="f1124"/>
              </a:cxn>
              <a:cxn ang="f788">
                <a:pos x="f1125" y="f1126"/>
              </a:cxn>
              <a:cxn ang="f788">
                <a:pos x="f1127" y="f1128"/>
              </a:cxn>
              <a:cxn ang="f788">
                <a:pos x="f1129" y="f1130"/>
              </a:cxn>
              <a:cxn ang="f788">
                <a:pos x="f1131" y="f1132"/>
              </a:cxn>
              <a:cxn ang="f788">
                <a:pos x="f1133" y="f1134"/>
              </a:cxn>
              <a:cxn ang="f788">
                <a:pos x="f1135" y="f1136"/>
              </a:cxn>
              <a:cxn ang="f788">
                <a:pos x="f1137" y="f1138"/>
              </a:cxn>
              <a:cxn ang="f788">
                <a:pos x="f1055" y="f1056"/>
              </a:cxn>
            </a:cxnLst>
            <a:rect l="f962" t="f965" r="f963" b="f964"/>
            <a:pathLst>
              <a:path w="1073623" h="694220">
                <a:moveTo>
                  <a:pt x="f8" y="f9"/>
                </a:moveTo>
                <a:cubicBezTo>
                  <a:pt x="f10" y="f11"/>
                  <a:pt x="f12" y="f9"/>
                  <a:pt x="f13" y="f14"/>
                </a:cubicBezTo>
                <a:cubicBezTo>
                  <a:pt x="f15" y="f14"/>
                  <a:pt x="f16" y="f17"/>
                  <a:pt x="f18" y="f19"/>
                </a:cubicBezTo>
                <a:cubicBezTo>
                  <a:pt x="f20" y="f21"/>
                  <a:pt x="f20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7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8" y="f9"/>
                </a:cubicBezTo>
                <a:close/>
                <a:moveTo>
                  <a:pt x="f51" y="f52"/>
                </a:moveTo>
                <a:cubicBezTo>
                  <a:pt x="f53" y="f52"/>
                  <a:pt x="f54" y="f55"/>
                  <a:pt x="f54" y="f56"/>
                </a:cubicBezTo>
                <a:lnTo>
                  <a:pt x="f54" y="f57"/>
                </a:lnTo>
                <a:cubicBezTo>
                  <a:pt x="f54" y="f58"/>
                  <a:pt x="f53" y="f59"/>
                  <a:pt x="f51" y="f59"/>
                </a:cubicBezTo>
                <a:lnTo>
                  <a:pt x="f60" y="f59"/>
                </a:lnTo>
                <a:cubicBezTo>
                  <a:pt x="f61" y="f59"/>
                  <a:pt x="f62" y="f58"/>
                  <a:pt x="f62" y="f57"/>
                </a:cubicBezTo>
                <a:lnTo>
                  <a:pt x="f62" y="f56"/>
                </a:lnTo>
                <a:cubicBezTo>
                  <a:pt x="f62" y="f55"/>
                  <a:pt x="f61" y="f52"/>
                  <a:pt x="f60" y="f52"/>
                </a:cubicBezTo>
                <a:close/>
                <a:moveTo>
                  <a:pt x="f63" y="f52"/>
                </a:moveTo>
                <a:cubicBezTo>
                  <a:pt x="f64" y="f52"/>
                  <a:pt x="f65" y="f55"/>
                  <a:pt x="f65" y="f56"/>
                </a:cubicBezTo>
                <a:lnTo>
                  <a:pt x="f65" y="f57"/>
                </a:lnTo>
                <a:cubicBezTo>
                  <a:pt x="f65" y="f58"/>
                  <a:pt x="f64" y="f59"/>
                  <a:pt x="f63" y="f59"/>
                </a:cubicBezTo>
                <a:lnTo>
                  <a:pt x="f66" y="f59"/>
                </a:lnTo>
                <a:cubicBezTo>
                  <a:pt x="f67" y="f59"/>
                  <a:pt x="f68" y="f58"/>
                  <a:pt x="f68" y="f57"/>
                </a:cubicBezTo>
                <a:lnTo>
                  <a:pt x="f68" y="f56"/>
                </a:lnTo>
                <a:cubicBezTo>
                  <a:pt x="f68" y="f55"/>
                  <a:pt x="f67" y="f52"/>
                  <a:pt x="f66" y="f52"/>
                </a:cubicBezTo>
                <a:close/>
                <a:moveTo>
                  <a:pt x="f69" y="f70"/>
                </a:moveTo>
                <a:cubicBezTo>
                  <a:pt x="f71" y="f70"/>
                  <a:pt x="f72" y="f73"/>
                  <a:pt x="f72" y="f74"/>
                </a:cubicBezTo>
                <a:cubicBezTo>
                  <a:pt x="f72" y="f75"/>
                  <a:pt x="f71" y="f76"/>
                  <a:pt x="f69" y="f76"/>
                </a:cubicBezTo>
                <a:cubicBezTo>
                  <a:pt x="f77" y="f76"/>
                  <a:pt x="f78" y="f75"/>
                  <a:pt x="f78" y="f74"/>
                </a:cubicBezTo>
                <a:cubicBezTo>
                  <a:pt x="f78" y="f73"/>
                  <a:pt x="f77" y="f70"/>
                  <a:pt x="f69" y="f70"/>
                </a:cubicBezTo>
                <a:close/>
                <a:moveTo>
                  <a:pt x="f79" y="f80"/>
                </a:moveTo>
                <a:cubicBezTo>
                  <a:pt x="f81" y="f80"/>
                  <a:pt x="f82" y="f83"/>
                  <a:pt x="f82" y="f84"/>
                </a:cubicBezTo>
                <a:lnTo>
                  <a:pt x="f82" y="f85"/>
                </a:lnTo>
                <a:cubicBezTo>
                  <a:pt x="f82" y="f86"/>
                  <a:pt x="f87" y="f88"/>
                  <a:pt x="f79" y="f88"/>
                </a:cubicBezTo>
                <a:cubicBezTo>
                  <a:pt x="f89" y="f88"/>
                  <a:pt x="f90" y="f91"/>
                  <a:pt x="f90" y="f85"/>
                </a:cubicBezTo>
                <a:lnTo>
                  <a:pt x="f90" y="f84"/>
                </a:lnTo>
                <a:cubicBezTo>
                  <a:pt x="f90" y="f83"/>
                  <a:pt x="f92" y="f80"/>
                  <a:pt x="f79" y="f80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6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1"/>
                </a:cubicBezTo>
                <a:cubicBezTo>
                  <a:pt x="f123" y="f124"/>
                  <a:pt x="f125" y="f126"/>
                  <a:pt x="f127" y="f124"/>
                </a:cubicBezTo>
                <a:cubicBezTo>
                  <a:pt x="f128" y="f121"/>
                  <a:pt x="f129" y="f130"/>
                  <a:pt x="f131" y="f132"/>
                </a:cubicBezTo>
                <a:cubicBezTo>
                  <a:pt x="f131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2"/>
                </a:cubicBezTo>
                <a:cubicBezTo>
                  <a:pt x="f143" y="f144"/>
                  <a:pt x="f145" y="f146"/>
                  <a:pt x="f93" y="f94"/>
                </a:cubicBezTo>
                <a:close/>
                <a:moveTo>
                  <a:pt x="f147" y="f148"/>
                </a:moveTo>
                <a:cubicBezTo>
                  <a:pt x="f149" y="f148"/>
                  <a:pt x="f150" y="f151"/>
                  <a:pt x="f150" y="f152"/>
                </a:cubicBezTo>
                <a:lnTo>
                  <a:pt x="f150" y="f153"/>
                </a:lnTo>
                <a:cubicBezTo>
                  <a:pt x="f150" y="f154"/>
                  <a:pt x="f149" y="f155"/>
                  <a:pt x="f147" y="f155"/>
                </a:cubicBezTo>
                <a:lnTo>
                  <a:pt x="f156" y="f155"/>
                </a:lnTo>
                <a:cubicBezTo>
                  <a:pt x="f157" y="f155"/>
                  <a:pt x="f158" y="f154"/>
                  <a:pt x="f158" y="f153"/>
                </a:cubicBezTo>
                <a:lnTo>
                  <a:pt x="f158" y="f152"/>
                </a:lnTo>
                <a:cubicBezTo>
                  <a:pt x="f158" y="f151"/>
                  <a:pt x="f157" y="f148"/>
                  <a:pt x="f156" y="f148"/>
                </a:cubicBezTo>
                <a:close/>
                <a:moveTo>
                  <a:pt x="f159" y="f148"/>
                </a:moveTo>
                <a:cubicBezTo>
                  <a:pt x="f160" y="f148"/>
                  <a:pt x="f161" y="f151"/>
                  <a:pt x="f161" y="f152"/>
                </a:cubicBezTo>
                <a:lnTo>
                  <a:pt x="f161" y="f153"/>
                </a:lnTo>
                <a:cubicBezTo>
                  <a:pt x="f161" y="f154"/>
                  <a:pt x="f160" y="f155"/>
                  <a:pt x="f159" y="f155"/>
                </a:cubicBezTo>
                <a:lnTo>
                  <a:pt x="f162" y="f155"/>
                </a:lnTo>
                <a:cubicBezTo>
                  <a:pt x="f163" y="f155"/>
                  <a:pt x="f164" y="f154"/>
                  <a:pt x="f164" y="f153"/>
                </a:cubicBezTo>
                <a:lnTo>
                  <a:pt x="f164" y="f152"/>
                </a:lnTo>
                <a:cubicBezTo>
                  <a:pt x="f164" y="f151"/>
                  <a:pt x="f163" y="f148"/>
                  <a:pt x="f162" y="f148"/>
                </a:cubicBezTo>
                <a:close/>
                <a:moveTo>
                  <a:pt x="f165" y="f148"/>
                </a:moveTo>
                <a:cubicBezTo>
                  <a:pt x="f166" y="f148"/>
                  <a:pt x="f167" y="f151"/>
                  <a:pt x="f167" y="f152"/>
                </a:cubicBezTo>
                <a:lnTo>
                  <a:pt x="f167" y="f153"/>
                </a:lnTo>
                <a:cubicBezTo>
                  <a:pt x="f167" y="f154"/>
                  <a:pt x="f166" y="f155"/>
                  <a:pt x="f165" y="f155"/>
                </a:cubicBezTo>
                <a:lnTo>
                  <a:pt x="f168" y="f155"/>
                </a:lnTo>
                <a:cubicBezTo>
                  <a:pt x="f169" y="f155"/>
                  <a:pt x="f170" y="f154"/>
                  <a:pt x="f170" y="f153"/>
                </a:cubicBezTo>
                <a:lnTo>
                  <a:pt x="f170" y="f152"/>
                </a:lnTo>
                <a:cubicBezTo>
                  <a:pt x="f170" y="f151"/>
                  <a:pt x="f169" y="f148"/>
                  <a:pt x="f168" y="f148"/>
                </a:cubicBezTo>
                <a:close/>
                <a:moveTo>
                  <a:pt x="f171" y="f148"/>
                </a:moveTo>
                <a:cubicBezTo>
                  <a:pt x="f172" y="f148"/>
                  <a:pt x="f173" y="f151"/>
                  <a:pt x="f173" y="f152"/>
                </a:cubicBezTo>
                <a:lnTo>
                  <a:pt x="f173" y="f153"/>
                </a:lnTo>
                <a:cubicBezTo>
                  <a:pt x="f173" y="f154"/>
                  <a:pt x="f172" y="f155"/>
                  <a:pt x="f171" y="f155"/>
                </a:cubicBezTo>
                <a:lnTo>
                  <a:pt x="f174" y="f155"/>
                </a:lnTo>
                <a:cubicBezTo>
                  <a:pt x="f175" y="f155"/>
                  <a:pt x="f176" y="f154"/>
                  <a:pt x="f176" y="f153"/>
                </a:cubicBezTo>
                <a:lnTo>
                  <a:pt x="f176" y="f152"/>
                </a:lnTo>
                <a:cubicBezTo>
                  <a:pt x="f176" y="f151"/>
                  <a:pt x="f175" y="f148"/>
                  <a:pt x="f174" y="f148"/>
                </a:cubicBezTo>
                <a:close/>
                <a:moveTo>
                  <a:pt x="f177" y="f178"/>
                </a:moveTo>
                <a:cubicBezTo>
                  <a:pt x="f179" y="f178"/>
                  <a:pt x="f180" y="f181"/>
                  <a:pt x="f180" y="f182"/>
                </a:cubicBezTo>
                <a:lnTo>
                  <a:pt x="f180" y="f183"/>
                </a:lnTo>
                <a:cubicBezTo>
                  <a:pt x="f180" y="f184"/>
                  <a:pt x="f185" y="f186"/>
                  <a:pt x="f177" y="f186"/>
                </a:cubicBezTo>
                <a:lnTo>
                  <a:pt x="f187" y="f186"/>
                </a:lnTo>
                <a:cubicBezTo>
                  <a:pt x="f188" y="f186"/>
                  <a:pt x="f189" y="f190"/>
                  <a:pt x="f189" y="f183"/>
                </a:cubicBezTo>
                <a:lnTo>
                  <a:pt x="f189" y="f182"/>
                </a:lnTo>
                <a:cubicBezTo>
                  <a:pt x="f189" y="f191"/>
                  <a:pt x="f192" y="f178"/>
                  <a:pt x="f187" y="f178"/>
                </a:cubicBezTo>
                <a:close/>
                <a:moveTo>
                  <a:pt x="f193" y="f194"/>
                </a:moveTo>
                <a:cubicBezTo>
                  <a:pt x="f195" y="f196"/>
                  <a:pt x="f197" y="f198"/>
                  <a:pt x="f199" y="f198"/>
                </a:cubicBezTo>
                <a:cubicBezTo>
                  <a:pt x="f200" y="f198"/>
                  <a:pt x="f201" y="f198"/>
                  <a:pt x="f201" y="f202"/>
                </a:cubicBezTo>
                <a:cubicBezTo>
                  <a:pt x="f203" y="f204"/>
                  <a:pt x="f200" y="f205"/>
                  <a:pt x="f206" y="f207"/>
                </a:cubicBezTo>
                <a:cubicBezTo>
                  <a:pt x="f206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4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0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7" y="f319"/>
                  <a:pt x="f320" y="f321"/>
                  <a:pt x="f322" y="f321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0"/>
                  <a:pt x="f332" y="f333"/>
                </a:cubicBezTo>
                <a:cubicBezTo>
                  <a:pt x="f334" y="f328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5" y="f359"/>
                  <a:pt x="f5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ubicBezTo>
                  <a:pt x="f397" y="f398"/>
                  <a:pt x="f399" y="f400"/>
                  <a:pt x="f399" y="f401"/>
                </a:cubicBezTo>
                <a:cubicBezTo>
                  <a:pt x="f402" y="f403"/>
                  <a:pt x="f404" y="f405"/>
                  <a:pt x="f406" y="f407"/>
                </a:cubicBezTo>
                <a:cubicBezTo>
                  <a:pt x="f397" y="f408"/>
                  <a:pt x="f409" y="f410"/>
                  <a:pt x="f411" y="f412"/>
                </a:cubicBezTo>
                <a:cubicBezTo>
                  <a:pt x="f413" y="f414"/>
                  <a:pt x="f415" y="f416"/>
                  <a:pt x="f417" y="f418"/>
                </a:cubicBezTo>
                <a:cubicBezTo>
                  <a:pt x="f419" y="f420"/>
                  <a:pt x="f421" y="f422"/>
                  <a:pt x="f423" y="f424"/>
                </a:cubicBezTo>
                <a:cubicBezTo>
                  <a:pt x="f425" y="f426"/>
                  <a:pt x="f427" y="f428"/>
                  <a:pt x="f193" y="f194"/>
                </a:cubicBezTo>
                <a:close/>
              </a:path>
            </a:pathLst>
          </a:cu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9" name="Freeform: Shape 61"/>
          <p:cNvSpPr/>
          <p:nvPr/>
        </p:nvSpPr>
        <p:spPr>
          <a:xfrm>
            <a:off x="1471644" y="3481248"/>
            <a:ext cx="240962" cy="10496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3477"/>
              <a:gd name="f7" fmla="val 1801164"/>
              <a:gd name="f8" fmla="val 234909"/>
              <a:gd name="f9" fmla="val 1622789"/>
              <a:gd name="f10" fmla="val 280057"/>
              <a:gd name="f11" fmla="val 1616502"/>
              <a:gd name="f12" fmla="val 317490"/>
              <a:gd name="f13" fmla="val 1595357"/>
              <a:gd name="f14" fmla="val 359305"/>
              <a:gd name="f15" fmla="val 1595833"/>
              <a:gd name="f16" fmla="val 373497"/>
              <a:gd name="f17" fmla="val 1596024"/>
              <a:gd name="f18" fmla="val 396643"/>
              <a:gd name="f19" fmla="val 1590118"/>
              <a:gd name="f20" fmla="val 395024"/>
              <a:gd name="f21" fmla="val 1614026"/>
              <a:gd name="f22" fmla="val 393881"/>
              <a:gd name="f23" fmla="val 1632314"/>
              <a:gd name="f24" fmla="val 378069"/>
              <a:gd name="f25" fmla="val 1635838"/>
              <a:gd name="f26" fmla="val 358829"/>
              <a:gd name="f27" fmla="val 1630599"/>
              <a:gd name="f28" fmla="val 329396"/>
              <a:gd name="f29" fmla="val 1622503"/>
              <a:gd name="f30" fmla="val 304251"/>
              <a:gd name="f31" fmla="val 1642029"/>
              <a:gd name="f32" fmla="val 267484"/>
              <a:gd name="f33" fmla="val 1648125"/>
              <a:gd name="f34" fmla="val 317300"/>
              <a:gd name="f35" fmla="val 1680225"/>
              <a:gd name="f36" fmla="val 362162"/>
              <a:gd name="f37" fmla="val 1706418"/>
              <a:gd name="f38" fmla="val 395786"/>
              <a:gd name="f39" fmla="val 1745947"/>
              <a:gd name="f40" fmla="val 404072"/>
              <a:gd name="f41" fmla="val 1755663"/>
              <a:gd name="f42" fmla="val 422456"/>
              <a:gd name="f43" fmla="val 1767378"/>
              <a:gd name="f44" fmla="val 408263"/>
              <a:gd name="f45" fmla="val 1780999"/>
              <a:gd name="f46" fmla="val 391214"/>
              <a:gd name="f47" fmla="val 1797382"/>
              <a:gd name="f48" fmla="val 380927"/>
              <a:gd name="f49" fmla="val 1778618"/>
              <a:gd name="f50" fmla="val 371973"/>
              <a:gd name="f51" fmla="val 1766045"/>
              <a:gd name="f52" fmla="val 339017"/>
              <a:gd name="f53" fmla="val 1719944"/>
              <a:gd name="f54" fmla="val 287677"/>
              <a:gd name="f55" fmla="val 1701370"/>
              <a:gd name="f56" fmla="val 240052"/>
              <a:gd name="f57" fmla="val 1677081"/>
              <a:gd name="f58" fmla="val 226622"/>
              <a:gd name="f59" fmla="val 1670223"/>
              <a:gd name="f60" fmla="val 215382"/>
              <a:gd name="f61" fmla="val 1675557"/>
              <a:gd name="f62" fmla="val 204905"/>
              <a:gd name="f63" fmla="val 1683368"/>
              <a:gd name="f64" fmla="val 165852"/>
              <a:gd name="f65" fmla="val 1712229"/>
              <a:gd name="f66" fmla="val 121561"/>
              <a:gd name="f67" fmla="val 1735374"/>
              <a:gd name="f68" fmla="val 97653"/>
              <a:gd name="f69" fmla="val 90510"/>
              <a:gd name="f70" fmla="val 1794525"/>
              <a:gd name="f71" fmla="val 76508"/>
              <a:gd name="f72" fmla="val 1806907"/>
              <a:gd name="f73" fmla="val 63268"/>
              <a:gd name="f74" fmla="val 1798334"/>
              <a:gd name="f75" fmla="val 43265"/>
              <a:gd name="f76" fmla="val 1785381"/>
              <a:gd name="f77" fmla="val 61839"/>
              <a:gd name="f78" fmla="val 1770521"/>
              <a:gd name="f79" fmla="val 69650"/>
              <a:gd name="f80" fmla="val 1759092"/>
              <a:gd name="f81" fmla="val 95748"/>
              <a:gd name="f82" fmla="val 1720515"/>
              <a:gd name="f83" fmla="val 134705"/>
              <a:gd name="f84" fmla="val 1695084"/>
              <a:gd name="f85" fmla="val 174329"/>
              <a:gd name="f86" fmla="val 1663651"/>
              <a:gd name="f87" fmla="val 142897"/>
              <a:gd name="f88" fmla="val 1648602"/>
              <a:gd name="f89" fmla="val 113465"/>
              <a:gd name="f90" fmla="val 1646125"/>
              <a:gd name="f91" fmla="val 82604"/>
              <a:gd name="f92" fmla="val 1648887"/>
              <a:gd name="f93" fmla="val 69745"/>
              <a:gd name="f94" fmla="val 1650030"/>
              <a:gd name="f95" fmla="val 55934"/>
              <a:gd name="f96" fmla="val 56124"/>
              <a:gd name="f97" fmla="val 1630504"/>
              <a:gd name="f98" fmla="val 56315"/>
              <a:gd name="f99" fmla="val 1614216"/>
              <a:gd name="f100" fmla="val 70412"/>
              <a:gd name="f101" fmla="val 1615359"/>
              <a:gd name="f102" fmla="val 80413"/>
              <a:gd name="f103" fmla="val 112417"/>
              <a:gd name="f104" fmla="val 1610502"/>
              <a:gd name="f105" fmla="val 143564"/>
              <a:gd name="f106" fmla="val 1616312"/>
              <a:gd name="f107" fmla="val 174044"/>
              <a:gd name="f108" fmla="val 1625742"/>
              <a:gd name="f109" fmla="val 195380"/>
              <a:gd name="f110" fmla="val 1632409"/>
              <a:gd name="f111" fmla="val 205952"/>
              <a:gd name="f112" fmla="val 1628313"/>
              <a:gd name="f113" fmla="val 1602691"/>
              <a:gd name="f114" fmla="val 205762"/>
              <a:gd name="f115" fmla="val 1436480"/>
              <a:gd name="f116" fmla="val 206429"/>
              <a:gd name="f117" fmla="val 1270173"/>
              <a:gd name="f118" fmla="val 207381"/>
              <a:gd name="f119" fmla="val 1103962"/>
              <a:gd name="f120" fmla="val 207477"/>
              <a:gd name="f121" fmla="val 1085865"/>
              <a:gd name="f122" fmla="val 200237"/>
              <a:gd name="f123" fmla="val 1077959"/>
              <a:gd name="f124" fmla="val 182807"/>
              <a:gd name="f125" fmla="val 1076911"/>
              <a:gd name="f126" fmla="val 170138"/>
              <a:gd name="f127" fmla="val 1076149"/>
              <a:gd name="f128" fmla="val 157470"/>
              <a:gd name="f129" fmla="val 1075006"/>
              <a:gd name="f130" fmla="val 144993"/>
              <a:gd name="f131" fmla="val 1072911"/>
              <a:gd name="f132" fmla="val 76794"/>
              <a:gd name="f133" fmla="val 1061481"/>
              <a:gd name="f134" fmla="val 55553"/>
              <a:gd name="f135" fmla="val 1043955"/>
              <a:gd name="f136" fmla="val 51267"/>
              <a:gd name="f137" fmla="val 975756"/>
              <a:gd name="f138" fmla="val 42218"/>
              <a:gd name="f139" fmla="val 831357"/>
              <a:gd name="f140" fmla="val 24311"/>
              <a:gd name="f141" fmla="val 688101"/>
              <a:gd name="f142" fmla="val 82127"/>
              <a:gd name="f143" fmla="val 545226"/>
              <a:gd name="f144" fmla="val 120227"/>
              <a:gd name="f145" fmla="val 451023"/>
              <a:gd name="f146" fmla="val 87938"/>
              <a:gd name="f147" fmla="val 354059"/>
              <a:gd name="f148" fmla="val 25739"/>
              <a:gd name="f149" fmla="val 273858"/>
              <a:gd name="f150" fmla="+- 0 0 22457"/>
              <a:gd name="f151" fmla="val 211755"/>
              <a:gd name="f152" fmla="+- 0 0 1502"/>
              <a:gd name="f153" fmla="val 139079"/>
              <a:gd name="f154" fmla="val 76317"/>
              <a:gd name="f155" fmla="val 125840"/>
              <a:gd name="f156" fmla="val 126038"/>
              <a:gd name="f157" fmla="val 117362"/>
              <a:gd name="f158" fmla="val 153470"/>
              <a:gd name="f159" fmla="val 96026"/>
              <a:gd name="f160" fmla="val 152612"/>
              <a:gd name="f161" fmla="val 42877"/>
              <a:gd name="f162" fmla="val 151755"/>
              <a:gd name="f163" fmla="+- 0 0 6558"/>
              <a:gd name="f164" fmla="val 190617"/>
              <a:gd name="f165" fmla="+- 0 0 557"/>
              <a:gd name="f166" fmla="val 220811"/>
              <a:gd name="f167" fmla="val 1157"/>
              <a:gd name="f168" fmla="val 250053"/>
              <a:gd name="f169" fmla="val 2872"/>
              <a:gd name="f170" fmla="val 285010"/>
              <a:gd name="f171" fmla="val 4967"/>
              <a:gd name="f172" fmla="val 278819"/>
              <a:gd name="f173" fmla="val 50497"/>
              <a:gd name="f174" fmla="val 271770"/>
              <a:gd name="f175" fmla="val 102408"/>
              <a:gd name="f176" fmla="val 295487"/>
              <a:gd name="f177" fmla="val 126506"/>
              <a:gd name="f178" fmla="val 346256"/>
              <a:gd name="f179" fmla="val 131174"/>
              <a:gd name="f180" fmla="val 386451"/>
              <a:gd name="f181" fmla="val 134889"/>
              <a:gd name="f182" fmla="val 413407"/>
              <a:gd name="f183" fmla="val 159844"/>
              <a:gd name="f184" fmla="val 410264"/>
              <a:gd name="f185" fmla="val 199849"/>
              <a:gd name="f186" fmla="val 404644"/>
              <a:gd name="f187" fmla="val 271096"/>
              <a:gd name="f188" fmla="val 418931"/>
              <a:gd name="f189" fmla="val 344058"/>
              <a:gd name="f190" fmla="val 386261"/>
              <a:gd name="f191" fmla="val 413495"/>
              <a:gd name="f192" fmla="val 358638"/>
              <a:gd name="f193" fmla="val 472264"/>
              <a:gd name="f194" fmla="val 356924"/>
              <a:gd name="f195" fmla="val 535605"/>
              <a:gd name="f196" fmla="val 373878"/>
              <a:gd name="f197" fmla="val 599137"/>
              <a:gd name="f198" fmla="val 410645"/>
              <a:gd name="f199" fmla="val 737059"/>
              <a:gd name="f200" fmla="val 383022"/>
              <a:gd name="f201" fmla="val 876219"/>
              <a:gd name="f202" fmla="val 379022"/>
              <a:gd name="f203" fmla="val 1014808"/>
              <a:gd name="f204" fmla="val 377879"/>
              <a:gd name="f205" fmla="val 1056242"/>
              <a:gd name="f206" fmla="val 339588"/>
              <a:gd name="f207" fmla="val 1063290"/>
              <a:gd name="f208" fmla="val 305965"/>
              <a:gd name="f209" fmla="val 1069005"/>
              <a:gd name="f210" fmla="val 235099"/>
              <a:gd name="f211" fmla="val 1081007"/>
              <a:gd name="f212" fmla="val 1151968"/>
              <a:gd name="f213" fmla="val 1292843"/>
              <a:gd name="f214" fmla="val 1433813"/>
              <a:gd name="f215" fmla="val 1574688"/>
              <a:gd name="f216" fmla="val 1590309"/>
              <a:gd name="f217" fmla="val 1605834"/>
              <a:gd name="f218" fmla="+- 0 0 -90"/>
              <a:gd name="f219" fmla="*/ f3 1 413477"/>
              <a:gd name="f220" fmla="*/ f4 1 1801164"/>
              <a:gd name="f221" fmla="+- f7 0 f5"/>
              <a:gd name="f222" fmla="+- f6 0 f5"/>
              <a:gd name="f223" fmla="*/ f218 f0 1"/>
              <a:gd name="f224" fmla="*/ f222 1 413477"/>
              <a:gd name="f225" fmla="*/ f221 1 1801164"/>
              <a:gd name="f226" fmla="*/ 234909 f222 1"/>
              <a:gd name="f227" fmla="*/ 1622789 f221 1"/>
              <a:gd name="f228" fmla="*/ 359305 f222 1"/>
              <a:gd name="f229" fmla="*/ 1595833 f221 1"/>
              <a:gd name="f230" fmla="*/ 395024 f222 1"/>
              <a:gd name="f231" fmla="*/ 1614026 f221 1"/>
              <a:gd name="f232" fmla="*/ 358829 f222 1"/>
              <a:gd name="f233" fmla="*/ 1630599 f221 1"/>
              <a:gd name="f234" fmla="*/ 267484 f222 1"/>
              <a:gd name="f235" fmla="*/ 1648125 f221 1"/>
              <a:gd name="f236" fmla="*/ 395786 f222 1"/>
              <a:gd name="f237" fmla="*/ 1745947 f221 1"/>
              <a:gd name="f238" fmla="*/ 408263 f222 1"/>
              <a:gd name="f239" fmla="*/ 1780999 f221 1"/>
              <a:gd name="f240" fmla="*/ 371973 f222 1"/>
              <a:gd name="f241" fmla="*/ 1766045 f221 1"/>
              <a:gd name="f242" fmla="*/ 240052 f222 1"/>
              <a:gd name="f243" fmla="*/ 1677081 f221 1"/>
              <a:gd name="f244" fmla="*/ 204905 f222 1"/>
              <a:gd name="f245" fmla="*/ 1683368 f221 1"/>
              <a:gd name="f246" fmla="*/ 97653 f222 1"/>
              <a:gd name="f247" fmla="*/ 63268 f222 1"/>
              <a:gd name="f248" fmla="*/ 1798334 f221 1"/>
              <a:gd name="f249" fmla="*/ 69650 f222 1"/>
              <a:gd name="f250" fmla="*/ 1759092 f221 1"/>
              <a:gd name="f251" fmla="*/ 174329 f222 1"/>
              <a:gd name="f252" fmla="*/ 1663651 f221 1"/>
              <a:gd name="f253" fmla="*/ 82604 f222 1"/>
              <a:gd name="f254" fmla="*/ 1648887 f221 1"/>
              <a:gd name="f255" fmla="*/ 56124 f222 1"/>
              <a:gd name="f256" fmla="*/ 1630504 f221 1"/>
              <a:gd name="f257" fmla="*/ 80413 f222 1"/>
              <a:gd name="f258" fmla="*/ 1614216 f221 1"/>
              <a:gd name="f259" fmla="*/ 174044 f222 1"/>
              <a:gd name="f260" fmla="*/ 1625742 f221 1"/>
              <a:gd name="f261" fmla="*/ 205952 f222 1"/>
              <a:gd name="f262" fmla="*/ 1602691 f221 1"/>
              <a:gd name="f263" fmla="*/ 207381 f222 1"/>
              <a:gd name="f264" fmla="*/ 1103962 f221 1"/>
              <a:gd name="f265" fmla="*/ 182807 f222 1"/>
              <a:gd name="f266" fmla="*/ 1076911 f221 1"/>
              <a:gd name="f267" fmla="*/ 144993 f222 1"/>
              <a:gd name="f268" fmla="*/ 1072911 f221 1"/>
              <a:gd name="f269" fmla="*/ 51267 f222 1"/>
              <a:gd name="f270" fmla="*/ 975756 f221 1"/>
              <a:gd name="f271" fmla="*/ 82127 f222 1"/>
              <a:gd name="f272" fmla="*/ 545226 f221 1"/>
              <a:gd name="f273" fmla="*/ 25739 f222 1"/>
              <a:gd name="f274" fmla="*/ 273858 f221 1"/>
              <a:gd name="f275" fmla="*/ 76317 f222 1"/>
              <a:gd name="f276" fmla="*/ 125840 f221 1"/>
              <a:gd name="f277" fmla="*/ 152612 f222 1"/>
              <a:gd name="f278" fmla="*/ 42877 f221 1"/>
              <a:gd name="f279" fmla="*/ 220811 f222 1"/>
              <a:gd name="f280" fmla="*/ 1157 f221 1"/>
              <a:gd name="f281" fmla="*/ 278819 f222 1"/>
              <a:gd name="f282" fmla="*/ 50497 f221 1"/>
              <a:gd name="f283" fmla="*/ 346256 f222 1"/>
              <a:gd name="f284" fmla="*/ 131174 f221 1"/>
              <a:gd name="f285" fmla="*/ 410264 f222 1"/>
              <a:gd name="f286" fmla="*/ 199849 f221 1"/>
              <a:gd name="f287" fmla="*/ 386261 f222 1"/>
              <a:gd name="f288" fmla="*/ 413495 f221 1"/>
              <a:gd name="f289" fmla="*/ 373878 f222 1"/>
              <a:gd name="f290" fmla="*/ 599137 f221 1"/>
              <a:gd name="f291" fmla="*/ 379022 f222 1"/>
              <a:gd name="f292" fmla="*/ 1014808 f221 1"/>
              <a:gd name="f293" fmla="*/ 305965 f222 1"/>
              <a:gd name="f294" fmla="*/ 1069005 f221 1"/>
              <a:gd name="f295" fmla="*/ 235099 f222 1"/>
              <a:gd name="f296" fmla="*/ 1151968 f221 1"/>
              <a:gd name="f297" fmla="*/ 1574688 f221 1"/>
              <a:gd name="f298" fmla="*/ f223 1 f2"/>
              <a:gd name="f299" fmla="*/ f226 1 413477"/>
              <a:gd name="f300" fmla="*/ f227 1 1801164"/>
              <a:gd name="f301" fmla="*/ f228 1 413477"/>
              <a:gd name="f302" fmla="*/ f229 1 1801164"/>
              <a:gd name="f303" fmla="*/ f230 1 413477"/>
              <a:gd name="f304" fmla="*/ f231 1 1801164"/>
              <a:gd name="f305" fmla="*/ f232 1 413477"/>
              <a:gd name="f306" fmla="*/ f233 1 1801164"/>
              <a:gd name="f307" fmla="*/ f234 1 413477"/>
              <a:gd name="f308" fmla="*/ f235 1 1801164"/>
              <a:gd name="f309" fmla="*/ f236 1 413477"/>
              <a:gd name="f310" fmla="*/ f237 1 1801164"/>
              <a:gd name="f311" fmla="*/ f238 1 413477"/>
              <a:gd name="f312" fmla="*/ f239 1 1801164"/>
              <a:gd name="f313" fmla="*/ f240 1 413477"/>
              <a:gd name="f314" fmla="*/ f241 1 1801164"/>
              <a:gd name="f315" fmla="*/ f242 1 413477"/>
              <a:gd name="f316" fmla="*/ f243 1 1801164"/>
              <a:gd name="f317" fmla="*/ f244 1 413477"/>
              <a:gd name="f318" fmla="*/ f245 1 1801164"/>
              <a:gd name="f319" fmla="*/ f246 1 413477"/>
              <a:gd name="f320" fmla="*/ f247 1 413477"/>
              <a:gd name="f321" fmla="*/ f248 1 1801164"/>
              <a:gd name="f322" fmla="*/ f249 1 413477"/>
              <a:gd name="f323" fmla="*/ f250 1 1801164"/>
              <a:gd name="f324" fmla="*/ f251 1 413477"/>
              <a:gd name="f325" fmla="*/ f252 1 1801164"/>
              <a:gd name="f326" fmla="*/ f253 1 413477"/>
              <a:gd name="f327" fmla="*/ f254 1 1801164"/>
              <a:gd name="f328" fmla="*/ f255 1 413477"/>
              <a:gd name="f329" fmla="*/ f256 1 1801164"/>
              <a:gd name="f330" fmla="*/ f257 1 413477"/>
              <a:gd name="f331" fmla="*/ f258 1 1801164"/>
              <a:gd name="f332" fmla="*/ f259 1 413477"/>
              <a:gd name="f333" fmla="*/ f260 1 1801164"/>
              <a:gd name="f334" fmla="*/ f261 1 413477"/>
              <a:gd name="f335" fmla="*/ f262 1 1801164"/>
              <a:gd name="f336" fmla="*/ f263 1 413477"/>
              <a:gd name="f337" fmla="*/ f264 1 1801164"/>
              <a:gd name="f338" fmla="*/ f265 1 413477"/>
              <a:gd name="f339" fmla="*/ f266 1 1801164"/>
              <a:gd name="f340" fmla="*/ f267 1 413477"/>
              <a:gd name="f341" fmla="*/ f268 1 1801164"/>
              <a:gd name="f342" fmla="*/ f269 1 413477"/>
              <a:gd name="f343" fmla="*/ f270 1 1801164"/>
              <a:gd name="f344" fmla="*/ f271 1 413477"/>
              <a:gd name="f345" fmla="*/ f272 1 1801164"/>
              <a:gd name="f346" fmla="*/ f273 1 413477"/>
              <a:gd name="f347" fmla="*/ f274 1 1801164"/>
              <a:gd name="f348" fmla="*/ f275 1 413477"/>
              <a:gd name="f349" fmla="*/ f276 1 1801164"/>
              <a:gd name="f350" fmla="*/ f277 1 413477"/>
              <a:gd name="f351" fmla="*/ f278 1 1801164"/>
              <a:gd name="f352" fmla="*/ f279 1 413477"/>
              <a:gd name="f353" fmla="*/ f280 1 1801164"/>
              <a:gd name="f354" fmla="*/ f281 1 413477"/>
              <a:gd name="f355" fmla="*/ f282 1 1801164"/>
              <a:gd name="f356" fmla="*/ f283 1 413477"/>
              <a:gd name="f357" fmla="*/ f284 1 1801164"/>
              <a:gd name="f358" fmla="*/ f285 1 413477"/>
              <a:gd name="f359" fmla="*/ f286 1 1801164"/>
              <a:gd name="f360" fmla="*/ f287 1 413477"/>
              <a:gd name="f361" fmla="*/ f288 1 1801164"/>
              <a:gd name="f362" fmla="*/ f289 1 413477"/>
              <a:gd name="f363" fmla="*/ f290 1 1801164"/>
              <a:gd name="f364" fmla="*/ f291 1 413477"/>
              <a:gd name="f365" fmla="*/ f292 1 1801164"/>
              <a:gd name="f366" fmla="*/ f293 1 413477"/>
              <a:gd name="f367" fmla="*/ f294 1 1801164"/>
              <a:gd name="f368" fmla="*/ f295 1 413477"/>
              <a:gd name="f369" fmla="*/ f296 1 1801164"/>
              <a:gd name="f370" fmla="*/ f297 1 1801164"/>
              <a:gd name="f371" fmla="*/ f5 1 f224"/>
              <a:gd name="f372" fmla="*/ f6 1 f224"/>
              <a:gd name="f373" fmla="*/ f5 1 f225"/>
              <a:gd name="f374" fmla="*/ f7 1 f225"/>
              <a:gd name="f375" fmla="+- f298 0 f1"/>
              <a:gd name="f376" fmla="*/ f299 1 f224"/>
              <a:gd name="f377" fmla="*/ f300 1 f225"/>
              <a:gd name="f378" fmla="*/ f301 1 f224"/>
              <a:gd name="f379" fmla="*/ f302 1 f225"/>
              <a:gd name="f380" fmla="*/ f303 1 f224"/>
              <a:gd name="f381" fmla="*/ f304 1 f225"/>
              <a:gd name="f382" fmla="*/ f305 1 f224"/>
              <a:gd name="f383" fmla="*/ f306 1 f225"/>
              <a:gd name="f384" fmla="*/ f307 1 f224"/>
              <a:gd name="f385" fmla="*/ f308 1 f225"/>
              <a:gd name="f386" fmla="*/ f309 1 f224"/>
              <a:gd name="f387" fmla="*/ f310 1 f225"/>
              <a:gd name="f388" fmla="*/ f311 1 f224"/>
              <a:gd name="f389" fmla="*/ f312 1 f225"/>
              <a:gd name="f390" fmla="*/ f313 1 f224"/>
              <a:gd name="f391" fmla="*/ f314 1 f225"/>
              <a:gd name="f392" fmla="*/ f315 1 f224"/>
              <a:gd name="f393" fmla="*/ f316 1 f225"/>
              <a:gd name="f394" fmla="*/ f317 1 f224"/>
              <a:gd name="f395" fmla="*/ f318 1 f225"/>
              <a:gd name="f396" fmla="*/ f319 1 f224"/>
              <a:gd name="f397" fmla="*/ f320 1 f224"/>
              <a:gd name="f398" fmla="*/ f321 1 f225"/>
              <a:gd name="f399" fmla="*/ f322 1 f224"/>
              <a:gd name="f400" fmla="*/ f323 1 f225"/>
              <a:gd name="f401" fmla="*/ f324 1 f224"/>
              <a:gd name="f402" fmla="*/ f325 1 f225"/>
              <a:gd name="f403" fmla="*/ f326 1 f224"/>
              <a:gd name="f404" fmla="*/ f327 1 f225"/>
              <a:gd name="f405" fmla="*/ f328 1 f224"/>
              <a:gd name="f406" fmla="*/ f329 1 f225"/>
              <a:gd name="f407" fmla="*/ f330 1 f224"/>
              <a:gd name="f408" fmla="*/ f331 1 f225"/>
              <a:gd name="f409" fmla="*/ f332 1 f224"/>
              <a:gd name="f410" fmla="*/ f333 1 f225"/>
              <a:gd name="f411" fmla="*/ f334 1 f224"/>
              <a:gd name="f412" fmla="*/ f335 1 f225"/>
              <a:gd name="f413" fmla="*/ f336 1 f224"/>
              <a:gd name="f414" fmla="*/ f337 1 f225"/>
              <a:gd name="f415" fmla="*/ f338 1 f224"/>
              <a:gd name="f416" fmla="*/ f339 1 f225"/>
              <a:gd name="f417" fmla="*/ f340 1 f224"/>
              <a:gd name="f418" fmla="*/ f341 1 f225"/>
              <a:gd name="f419" fmla="*/ f342 1 f224"/>
              <a:gd name="f420" fmla="*/ f343 1 f225"/>
              <a:gd name="f421" fmla="*/ f344 1 f224"/>
              <a:gd name="f422" fmla="*/ f345 1 f225"/>
              <a:gd name="f423" fmla="*/ f346 1 f224"/>
              <a:gd name="f424" fmla="*/ f347 1 f225"/>
              <a:gd name="f425" fmla="*/ f348 1 f224"/>
              <a:gd name="f426" fmla="*/ f349 1 f225"/>
              <a:gd name="f427" fmla="*/ f350 1 f224"/>
              <a:gd name="f428" fmla="*/ f351 1 f225"/>
              <a:gd name="f429" fmla="*/ f352 1 f224"/>
              <a:gd name="f430" fmla="*/ f353 1 f225"/>
              <a:gd name="f431" fmla="*/ f354 1 f224"/>
              <a:gd name="f432" fmla="*/ f355 1 f225"/>
              <a:gd name="f433" fmla="*/ f356 1 f224"/>
              <a:gd name="f434" fmla="*/ f357 1 f225"/>
              <a:gd name="f435" fmla="*/ f358 1 f224"/>
              <a:gd name="f436" fmla="*/ f359 1 f225"/>
              <a:gd name="f437" fmla="*/ f360 1 f224"/>
              <a:gd name="f438" fmla="*/ f361 1 f225"/>
              <a:gd name="f439" fmla="*/ f362 1 f224"/>
              <a:gd name="f440" fmla="*/ f363 1 f225"/>
              <a:gd name="f441" fmla="*/ f364 1 f224"/>
              <a:gd name="f442" fmla="*/ f365 1 f225"/>
              <a:gd name="f443" fmla="*/ f366 1 f224"/>
              <a:gd name="f444" fmla="*/ f367 1 f225"/>
              <a:gd name="f445" fmla="*/ f368 1 f224"/>
              <a:gd name="f446" fmla="*/ f369 1 f225"/>
              <a:gd name="f447" fmla="*/ f370 1 f225"/>
              <a:gd name="f448" fmla="*/ f371 f219 1"/>
              <a:gd name="f449" fmla="*/ f372 f219 1"/>
              <a:gd name="f450" fmla="*/ f374 f220 1"/>
              <a:gd name="f451" fmla="*/ f373 f220 1"/>
              <a:gd name="f452" fmla="*/ f376 f219 1"/>
              <a:gd name="f453" fmla="*/ f377 f220 1"/>
              <a:gd name="f454" fmla="*/ f378 f219 1"/>
              <a:gd name="f455" fmla="*/ f379 f220 1"/>
              <a:gd name="f456" fmla="*/ f380 f219 1"/>
              <a:gd name="f457" fmla="*/ f381 f220 1"/>
              <a:gd name="f458" fmla="*/ f382 f219 1"/>
              <a:gd name="f459" fmla="*/ f383 f220 1"/>
              <a:gd name="f460" fmla="*/ f384 f219 1"/>
              <a:gd name="f461" fmla="*/ f385 f220 1"/>
              <a:gd name="f462" fmla="*/ f386 f219 1"/>
              <a:gd name="f463" fmla="*/ f387 f220 1"/>
              <a:gd name="f464" fmla="*/ f388 f219 1"/>
              <a:gd name="f465" fmla="*/ f389 f220 1"/>
              <a:gd name="f466" fmla="*/ f390 f219 1"/>
              <a:gd name="f467" fmla="*/ f391 f220 1"/>
              <a:gd name="f468" fmla="*/ f392 f219 1"/>
              <a:gd name="f469" fmla="*/ f393 f220 1"/>
              <a:gd name="f470" fmla="*/ f394 f219 1"/>
              <a:gd name="f471" fmla="*/ f395 f220 1"/>
              <a:gd name="f472" fmla="*/ f396 f219 1"/>
              <a:gd name="f473" fmla="*/ f397 f219 1"/>
              <a:gd name="f474" fmla="*/ f398 f220 1"/>
              <a:gd name="f475" fmla="*/ f399 f219 1"/>
              <a:gd name="f476" fmla="*/ f400 f220 1"/>
              <a:gd name="f477" fmla="*/ f401 f219 1"/>
              <a:gd name="f478" fmla="*/ f402 f220 1"/>
              <a:gd name="f479" fmla="*/ f403 f219 1"/>
              <a:gd name="f480" fmla="*/ f404 f220 1"/>
              <a:gd name="f481" fmla="*/ f405 f219 1"/>
              <a:gd name="f482" fmla="*/ f406 f220 1"/>
              <a:gd name="f483" fmla="*/ f407 f219 1"/>
              <a:gd name="f484" fmla="*/ f408 f220 1"/>
              <a:gd name="f485" fmla="*/ f409 f219 1"/>
              <a:gd name="f486" fmla="*/ f410 f220 1"/>
              <a:gd name="f487" fmla="*/ f411 f219 1"/>
              <a:gd name="f488" fmla="*/ f412 f220 1"/>
              <a:gd name="f489" fmla="*/ f413 f219 1"/>
              <a:gd name="f490" fmla="*/ f414 f220 1"/>
              <a:gd name="f491" fmla="*/ f415 f219 1"/>
              <a:gd name="f492" fmla="*/ f416 f220 1"/>
              <a:gd name="f493" fmla="*/ f417 f219 1"/>
              <a:gd name="f494" fmla="*/ f418 f220 1"/>
              <a:gd name="f495" fmla="*/ f419 f219 1"/>
              <a:gd name="f496" fmla="*/ f420 f220 1"/>
              <a:gd name="f497" fmla="*/ f421 f219 1"/>
              <a:gd name="f498" fmla="*/ f422 f220 1"/>
              <a:gd name="f499" fmla="*/ f423 f219 1"/>
              <a:gd name="f500" fmla="*/ f424 f220 1"/>
              <a:gd name="f501" fmla="*/ f425 f219 1"/>
              <a:gd name="f502" fmla="*/ f426 f220 1"/>
              <a:gd name="f503" fmla="*/ f427 f219 1"/>
              <a:gd name="f504" fmla="*/ f428 f220 1"/>
              <a:gd name="f505" fmla="*/ f429 f219 1"/>
              <a:gd name="f506" fmla="*/ f430 f220 1"/>
              <a:gd name="f507" fmla="*/ f431 f219 1"/>
              <a:gd name="f508" fmla="*/ f432 f220 1"/>
              <a:gd name="f509" fmla="*/ f433 f219 1"/>
              <a:gd name="f510" fmla="*/ f434 f220 1"/>
              <a:gd name="f511" fmla="*/ f435 f219 1"/>
              <a:gd name="f512" fmla="*/ f436 f220 1"/>
              <a:gd name="f513" fmla="*/ f437 f219 1"/>
              <a:gd name="f514" fmla="*/ f438 f220 1"/>
              <a:gd name="f515" fmla="*/ f439 f219 1"/>
              <a:gd name="f516" fmla="*/ f440 f220 1"/>
              <a:gd name="f517" fmla="*/ f441 f219 1"/>
              <a:gd name="f518" fmla="*/ f442 f220 1"/>
              <a:gd name="f519" fmla="*/ f443 f219 1"/>
              <a:gd name="f520" fmla="*/ f444 f220 1"/>
              <a:gd name="f521" fmla="*/ f445 f219 1"/>
              <a:gd name="f522" fmla="*/ f446 f220 1"/>
              <a:gd name="f523" fmla="*/ f447 f2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">
                <a:pos x="f452" y="f453"/>
              </a:cxn>
              <a:cxn ang="f375">
                <a:pos x="f454" y="f455"/>
              </a:cxn>
              <a:cxn ang="f375">
                <a:pos x="f456" y="f457"/>
              </a:cxn>
              <a:cxn ang="f375">
                <a:pos x="f458" y="f459"/>
              </a:cxn>
              <a:cxn ang="f375">
                <a:pos x="f460" y="f461"/>
              </a:cxn>
              <a:cxn ang="f375">
                <a:pos x="f462" y="f463"/>
              </a:cxn>
              <a:cxn ang="f375">
                <a:pos x="f464" y="f465"/>
              </a:cxn>
              <a:cxn ang="f375">
                <a:pos x="f466" y="f467"/>
              </a:cxn>
              <a:cxn ang="f375">
                <a:pos x="f468" y="f469"/>
              </a:cxn>
              <a:cxn ang="f375">
                <a:pos x="f470" y="f471"/>
              </a:cxn>
              <a:cxn ang="f375">
                <a:pos x="f472" y="f465"/>
              </a:cxn>
              <a:cxn ang="f375">
                <a:pos x="f473" y="f474"/>
              </a:cxn>
              <a:cxn ang="f375">
                <a:pos x="f475" y="f476"/>
              </a:cxn>
              <a:cxn ang="f375">
                <a:pos x="f477" y="f478"/>
              </a:cxn>
              <a:cxn ang="f375">
                <a:pos x="f479" y="f480"/>
              </a:cxn>
              <a:cxn ang="f375">
                <a:pos x="f481" y="f482"/>
              </a:cxn>
              <a:cxn ang="f375">
                <a:pos x="f483" y="f484"/>
              </a:cxn>
              <a:cxn ang="f375">
                <a:pos x="f485" y="f486"/>
              </a:cxn>
              <a:cxn ang="f375">
                <a:pos x="f487" y="f488"/>
              </a:cxn>
              <a:cxn ang="f375">
                <a:pos x="f489" y="f490"/>
              </a:cxn>
              <a:cxn ang="f375">
                <a:pos x="f491" y="f492"/>
              </a:cxn>
              <a:cxn ang="f375">
                <a:pos x="f493" y="f494"/>
              </a:cxn>
              <a:cxn ang="f375">
                <a:pos x="f495" y="f496"/>
              </a:cxn>
              <a:cxn ang="f375">
                <a:pos x="f497" y="f498"/>
              </a:cxn>
              <a:cxn ang="f375">
                <a:pos x="f499" y="f500"/>
              </a:cxn>
              <a:cxn ang="f375">
                <a:pos x="f501" y="f502"/>
              </a:cxn>
              <a:cxn ang="f375">
                <a:pos x="f503" y="f504"/>
              </a:cxn>
              <a:cxn ang="f375">
                <a:pos x="f505" y="f506"/>
              </a:cxn>
              <a:cxn ang="f375">
                <a:pos x="f507" y="f508"/>
              </a:cxn>
              <a:cxn ang="f375">
                <a:pos x="f509" y="f510"/>
              </a:cxn>
              <a:cxn ang="f375">
                <a:pos x="f511" y="f512"/>
              </a:cxn>
              <a:cxn ang="f375">
                <a:pos x="f513" y="f514"/>
              </a:cxn>
              <a:cxn ang="f375">
                <a:pos x="f515" y="f516"/>
              </a:cxn>
              <a:cxn ang="f375">
                <a:pos x="f517" y="f518"/>
              </a:cxn>
              <a:cxn ang="f375">
                <a:pos x="f519" y="f520"/>
              </a:cxn>
              <a:cxn ang="f375">
                <a:pos x="f521" y="f522"/>
              </a:cxn>
              <a:cxn ang="f375">
                <a:pos x="f521" y="f523"/>
              </a:cxn>
              <a:cxn ang="f375">
                <a:pos x="f452" y="f453"/>
              </a:cxn>
            </a:cxnLst>
            <a:rect l="f448" t="f451" r="f449" b="f450"/>
            <a:pathLst>
              <a:path w="413477" h="180116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45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2"/>
                  <a:pt x="f96" y="f97"/>
                </a:cubicBezTo>
                <a:cubicBezTo>
                  <a:pt x="f98" y="f99"/>
                  <a:pt x="f100" y="f101"/>
                  <a:pt x="f102" y="f99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1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0" y="f211"/>
                  <a:pt x="f210" y="f212"/>
                </a:cubicBezTo>
                <a:cubicBezTo>
                  <a:pt x="f210" y="f213"/>
                  <a:pt x="f210" y="f214"/>
                  <a:pt x="f210" y="f215"/>
                </a:cubicBezTo>
                <a:cubicBezTo>
                  <a:pt x="f8" y="f216"/>
                  <a:pt x="f8" y="f217"/>
                  <a:pt x="f8" y="f9"/>
                </a:cubicBezTo>
                <a:close/>
              </a:path>
            </a:pathLst>
          </a:cu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0" name="Szövegdoboz 35"/>
          <p:cNvSpPr txBox="1"/>
          <p:nvPr/>
        </p:nvSpPr>
        <p:spPr>
          <a:xfrm>
            <a:off x="1873377" y="3809884"/>
            <a:ext cx="7600227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Milyen környezeti terhet jelent újrahasznosított hulladékból készült egy lehetséges új termékünk? 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21" name="Graphic 135"/>
          <p:cNvGrpSpPr/>
          <p:nvPr/>
        </p:nvGrpSpPr>
        <p:grpSpPr>
          <a:xfrm>
            <a:off x="552891" y="4734946"/>
            <a:ext cx="1765012" cy="1070433"/>
            <a:chOff x="552891" y="4734946"/>
            <a:chExt cx="1765012" cy="1070433"/>
          </a:xfrm>
        </p:grpSpPr>
        <p:sp>
          <p:nvSpPr>
            <p:cNvPr id="22" name="Freeform: Shape 8"/>
            <p:cNvSpPr/>
            <p:nvPr/>
          </p:nvSpPr>
          <p:spPr>
            <a:xfrm flipH="1">
              <a:off x="1614236" y="5403043"/>
              <a:ext cx="703667" cy="402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14218"/>
                <a:gd name="f7" fmla="val 1123287"/>
                <a:gd name="f8" fmla="val 443571"/>
                <a:gd name="f9" fmla="val 2572"/>
                <a:gd name="f10" fmla="val 437760"/>
                <a:gd name="f11" fmla="val 6191"/>
                <a:gd name="f12" fmla="val 432236"/>
                <a:gd name="f13" fmla="val 7429"/>
                <a:gd name="f14" fmla="val 426235"/>
                <a:gd name="f15" fmla="val 40577"/>
                <a:gd name="f16" fmla="val 268787"/>
                <a:gd name="f17" fmla="val 144018"/>
                <a:gd name="f18" fmla="val 178585"/>
                <a:gd name="f19" fmla="val 293465"/>
                <a:gd name="f20" fmla="val 140866"/>
                <a:gd name="f21" fmla="val 940308"/>
                <a:gd name="f22" fmla="+- 0 0 22583"/>
                <a:gd name="f23" fmla="val 1588865"/>
                <a:gd name="f24" fmla="+- 0 0 61254"/>
                <a:gd name="f25" fmla="val 2240185"/>
                <a:gd name="f26" fmla="val 118673"/>
                <a:gd name="f27" fmla="val 2299621"/>
                <a:gd name="f28" fmla="val 135056"/>
                <a:gd name="f29" fmla="val 2340674"/>
                <a:gd name="f30" fmla="val 160583"/>
                <a:gd name="f31" fmla="val 2368201"/>
                <a:gd name="f32" fmla="val 217923"/>
                <a:gd name="f33" fmla="val 2410397"/>
                <a:gd name="f34" fmla="val 305839"/>
                <a:gd name="f35" fmla="val 2460784"/>
                <a:gd name="f36" fmla="val 389850"/>
                <a:gd name="f37" fmla="val 2514219"/>
                <a:gd name="f38" fmla="val 487386"/>
                <a:gd name="f39" fmla="val 2427637"/>
                <a:gd name="f40" fmla="val 477099"/>
                <a:gd name="f41" fmla="val 2351342"/>
                <a:gd name="f42" fmla="val 475384"/>
                <a:gd name="f43" fmla="val 2278952"/>
                <a:gd name="f44" fmla="val 457572"/>
                <a:gd name="f45" fmla="val 2184178"/>
                <a:gd name="f46" fmla="val 434236"/>
                <a:gd name="f47" fmla="val 2129314"/>
                <a:gd name="f48" fmla="val 458715"/>
                <a:gd name="f49" fmla="val 2070830"/>
                <a:gd name="f50" fmla="val 542916"/>
                <a:gd name="f51" fmla="val 1677353"/>
                <a:gd name="f52" fmla="val 1110130"/>
                <a:gd name="f53" fmla="val 1047750"/>
                <a:gd name="f54" fmla="val 1191474"/>
                <a:gd name="f55" fmla="val 588836"/>
                <a:gd name="f56" fmla="val 1080888"/>
                <a:gd name="f57" fmla="val 411480"/>
                <a:gd name="f58" fmla="val 1038121"/>
                <a:gd name="f59" fmla="val 264795"/>
                <a:gd name="f60" fmla="val 939823"/>
                <a:gd name="f61" fmla="val 140589"/>
                <a:gd name="f62" fmla="val 807045"/>
                <a:gd name="f63" fmla="val 73343"/>
                <a:gd name="f64" fmla="val 735036"/>
                <a:gd name="f65" fmla="val 28194"/>
                <a:gd name="f66" fmla="val 651311"/>
                <a:gd name="f67" fmla="val 557680"/>
                <a:gd name="f68" fmla="val 519675"/>
                <a:gd name="f69" fmla="val 481575"/>
                <a:gd name="f70" fmla="val 834009"/>
                <a:gd name="f71" fmla="val 980114"/>
                <a:gd name="f72" fmla="val 1138047"/>
                <a:gd name="f73" fmla="val 978209"/>
                <a:gd name="f74" fmla="val 1360170"/>
                <a:gd name="f75" fmla="val 919344"/>
                <a:gd name="f76" fmla="val 1569625"/>
                <a:gd name="f77" fmla="val 821523"/>
                <a:gd name="f78" fmla="val 1718310"/>
                <a:gd name="f79" fmla="val 752085"/>
                <a:gd name="f80" fmla="val 1823180"/>
                <a:gd name="f81" fmla="val 631880"/>
                <a:gd name="f82" fmla="val 1868614"/>
                <a:gd name="f83" fmla="val 470241"/>
                <a:gd name="f84" fmla="val 1898428"/>
                <a:gd name="f85" fmla="val 364037"/>
                <a:gd name="f86" fmla="val 1851946"/>
                <a:gd name="f87" fmla="val 282503"/>
                <a:gd name="f88" fmla="val 1746028"/>
                <a:gd name="f89" fmla="val 255261"/>
                <a:gd name="f90" fmla="val 1694879"/>
                <a:gd name="f91" fmla="val 242117"/>
                <a:gd name="f92" fmla="val 1638491"/>
                <a:gd name="f93" fmla="val 234021"/>
                <a:gd name="f94" fmla="val 1586770"/>
                <a:gd name="f95" fmla="val 240974"/>
                <a:gd name="f96" fmla="val 1231773"/>
                <a:gd name="f97" fmla="val 288694"/>
                <a:gd name="f98" fmla="val 877348"/>
                <a:gd name="f99" fmla="val 340129"/>
                <a:gd name="f100" fmla="val 523018"/>
                <a:gd name="f101" fmla="val 392421"/>
                <a:gd name="f102" fmla="val 457581"/>
                <a:gd name="f103" fmla="val 402042"/>
                <a:gd name="f104" fmla="val 390811"/>
                <a:gd name="f105" fmla="val 413853"/>
                <a:gd name="f106" fmla="val 329470"/>
                <a:gd name="f107" fmla="val 437379"/>
                <a:gd name="f108" fmla="val 232219"/>
                <a:gd name="f109" fmla="val 474717"/>
                <a:gd name="f110" fmla="val 204502"/>
                <a:gd name="f111" fmla="val 545298"/>
                <a:gd name="f112" fmla="val 236220"/>
                <a:gd name="f113" fmla="val 644358"/>
                <a:gd name="f114" fmla="val 269748"/>
                <a:gd name="f115" fmla="val 748942"/>
                <a:gd name="f116" fmla="val 344519"/>
                <a:gd name="f117" fmla="val 817999"/>
                <a:gd name="f118" fmla="val 437198"/>
                <a:gd name="f119" fmla="val 868862"/>
                <a:gd name="f120" fmla="val 582263"/>
                <a:gd name="f121" fmla="val 948396"/>
                <a:gd name="f122" fmla="val 739045"/>
                <a:gd name="f123" fmla="val 981638"/>
                <a:gd name="f124" fmla="+- 0 0 -90"/>
                <a:gd name="f125" fmla="*/ f3 1 2514218"/>
                <a:gd name="f126" fmla="*/ f4 1 1123287"/>
                <a:gd name="f127" fmla="+- f7 0 f5"/>
                <a:gd name="f128" fmla="+- f6 0 f5"/>
                <a:gd name="f129" fmla="*/ f124 f0 1"/>
                <a:gd name="f130" fmla="*/ f128 1 2514218"/>
                <a:gd name="f131" fmla="*/ f127 1 1123287"/>
                <a:gd name="f132" fmla="*/ 0 f128 1"/>
                <a:gd name="f133" fmla="*/ 443571 f127 1"/>
                <a:gd name="f134" fmla="*/ 7429 f128 1"/>
                <a:gd name="f135" fmla="*/ 426235 f127 1"/>
                <a:gd name="f136" fmla="*/ 293465 f128 1"/>
                <a:gd name="f137" fmla="*/ 140866 f127 1"/>
                <a:gd name="f138" fmla="*/ 2240185 f128 1"/>
                <a:gd name="f139" fmla="*/ 118673 f127 1"/>
                <a:gd name="f140" fmla="*/ 2368201 f128 1"/>
                <a:gd name="f141" fmla="*/ 217923 f127 1"/>
                <a:gd name="f142" fmla="*/ 2514219 f128 1"/>
                <a:gd name="f143" fmla="*/ 487386 f127 1"/>
                <a:gd name="f144" fmla="*/ 2278952 f128 1"/>
                <a:gd name="f145" fmla="*/ 457572 f127 1"/>
                <a:gd name="f146" fmla="*/ 2070830 f128 1"/>
                <a:gd name="f147" fmla="*/ 542916 f127 1"/>
                <a:gd name="f148" fmla="*/ 588836 f128 1"/>
                <a:gd name="f149" fmla="*/ 1080888 f127 1"/>
                <a:gd name="f150" fmla="*/ 140589 f128 1"/>
                <a:gd name="f151" fmla="*/ 807045 f127 1"/>
                <a:gd name="f152" fmla="*/ 557680 f127 1"/>
                <a:gd name="f153" fmla="*/ 834009 f128 1"/>
                <a:gd name="f154" fmla="*/ 980114 f127 1"/>
                <a:gd name="f155" fmla="*/ 1569625 f128 1"/>
                <a:gd name="f156" fmla="*/ 821523 f127 1"/>
                <a:gd name="f157" fmla="*/ 1868614 f128 1"/>
                <a:gd name="f158" fmla="*/ 470241 f127 1"/>
                <a:gd name="f159" fmla="*/ 1746028 f128 1"/>
                <a:gd name="f160" fmla="*/ 255261 f127 1"/>
                <a:gd name="f161" fmla="*/ 1586770 f128 1"/>
                <a:gd name="f162" fmla="*/ 240974 f127 1"/>
                <a:gd name="f163" fmla="*/ 523018 f128 1"/>
                <a:gd name="f164" fmla="*/ 392421 f127 1"/>
                <a:gd name="f165" fmla="*/ 329470 f128 1"/>
                <a:gd name="f166" fmla="*/ 437379 f127 1"/>
                <a:gd name="f167" fmla="*/ 236220 f128 1"/>
                <a:gd name="f168" fmla="*/ 644358 f127 1"/>
                <a:gd name="f169" fmla="*/ 437198 f128 1"/>
                <a:gd name="f170" fmla="*/ 868862 f127 1"/>
                <a:gd name="f171" fmla="*/ f129 1 f2"/>
                <a:gd name="f172" fmla="*/ f132 1 2514218"/>
                <a:gd name="f173" fmla="*/ f133 1 1123287"/>
                <a:gd name="f174" fmla="*/ f134 1 2514218"/>
                <a:gd name="f175" fmla="*/ f135 1 1123287"/>
                <a:gd name="f176" fmla="*/ f136 1 2514218"/>
                <a:gd name="f177" fmla="*/ f137 1 1123287"/>
                <a:gd name="f178" fmla="*/ f138 1 2514218"/>
                <a:gd name="f179" fmla="*/ f139 1 1123287"/>
                <a:gd name="f180" fmla="*/ f140 1 2514218"/>
                <a:gd name="f181" fmla="*/ f141 1 1123287"/>
                <a:gd name="f182" fmla="*/ f142 1 2514218"/>
                <a:gd name="f183" fmla="*/ f143 1 1123287"/>
                <a:gd name="f184" fmla="*/ f144 1 2514218"/>
                <a:gd name="f185" fmla="*/ f145 1 1123287"/>
                <a:gd name="f186" fmla="*/ f146 1 2514218"/>
                <a:gd name="f187" fmla="*/ f147 1 1123287"/>
                <a:gd name="f188" fmla="*/ f148 1 2514218"/>
                <a:gd name="f189" fmla="*/ f149 1 1123287"/>
                <a:gd name="f190" fmla="*/ f150 1 2514218"/>
                <a:gd name="f191" fmla="*/ f151 1 1123287"/>
                <a:gd name="f192" fmla="*/ f152 1 1123287"/>
                <a:gd name="f193" fmla="*/ f153 1 2514218"/>
                <a:gd name="f194" fmla="*/ f154 1 1123287"/>
                <a:gd name="f195" fmla="*/ f155 1 2514218"/>
                <a:gd name="f196" fmla="*/ f156 1 1123287"/>
                <a:gd name="f197" fmla="*/ f157 1 2514218"/>
                <a:gd name="f198" fmla="*/ f158 1 1123287"/>
                <a:gd name="f199" fmla="*/ f159 1 2514218"/>
                <a:gd name="f200" fmla="*/ f160 1 1123287"/>
                <a:gd name="f201" fmla="*/ f161 1 2514218"/>
                <a:gd name="f202" fmla="*/ f162 1 1123287"/>
                <a:gd name="f203" fmla="*/ f163 1 2514218"/>
                <a:gd name="f204" fmla="*/ f164 1 1123287"/>
                <a:gd name="f205" fmla="*/ f165 1 2514218"/>
                <a:gd name="f206" fmla="*/ f166 1 1123287"/>
                <a:gd name="f207" fmla="*/ f167 1 2514218"/>
                <a:gd name="f208" fmla="*/ f168 1 1123287"/>
                <a:gd name="f209" fmla="*/ f169 1 2514218"/>
                <a:gd name="f210" fmla="*/ f170 1 1123287"/>
                <a:gd name="f211" fmla="*/ f5 1 f130"/>
                <a:gd name="f212" fmla="*/ f6 1 f130"/>
                <a:gd name="f213" fmla="*/ f5 1 f131"/>
                <a:gd name="f214" fmla="*/ f7 1 f131"/>
                <a:gd name="f215" fmla="+- f171 0 f1"/>
                <a:gd name="f216" fmla="*/ f172 1 f130"/>
                <a:gd name="f217" fmla="*/ f173 1 f131"/>
                <a:gd name="f218" fmla="*/ f174 1 f130"/>
                <a:gd name="f219" fmla="*/ f175 1 f131"/>
                <a:gd name="f220" fmla="*/ f176 1 f130"/>
                <a:gd name="f221" fmla="*/ f177 1 f131"/>
                <a:gd name="f222" fmla="*/ f178 1 f130"/>
                <a:gd name="f223" fmla="*/ f179 1 f131"/>
                <a:gd name="f224" fmla="*/ f180 1 f130"/>
                <a:gd name="f225" fmla="*/ f181 1 f131"/>
                <a:gd name="f226" fmla="*/ f182 1 f130"/>
                <a:gd name="f227" fmla="*/ f183 1 f131"/>
                <a:gd name="f228" fmla="*/ f184 1 f130"/>
                <a:gd name="f229" fmla="*/ f185 1 f131"/>
                <a:gd name="f230" fmla="*/ f186 1 f130"/>
                <a:gd name="f231" fmla="*/ f187 1 f131"/>
                <a:gd name="f232" fmla="*/ f188 1 f130"/>
                <a:gd name="f233" fmla="*/ f189 1 f131"/>
                <a:gd name="f234" fmla="*/ f190 1 f130"/>
                <a:gd name="f235" fmla="*/ f191 1 f131"/>
                <a:gd name="f236" fmla="*/ f192 1 f131"/>
                <a:gd name="f237" fmla="*/ f193 1 f130"/>
                <a:gd name="f238" fmla="*/ f194 1 f131"/>
                <a:gd name="f239" fmla="*/ f195 1 f130"/>
                <a:gd name="f240" fmla="*/ f196 1 f131"/>
                <a:gd name="f241" fmla="*/ f197 1 f130"/>
                <a:gd name="f242" fmla="*/ f198 1 f131"/>
                <a:gd name="f243" fmla="*/ f199 1 f130"/>
                <a:gd name="f244" fmla="*/ f200 1 f131"/>
                <a:gd name="f245" fmla="*/ f201 1 f130"/>
                <a:gd name="f246" fmla="*/ f202 1 f131"/>
                <a:gd name="f247" fmla="*/ f203 1 f130"/>
                <a:gd name="f248" fmla="*/ f204 1 f131"/>
                <a:gd name="f249" fmla="*/ f205 1 f130"/>
                <a:gd name="f250" fmla="*/ f206 1 f131"/>
                <a:gd name="f251" fmla="*/ f207 1 f130"/>
                <a:gd name="f252" fmla="*/ f208 1 f131"/>
                <a:gd name="f253" fmla="*/ f209 1 f130"/>
                <a:gd name="f254" fmla="*/ f210 1 f131"/>
                <a:gd name="f255" fmla="*/ f211 f125 1"/>
                <a:gd name="f256" fmla="*/ f212 f125 1"/>
                <a:gd name="f257" fmla="*/ f214 f126 1"/>
                <a:gd name="f258" fmla="*/ f213 f126 1"/>
                <a:gd name="f259" fmla="*/ f216 f125 1"/>
                <a:gd name="f260" fmla="*/ f217 f126 1"/>
                <a:gd name="f261" fmla="*/ f218 f125 1"/>
                <a:gd name="f262" fmla="*/ f219 f126 1"/>
                <a:gd name="f263" fmla="*/ f220 f125 1"/>
                <a:gd name="f264" fmla="*/ f221 f126 1"/>
                <a:gd name="f265" fmla="*/ f222 f125 1"/>
                <a:gd name="f266" fmla="*/ f223 f126 1"/>
                <a:gd name="f267" fmla="*/ f224 f125 1"/>
                <a:gd name="f268" fmla="*/ f225 f126 1"/>
                <a:gd name="f269" fmla="*/ f226 f125 1"/>
                <a:gd name="f270" fmla="*/ f227 f126 1"/>
                <a:gd name="f271" fmla="*/ f228 f125 1"/>
                <a:gd name="f272" fmla="*/ f229 f126 1"/>
                <a:gd name="f273" fmla="*/ f230 f125 1"/>
                <a:gd name="f274" fmla="*/ f231 f126 1"/>
                <a:gd name="f275" fmla="*/ f232 f125 1"/>
                <a:gd name="f276" fmla="*/ f233 f126 1"/>
                <a:gd name="f277" fmla="*/ f234 f125 1"/>
                <a:gd name="f278" fmla="*/ f235 f126 1"/>
                <a:gd name="f279" fmla="*/ f236 f126 1"/>
                <a:gd name="f280" fmla="*/ f237 f125 1"/>
                <a:gd name="f281" fmla="*/ f238 f126 1"/>
                <a:gd name="f282" fmla="*/ f239 f125 1"/>
                <a:gd name="f283" fmla="*/ f240 f126 1"/>
                <a:gd name="f284" fmla="*/ f241 f125 1"/>
                <a:gd name="f285" fmla="*/ f242 f126 1"/>
                <a:gd name="f286" fmla="*/ f243 f125 1"/>
                <a:gd name="f287" fmla="*/ f244 f126 1"/>
                <a:gd name="f288" fmla="*/ f245 f125 1"/>
                <a:gd name="f289" fmla="*/ f246 f126 1"/>
                <a:gd name="f290" fmla="*/ f247 f125 1"/>
                <a:gd name="f291" fmla="*/ f248 f126 1"/>
                <a:gd name="f292" fmla="*/ f249 f125 1"/>
                <a:gd name="f293" fmla="*/ f250 f126 1"/>
                <a:gd name="f294" fmla="*/ f251 f125 1"/>
                <a:gd name="f295" fmla="*/ f252 f126 1"/>
                <a:gd name="f296" fmla="*/ f253 f125 1"/>
                <a:gd name="f297" fmla="*/ f254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5">
                  <a:pos x="f259" y="f260"/>
                </a:cxn>
                <a:cxn ang="f215">
                  <a:pos x="f261" y="f262"/>
                </a:cxn>
                <a:cxn ang="f215">
                  <a:pos x="f263" y="f264"/>
                </a:cxn>
                <a:cxn ang="f215">
                  <a:pos x="f265" y="f266"/>
                </a:cxn>
                <a:cxn ang="f215">
                  <a:pos x="f267" y="f268"/>
                </a:cxn>
                <a:cxn ang="f215">
                  <a:pos x="f269" y="f270"/>
                </a:cxn>
                <a:cxn ang="f215">
                  <a:pos x="f271" y="f272"/>
                </a:cxn>
                <a:cxn ang="f215">
                  <a:pos x="f273" y="f274"/>
                </a:cxn>
                <a:cxn ang="f215">
                  <a:pos x="f275" y="f276"/>
                </a:cxn>
                <a:cxn ang="f215">
                  <a:pos x="f277" y="f278"/>
                </a:cxn>
                <a:cxn ang="f215">
                  <a:pos x="f259" y="f279"/>
                </a:cxn>
                <a:cxn ang="f215">
                  <a:pos x="f259" y="f260"/>
                </a:cxn>
                <a:cxn ang="f215">
                  <a:pos x="f280" y="f281"/>
                </a:cxn>
                <a:cxn ang="f215">
                  <a:pos x="f282" y="f283"/>
                </a:cxn>
                <a:cxn ang="f215">
                  <a:pos x="f284" y="f285"/>
                </a:cxn>
                <a:cxn ang="f215">
                  <a:pos x="f286" y="f287"/>
                </a:cxn>
                <a:cxn ang="f215">
                  <a:pos x="f288" y="f289"/>
                </a:cxn>
                <a:cxn ang="f215">
                  <a:pos x="f290" y="f291"/>
                </a:cxn>
                <a:cxn ang="f215">
                  <a:pos x="f292" y="f293"/>
                </a:cxn>
                <a:cxn ang="f215">
                  <a:pos x="f294" y="f295"/>
                </a:cxn>
                <a:cxn ang="f215">
                  <a:pos x="f296" y="f297"/>
                </a:cxn>
                <a:cxn ang="f215">
                  <a:pos x="f280" y="f281"/>
                </a:cxn>
              </a:cxnLst>
              <a:rect l="f255" t="f258" r="f256" b="f257"/>
              <a:pathLst>
                <a:path w="2514218" h="112328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67"/>
                  </a:cubicBezTo>
                  <a:cubicBezTo>
                    <a:pt x="f5" y="f68"/>
                    <a:pt x="f5" y="f69"/>
                    <a:pt x="f5" y="f8"/>
                  </a:cubicBezTo>
                  <a:close/>
                  <a:moveTo>
                    <a:pt x="f70" y="f71"/>
                  </a:move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70" y="f71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Freeform: Shape 9"/>
            <p:cNvSpPr/>
            <p:nvPr/>
          </p:nvSpPr>
          <p:spPr>
            <a:xfrm flipH="1">
              <a:off x="564596" y="5041160"/>
              <a:ext cx="953353" cy="3157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6330"/>
                <a:gd name="f7" fmla="val 881636"/>
                <a:gd name="f8" fmla="val 95"/>
                <a:gd name="f9" fmla="val 720102"/>
                <a:gd name="f10" fmla="val 67913"/>
                <a:gd name="f11" fmla="val 707910"/>
                <a:gd name="f12" fmla="val 136493"/>
                <a:gd name="f13" fmla="val 698861"/>
                <a:gd name="f14" fmla="val 203359"/>
                <a:gd name="f15" fmla="val 682859"/>
                <a:gd name="f16" fmla="val 305658"/>
                <a:gd name="f17" fmla="val 658380"/>
                <a:gd name="f18" fmla="val 395002"/>
                <a:gd name="f19" fmla="val 609136"/>
                <a:gd name="f20" fmla="val 468059"/>
                <a:gd name="f21" fmla="val 531507"/>
                <a:gd name="f22" fmla="val 481394"/>
                <a:gd name="f23" fmla="val 517315"/>
                <a:gd name="f24" fmla="val 500825"/>
                <a:gd name="f25" fmla="val 505885"/>
                <a:gd name="f26" fmla="val 519494"/>
                <a:gd name="f27" fmla="val 499884"/>
                <a:gd name="f28" fmla="val 1014889"/>
                <a:gd name="f29" fmla="val 341388"/>
                <a:gd name="f30" fmla="val 1511142"/>
                <a:gd name="f31" fmla="val 185845"/>
                <a:gd name="f32" fmla="val 2023110"/>
                <a:gd name="f33" fmla="val 87928"/>
                <a:gd name="f34" fmla="val 2406491"/>
                <a:gd name="f35" fmla="val 14585"/>
                <a:gd name="f36" fmla="val 2792254"/>
                <a:gd name="f37" fmla="+- 0 0 25134"/>
                <a:gd name="f38" fmla="val 3182683"/>
                <a:gd name="f39" fmla="val 17538"/>
                <a:gd name="f40" fmla="val 3257264"/>
                <a:gd name="f41" fmla="val 25729"/>
                <a:gd name="f42" fmla="val 3331465"/>
                <a:gd name="f43" fmla="val 38302"/>
                <a:gd name="f44" fmla="val 3405855"/>
                <a:gd name="f45" fmla="val 48875"/>
                <a:gd name="f46" fmla="val 3406045"/>
                <a:gd name="f47" fmla="val 53257"/>
                <a:gd name="f48" fmla="val 3406140"/>
                <a:gd name="f49" fmla="val 57638"/>
                <a:gd name="f50" fmla="val 3406331"/>
                <a:gd name="f51" fmla="val 62020"/>
                <a:gd name="f52" fmla="val 3307842"/>
                <a:gd name="f53" fmla="val 100215"/>
                <a:gd name="f54" fmla="val 3209354"/>
                <a:gd name="f55" fmla="val 138696"/>
                <a:gd name="f56" fmla="val 3110770"/>
                <a:gd name="f57" fmla="val 176606"/>
                <a:gd name="f58" fmla="val 2514600"/>
                <a:gd name="f59" fmla="val 406253"/>
                <a:gd name="f60" fmla="val 1918621"/>
                <a:gd name="f61" fmla="val 636377"/>
                <a:gd name="f62" fmla="val 1321784"/>
                <a:gd name="f63" fmla="val 864311"/>
                <a:gd name="f64" fmla="val 1283780"/>
                <a:gd name="f65" fmla="val 878884"/>
                <a:gd name="f66" fmla="val 1237964"/>
                <a:gd name="f67" fmla="val 884980"/>
                <a:gd name="f68" fmla="val 1197674"/>
                <a:gd name="f69" fmla="val 879836"/>
                <a:gd name="f70" fmla="val 905066"/>
                <a:gd name="f71" fmla="val 843070"/>
                <a:gd name="f72" fmla="val 612934"/>
                <a:gd name="f73" fmla="val 802017"/>
                <a:gd name="f74" fmla="val 320516"/>
                <a:gd name="f75" fmla="val 763441"/>
                <a:gd name="f76" fmla="val 213932"/>
                <a:gd name="f77" fmla="val 749344"/>
                <a:gd name="f78" fmla="val 106871"/>
                <a:gd name="f79" fmla="val 738485"/>
                <a:gd name="f80" fmla="val 726103"/>
                <a:gd name="f81" fmla="val 724103"/>
                <a:gd name="f82" fmla="val 722102"/>
                <a:gd name="f83" fmla="+- 0 0 -90"/>
                <a:gd name="f84" fmla="*/ f3 1 3406330"/>
                <a:gd name="f85" fmla="*/ f4 1 881636"/>
                <a:gd name="f86" fmla="+- f7 0 f5"/>
                <a:gd name="f87" fmla="+- f6 0 f5"/>
                <a:gd name="f88" fmla="*/ f83 f0 1"/>
                <a:gd name="f89" fmla="*/ f87 1 3406330"/>
                <a:gd name="f90" fmla="*/ f86 1 881636"/>
                <a:gd name="f91" fmla="*/ 95 f87 1"/>
                <a:gd name="f92" fmla="*/ 720102 f86 1"/>
                <a:gd name="f93" fmla="*/ 203359 f87 1"/>
                <a:gd name="f94" fmla="*/ 682859 f86 1"/>
                <a:gd name="f95" fmla="*/ 468059 f87 1"/>
                <a:gd name="f96" fmla="*/ 531507 f86 1"/>
                <a:gd name="f97" fmla="*/ 519494 f87 1"/>
                <a:gd name="f98" fmla="*/ 499884 f86 1"/>
                <a:gd name="f99" fmla="*/ 2023110 f87 1"/>
                <a:gd name="f100" fmla="*/ 87928 f86 1"/>
                <a:gd name="f101" fmla="*/ 3182683 f87 1"/>
                <a:gd name="f102" fmla="*/ 17538 f86 1"/>
                <a:gd name="f103" fmla="*/ 3405855 f87 1"/>
                <a:gd name="f104" fmla="*/ 48875 f86 1"/>
                <a:gd name="f105" fmla="*/ 3406331 f87 1"/>
                <a:gd name="f106" fmla="*/ 62020 f86 1"/>
                <a:gd name="f107" fmla="*/ 3110770 f87 1"/>
                <a:gd name="f108" fmla="*/ 176606 f86 1"/>
                <a:gd name="f109" fmla="*/ 1321784 f87 1"/>
                <a:gd name="f110" fmla="*/ 864311 f86 1"/>
                <a:gd name="f111" fmla="*/ 1197674 f87 1"/>
                <a:gd name="f112" fmla="*/ 879836 f86 1"/>
                <a:gd name="f113" fmla="*/ 320516 f87 1"/>
                <a:gd name="f114" fmla="*/ 763441 f86 1"/>
                <a:gd name="f115" fmla="*/ 0 f87 1"/>
                <a:gd name="f116" fmla="*/ 726103 f86 1"/>
                <a:gd name="f117" fmla="*/ f88 1 f2"/>
                <a:gd name="f118" fmla="*/ f91 1 3406330"/>
                <a:gd name="f119" fmla="*/ f92 1 881636"/>
                <a:gd name="f120" fmla="*/ f93 1 3406330"/>
                <a:gd name="f121" fmla="*/ f94 1 881636"/>
                <a:gd name="f122" fmla="*/ f95 1 3406330"/>
                <a:gd name="f123" fmla="*/ f96 1 881636"/>
                <a:gd name="f124" fmla="*/ f97 1 3406330"/>
                <a:gd name="f125" fmla="*/ f98 1 881636"/>
                <a:gd name="f126" fmla="*/ f99 1 3406330"/>
                <a:gd name="f127" fmla="*/ f100 1 881636"/>
                <a:gd name="f128" fmla="*/ f101 1 3406330"/>
                <a:gd name="f129" fmla="*/ f102 1 881636"/>
                <a:gd name="f130" fmla="*/ f103 1 3406330"/>
                <a:gd name="f131" fmla="*/ f104 1 881636"/>
                <a:gd name="f132" fmla="*/ f105 1 3406330"/>
                <a:gd name="f133" fmla="*/ f106 1 881636"/>
                <a:gd name="f134" fmla="*/ f107 1 3406330"/>
                <a:gd name="f135" fmla="*/ f108 1 881636"/>
                <a:gd name="f136" fmla="*/ f109 1 3406330"/>
                <a:gd name="f137" fmla="*/ f110 1 881636"/>
                <a:gd name="f138" fmla="*/ f111 1 3406330"/>
                <a:gd name="f139" fmla="*/ f112 1 881636"/>
                <a:gd name="f140" fmla="*/ f113 1 3406330"/>
                <a:gd name="f141" fmla="*/ f114 1 881636"/>
                <a:gd name="f142" fmla="*/ f115 1 3406330"/>
                <a:gd name="f143" fmla="*/ f116 1 881636"/>
                <a:gd name="f144" fmla="*/ f5 1 f89"/>
                <a:gd name="f145" fmla="*/ f6 1 f89"/>
                <a:gd name="f146" fmla="*/ f5 1 f90"/>
                <a:gd name="f147" fmla="*/ f7 1 f90"/>
                <a:gd name="f148" fmla="+- f117 0 f1"/>
                <a:gd name="f149" fmla="*/ f118 1 f89"/>
                <a:gd name="f150" fmla="*/ f119 1 f90"/>
                <a:gd name="f151" fmla="*/ f120 1 f89"/>
                <a:gd name="f152" fmla="*/ f121 1 f90"/>
                <a:gd name="f153" fmla="*/ f122 1 f89"/>
                <a:gd name="f154" fmla="*/ f123 1 f90"/>
                <a:gd name="f155" fmla="*/ f124 1 f89"/>
                <a:gd name="f156" fmla="*/ f125 1 f90"/>
                <a:gd name="f157" fmla="*/ f126 1 f89"/>
                <a:gd name="f158" fmla="*/ f127 1 f90"/>
                <a:gd name="f159" fmla="*/ f128 1 f89"/>
                <a:gd name="f160" fmla="*/ f129 1 f90"/>
                <a:gd name="f161" fmla="*/ f130 1 f89"/>
                <a:gd name="f162" fmla="*/ f131 1 f90"/>
                <a:gd name="f163" fmla="*/ f132 1 f89"/>
                <a:gd name="f164" fmla="*/ f133 1 f90"/>
                <a:gd name="f165" fmla="*/ f134 1 f89"/>
                <a:gd name="f166" fmla="*/ f135 1 f90"/>
                <a:gd name="f167" fmla="*/ f136 1 f89"/>
                <a:gd name="f168" fmla="*/ f137 1 f90"/>
                <a:gd name="f169" fmla="*/ f138 1 f89"/>
                <a:gd name="f170" fmla="*/ f139 1 f90"/>
                <a:gd name="f171" fmla="*/ f140 1 f89"/>
                <a:gd name="f172" fmla="*/ f141 1 f90"/>
                <a:gd name="f173" fmla="*/ f142 1 f89"/>
                <a:gd name="f174" fmla="*/ f143 1 f90"/>
                <a:gd name="f175" fmla="*/ f144 f84 1"/>
                <a:gd name="f176" fmla="*/ f145 f84 1"/>
                <a:gd name="f177" fmla="*/ f147 f85 1"/>
                <a:gd name="f178" fmla="*/ f146 f85 1"/>
                <a:gd name="f179" fmla="*/ f149 f84 1"/>
                <a:gd name="f180" fmla="*/ f150 f85 1"/>
                <a:gd name="f181" fmla="*/ f151 f84 1"/>
                <a:gd name="f182" fmla="*/ f152 f85 1"/>
                <a:gd name="f183" fmla="*/ f153 f84 1"/>
                <a:gd name="f184" fmla="*/ f154 f85 1"/>
                <a:gd name="f185" fmla="*/ f155 f84 1"/>
                <a:gd name="f186" fmla="*/ f156 f85 1"/>
                <a:gd name="f187" fmla="*/ f157 f84 1"/>
                <a:gd name="f188" fmla="*/ f158 f85 1"/>
                <a:gd name="f189" fmla="*/ f159 f84 1"/>
                <a:gd name="f190" fmla="*/ f160 f85 1"/>
                <a:gd name="f191" fmla="*/ f161 f84 1"/>
                <a:gd name="f192" fmla="*/ f162 f85 1"/>
                <a:gd name="f193" fmla="*/ f163 f84 1"/>
                <a:gd name="f194" fmla="*/ f164 f85 1"/>
                <a:gd name="f195" fmla="*/ f165 f84 1"/>
                <a:gd name="f196" fmla="*/ f166 f85 1"/>
                <a:gd name="f197" fmla="*/ f167 f84 1"/>
                <a:gd name="f198" fmla="*/ f168 f85 1"/>
                <a:gd name="f199" fmla="*/ f169 f84 1"/>
                <a:gd name="f200" fmla="*/ f170 f85 1"/>
                <a:gd name="f201" fmla="*/ f171 f84 1"/>
                <a:gd name="f202" fmla="*/ f172 f85 1"/>
                <a:gd name="f203" fmla="*/ f173 f84 1"/>
                <a:gd name="f204" fmla="*/ f174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79" y="f180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179" y="f180"/>
                </a:cxn>
              </a:cxnLst>
              <a:rect l="f175" t="f178" r="f176" b="f177"/>
              <a:pathLst>
                <a:path w="3406330" h="8816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5" y="f80"/>
                  </a:cubicBezTo>
                  <a:cubicBezTo>
                    <a:pt x="f5" y="f81"/>
                    <a:pt x="f5" y="f82"/>
                    <a:pt x="f8" y="f9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Freeform: Shape 10"/>
            <p:cNvSpPr/>
            <p:nvPr/>
          </p:nvSpPr>
          <p:spPr>
            <a:xfrm flipH="1">
              <a:off x="1600648" y="4734946"/>
              <a:ext cx="630487" cy="678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52736"/>
                <a:gd name="f7" fmla="val 1895062"/>
                <a:gd name="f8" fmla="val 2026001"/>
                <a:gd name="f9" fmla="val 1895063"/>
                <a:gd name="f10" fmla="val 1981805"/>
                <a:gd name="f11" fmla="val 1815719"/>
                <a:gd name="f12" fmla="val 1944563"/>
                <a:gd name="f13" fmla="val 1742567"/>
                <a:gd name="f14" fmla="val 1901605"/>
                <a:gd name="f15" fmla="val 1672844"/>
                <a:gd name="f16" fmla="val 1701675"/>
                <a:gd name="f17" fmla="val 1348232"/>
                <a:gd name="f18" fmla="val 1410686"/>
                <a:gd name="f19" fmla="val 1219264"/>
                <a:gd name="f20" fmla="val 1035401"/>
                <a:gd name="f21" fmla="val 1276128"/>
                <a:gd name="f22" fmla="val 975870"/>
                <a:gd name="f23" fmla="val 1285177"/>
                <a:gd name="f24" fmla="val 916339"/>
                <a:gd name="f25" fmla="val 1295750"/>
                <a:gd name="f26" fmla="val 858141"/>
                <a:gd name="f27" fmla="val 1310894"/>
                <a:gd name="f28" fmla="val 823661"/>
                <a:gd name="f29" fmla="val 1319943"/>
                <a:gd name="f30" fmla="val 802134"/>
                <a:gd name="f31" fmla="val 1310799"/>
                <a:gd name="f32" fmla="val 779084"/>
                <a:gd name="f33" fmla="val 1286510"/>
                <a:gd name="f34" fmla="val 720029"/>
                <a:gd name="f35" fmla="val 1224503"/>
                <a:gd name="f36" fmla="val 660497"/>
                <a:gd name="f37" fmla="val 1162781"/>
                <a:gd name="f38" fmla="val 597347"/>
                <a:gd name="f39" fmla="val 1104964"/>
                <a:gd name="f40" fmla="val 579249"/>
                <a:gd name="f41" fmla="val 1088390"/>
                <a:gd name="f42" fmla="val 547340"/>
                <a:gd name="f43" fmla="val 1075913"/>
                <a:gd name="f44" fmla="val 523528"/>
                <a:gd name="f45" fmla="val 1078389"/>
                <a:gd name="f46" fmla="val 380843"/>
                <a:gd name="f47" fmla="val 1093439"/>
                <a:gd name="f48" fmla="val 264638"/>
                <a:gd name="f49" fmla="val 1045623"/>
                <a:gd name="f50" fmla="val 170912"/>
                <a:gd name="f51" fmla="val 940086"/>
                <a:gd name="f52" fmla="val 84711"/>
                <a:gd name="f53" fmla="val 842931"/>
                <a:gd name="f54" fmla="val 31466"/>
                <a:gd name="f55" fmla="val 728536"/>
                <a:gd name="f56" fmla="val 6892"/>
                <a:gd name="f57" fmla="val 601949"/>
                <a:gd name="f58" fmla="+- 0 0 14158"/>
                <a:gd name="f59" fmla="val 493840"/>
                <a:gd name="f60" fmla="val 14417"/>
                <a:gd name="f61" fmla="val 394399"/>
                <a:gd name="f62" fmla="val 73472"/>
                <a:gd name="f63" fmla="val 303245"/>
                <a:gd name="f64" fmla="val 253875"/>
                <a:gd name="f65" fmla="val 25019"/>
                <a:gd name="f66" fmla="val 546674"/>
                <a:gd name="f67" fmla="+- 0 0 66135"/>
                <a:gd name="f68" fmla="val 883097"/>
                <a:gd name="f69" fmla="val 47975"/>
                <a:gd name="f70" fmla="val 1226854"/>
                <a:gd name="f71" fmla="val 164561"/>
                <a:gd name="f72" fmla="val 1399161"/>
                <a:gd name="f73" fmla="val 413735"/>
                <a:gd name="f74" fmla="val 1442119"/>
                <a:gd name="f75" fmla="val 763683"/>
                <a:gd name="f76" fmla="val 1448501"/>
                <a:gd name="f77" fmla="val 815499"/>
                <a:gd name="f78" fmla="val 1452025"/>
                <a:gd name="f79" fmla="val 867982"/>
                <a:gd name="f80" fmla="val 1451834"/>
                <a:gd name="f81" fmla="val 920179"/>
                <a:gd name="f82" fmla="val 1451739"/>
                <a:gd name="f83" fmla="val 953040"/>
                <a:gd name="f84" fmla="val 1464788"/>
                <a:gd name="f85" fmla="val 966661"/>
                <a:gd name="f86" fmla="val 1494030"/>
                <a:gd name="f87" fmla="val 978091"/>
                <a:gd name="f88" fmla="val 1785876"/>
                <a:gd name="f89" fmla="val 1091629"/>
                <a:gd name="f90" fmla="val 2026097"/>
                <a:gd name="f91" fmla="val 2228884"/>
                <a:gd name="f92" fmla="val 1512539"/>
                <a:gd name="f93" fmla="val 2256983"/>
                <a:gd name="f94" fmla="val 1545305"/>
                <a:gd name="f95" fmla="val 2262126"/>
                <a:gd name="f96" fmla="val 1568165"/>
                <a:gd name="f97" fmla="val 2234218"/>
                <a:gd name="f98" fmla="val 1604836"/>
                <a:gd name="f99" fmla="val 2163447"/>
                <a:gd name="f100" fmla="val 1698086"/>
                <a:gd name="f101" fmla="val 2097344"/>
                <a:gd name="f102" fmla="val 1794955"/>
                <a:gd name="f103" fmla="val 721934"/>
                <a:gd name="f104" fmla="val 115983"/>
                <a:gd name="f105" fmla="val 687263"/>
                <a:gd name="f106" fmla="val 117698"/>
                <a:gd name="f107" fmla="val 664974"/>
                <a:gd name="f108" fmla="val 118174"/>
                <a:gd name="f109" fmla="val 642876"/>
                <a:gd name="f110" fmla="val 119984"/>
                <a:gd name="f111" fmla="val 360936"/>
                <a:gd name="f112" fmla="val 143320"/>
                <a:gd name="f113" fmla="val 208631"/>
                <a:gd name="f114" fmla="val 411544"/>
                <a:gd name="f115" fmla="val 333504"/>
                <a:gd name="f116" fmla="val 664528"/>
                <a:gd name="f117" fmla="val 444756"/>
                <a:gd name="f118" fmla="val 889985"/>
                <a:gd name="f119" fmla="val 738888"/>
                <a:gd name="f120" fmla="val 1024382"/>
                <a:gd name="f121" fmla="val 986443"/>
                <a:gd name="f122" fmla="val 963041"/>
                <a:gd name="f123" fmla="val 1249523"/>
                <a:gd name="f124" fmla="val 897890"/>
                <a:gd name="f125" fmla="val 1363442"/>
                <a:gd name="f126" fmla="val 639287"/>
                <a:gd name="f127" fmla="val 1223996"/>
                <a:gd name="f128" fmla="val 406115"/>
                <a:gd name="f129" fmla="val 1109696"/>
                <a:gd name="f130" fmla="val 214853"/>
                <a:gd name="f131" fmla="val 933008"/>
                <a:gd name="f132" fmla="val 121127"/>
                <a:gd name="f133" fmla="+- 0 0 -90"/>
                <a:gd name="f134" fmla="*/ f3 1 2252736"/>
                <a:gd name="f135" fmla="*/ f4 1 1895062"/>
                <a:gd name="f136" fmla="+- f7 0 f5"/>
                <a:gd name="f137" fmla="+- f6 0 f5"/>
                <a:gd name="f138" fmla="*/ f133 f0 1"/>
                <a:gd name="f139" fmla="*/ f137 1 2252736"/>
                <a:gd name="f140" fmla="*/ f136 1 1895062"/>
                <a:gd name="f141" fmla="*/ 2026001 f137 1"/>
                <a:gd name="f142" fmla="*/ 1895063 f136 1"/>
                <a:gd name="f143" fmla="*/ 1901605 f137 1"/>
                <a:gd name="f144" fmla="*/ 1672844 f136 1"/>
                <a:gd name="f145" fmla="*/ 1035401 f137 1"/>
                <a:gd name="f146" fmla="*/ 1276128 f136 1"/>
                <a:gd name="f147" fmla="*/ 858141 f137 1"/>
                <a:gd name="f148" fmla="*/ 1310894 f136 1"/>
                <a:gd name="f149" fmla="*/ 779084 f137 1"/>
                <a:gd name="f150" fmla="*/ 1286510 f136 1"/>
                <a:gd name="f151" fmla="*/ 597347 f137 1"/>
                <a:gd name="f152" fmla="*/ 1104964 f136 1"/>
                <a:gd name="f153" fmla="*/ 523528 f137 1"/>
                <a:gd name="f154" fmla="*/ 1078389 f136 1"/>
                <a:gd name="f155" fmla="*/ 170912 f137 1"/>
                <a:gd name="f156" fmla="*/ 940086 f136 1"/>
                <a:gd name="f157" fmla="*/ 6892 f137 1"/>
                <a:gd name="f158" fmla="*/ 601949 f136 1"/>
                <a:gd name="f159" fmla="*/ 73472 f137 1"/>
                <a:gd name="f160" fmla="*/ 303245 f136 1"/>
                <a:gd name="f161" fmla="*/ 883097 f137 1"/>
                <a:gd name="f162" fmla="*/ 47975 f136 1"/>
                <a:gd name="f163" fmla="*/ 1442119 f137 1"/>
                <a:gd name="f164" fmla="*/ 763683 f136 1"/>
                <a:gd name="f165" fmla="*/ 1451834 f137 1"/>
                <a:gd name="f166" fmla="*/ 920179 f136 1"/>
                <a:gd name="f167" fmla="*/ 1494030 f137 1"/>
                <a:gd name="f168" fmla="*/ 978091 f136 1"/>
                <a:gd name="f169" fmla="*/ 2228884 f137 1"/>
                <a:gd name="f170" fmla="*/ 1512539 f136 1"/>
                <a:gd name="f171" fmla="*/ 2234218 f137 1"/>
                <a:gd name="f172" fmla="*/ 1604836 f136 1"/>
                <a:gd name="f173" fmla="*/ 721934 f137 1"/>
                <a:gd name="f174" fmla="*/ 115983 f136 1"/>
                <a:gd name="f175" fmla="*/ 642876 f137 1"/>
                <a:gd name="f176" fmla="*/ 119984 f136 1"/>
                <a:gd name="f177" fmla="*/ 333504 f137 1"/>
                <a:gd name="f178" fmla="*/ 664528 f136 1"/>
                <a:gd name="f179" fmla="*/ 986443 f137 1"/>
                <a:gd name="f180" fmla="*/ 963041 f136 1"/>
                <a:gd name="f181" fmla="*/ 1223996 f137 1"/>
                <a:gd name="f182" fmla="*/ 406115 f136 1"/>
                <a:gd name="f183" fmla="*/ f138 1 f2"/>
                <a:gd name="f184" fmla="*/ f141 1 2252736"/>
                <a:gd name="f185" fmla="*/ f142 1 1895062"/>
                <a:gd name="f186" fmla="*/ f143 1 2252736"/>
                <a:gd name="f187" fmla="*/ f144 1 1895062"/>
                <a:gd name="f188" fmla="*/ f145 1 2252736"/>
                <a:gd name="f189" fmla="*/ f146 1 1895062"/>
                <a:gd name="f190" fmla="*/ f147 1 2252736"/>
                <a:gd name="f191" fmla="*/ f148 1 1895062"/>
                <a:gd name="f192" fmla="*/ f149 1 2252736"/>
                <a:gd name="f193" fmla="*/ f150 1 1895062"/>
                <a:gd name="f194" fmla="*/ f151 1 2252736"/>
                <a:gd name="f195" fmla="*/ f152 1 1895062"/>
                <a:gd name="f196" fmla="*/ f153 1 2252736"/>
                <a:gd name="f197" fmla="*/ f154 1 1895062"/>
                <a:gd name="f198" fmla="*/ f155 1 2252736"/>
                <a:gd name="f199" fmla="*/ f156 1 1895062"/>
                <a:gd name="f200" fmla="*/ f157 1 2252736"/>
                <a:gd name="f201" fmla="*/ f158 1 1895062"/>
                <a:gd name="f202" fmla="*/ f159 1 2252736"/>
                <a:gd name="f203" fmla="*/ f160 1 1895062"/>
                <a:gd name="f204" fmla="*/ f161 1 2252736"/>
                <a:gd name="f205" fmla="*/ f162 1 1895062"/>
                <a:gd name="f206" fmla="*/ f163 1 2252736"/>
                <a:gd name="f207" fmla="*/ f164 1 1895062"/>
                <a:gd name="f208" fmla="*/ f165 1 2252736"/>
                <a:gd name="f209" fmla="*/ f166 1 1895062"/>
                <a:gd name="f210" fmla="*/ f167 1 2252736"/>
                <a:gd name="f211" fmla="*/ f168 1 1895062"/>
                <a:gd name="f212" fmla="*/ f169 1 2252736"/>
                <a:gd name="f213" fmla="*/ f170 1 1895062"/>
                <a:gd name="f214" fmla="*/ f171 1 2252736"/>
                <a:gd name="f215" fmla="*/ f172 1 1895062"/>
                <a:gd name="f216" fmla="*/ f173 1 2252736"/>
                <a:gd name="f217" fmla="*/ f174 1 1895062"/>
                <a:gd name="f218" fmla="*/ f175 1 2252736"/>
                <a:gd name="f219" fmla="*/ f176 1 1895062"/>
                <a:gd name="f220" fmla="*/ f177 1 2252736"/>
                <a:gd name="f221" fmla="*/ f178 1 1895062"/>
                <a:gd name="f222" fmla="*/ f179 1 2252736"/>
                <a:gd name="f223" fmla="*/ f180 1 1895062"/>
                <a:gd name="f224" fmla="*/ f181 1 2252736"/>
                <a:gd name="f225" fmla="*/ f182 1 1895062"/>
                <a:gd name="f226" fmla="*/ f5 1 f139"/>
                <a:gd name="f227" fmla="*/ f6 1 f139"/>
                <a:gd name="f228" fmla="*/ f5 1 f140"/>
                <a:gd name="f229" fmla="*/ f7 1 f140"/>
                <a:gd name="f230" fmla="+- f183 0 f1"/>
                <a:gd name="f231" fmla="*/ f184 1 f139"/>
                <a:gd name="f232" fmla="*/ f185 1 f140"/>
                <a:gd name="f233" fmla="*/ f186 1 f139"/>
                <a:gd name="f234" fmla="*/ f187 1 f140"/>
                <a:gd name="f235" fmla="*/ f188 1 f139"/>
                <a:gd name="f236" fmla="*/ f189 1 f140"/>
                <a:gd name="f237" fmla="*/ f190 1 f139"/>
                <a:gd name="f238" fmla="*/ f191 1 f140"/>
                <a:gd name="f239" fmla="*/ f192 1 f139"/>
                <a:gd name="f240" fmla="*/ f193 1 f140"/>
                <a:gd name="f241" fmla="*/ f194 1 f139"/>
                <a:gd name="f242" fmla="*/ f195 1 f140"/>
                <a:gd name="f243" fmla="*/ f196 1 f139"/>
                <a:gd name="f244" fmla="*/ f197 1 f140"/>
                <a:gd name="f245" fmla="*/ f198 1 f139"/>
                <a:gd name="f246" fmla="*/ f199 1 f140"/>
                <a:gd name="f247" fmla="*/ f200 1 f139"/>
                <a:gd name="f248" fmla="*/ f201 1 f140"/>
                <a:gd name="f249" fmla="*/ f202 1 f139"/>
                <a:gd name="f250" fmla="*/ f203 1 f140"/>
                <a:gd name="f251" fmla="*/ f204 1 f139"/>
                <a:gd name="f252" fmla="*/ f205 1 f140"/>
                <a:gd name="f253" fmla="*/ f206 1 f139"/>
                <a:gd name="f254" fmla="*/ f207 1 f140"/>
                <a:gd name="f255" fmla="*/ f208 1 f139"/>
                <a:gd name="f256" fmla="*/ f209 1 f140"/>
                <a:gd name="f257" fmla="*/ f210 1 f139"/>
                <a:gd name="f258" fmla="*/ f211 1 f140"/>
                <a:gd name="f259" fmla="*/ f212 1 f139"/>
                <a:gd name="f260" fmla="*/ f213 1 f140"/>
                <a:gd name="f261" fmla="*/ f214 1 f139"/>
                <a:gd name="f262" fmla="*/ f215 1 f140"/>
                <a:gd name="f263" fmla="*/ f216 1 f139"/>
                <a:gd name="f264" fmla="*/ f217 1 f140"/>
                <a:gd name="f265" fmla="*/ f218 1 f139"/>
                <a:gd name="f266" fmla="*/ f219 1 f140"/>
                <a:gd name="f267" fmla="*/ f220 1 f139"/>
                <a:gd name="f268" fmla="*/ f221 1 f140"/>
                <a:gd name="f269" fmla="*/ f222 1 f139"/>
                <a:gd name="f270" fmla="*/ f223 1 f140"/>
                <a:gd name="f271" fmla="*/ f224 1 f139"/>
                <a:gd name="f272" fmla="*/ f225 1 f140"/>
                <a:gd name="f273" fmla="*/ f226 f134 1"/>
                <a:gd name="f274" fmla="*/ f227 f134 1"/>
                <a:gd name="f275" fmla="*/ f229 f135 1"/>
                <a:gd name="f276" fmla="*/ f228 f135 1"/>
                <a:gd name="f277" fmla="*/ f231 f134 1"/>
                <a:gd name="f278" fmla="*/ f232 f135 1"/>
                <a:gd name="f279" fmla="*/ f233 f134 1"/>
                <a:gd name="f280" fmla="*/ f234 f135 1"/>
                <a:gd name="f281" fmla="*/ f235 f134 1"/>
                <a:gd name="f282" fmla="*/ f236 f135 1"/>
                <a:gd name="f283" fmla="*/ f237 f134 1"/>
                <a:gd name="f284" fmla="*/ f238 f135 1"/>
                <a:gd name="f285" fmla="*/ f239 f134 1"/>
                <a:gd name="f286" fmla="*/ f240 f135 1"/>
                <a:gd name="f287" fmla="*/ f241 f134 1"/>
                <a:gd name="f288" fmla="*/ f242 f135 1"/>
                <a:gd name="f289" fmla="*/ f243 f134 1"/>
                <a:gd name="f290" fmla="*/ f244 f135 1"/>
                <a:gd name="f291" fmla="*/ f245 f134 1"/>
                <a:gd name="f292" fmla="*/ f246 f135 1"/>
                <a:gd name="f293" fmla="*/ f247 f134 1"/>
                <a:gd name="f294" fmla="*/ f248 f135 1"/>
                <a:gd name="f295" fmla="*/ f249 f134 1"/>
                <a:gd name="f296" fmla="*/ f250 f135 1"/>
                <a:gd name="f297" fmla="*/ f251 f134 1"/>
                <a:gd name="f298" fmla="*/ f252 f135 1"/>
                <a:gd name="f299" fmla="*/ f253 f134 1"/>
                <a:gd name="f300" fmla="*/ f254 f135 1"/>
                <a:gd name="f301" fmla="*/ f255 f134 1"/>
                <a:gd name="f302" fmla="*/ f256 f135 1"/>
                <a:gd name="f303" fmla="*/ f257 f134 1"/>
                <a:gd name="f304" fmla="*/ f258 f135 1"/>
                <a:gd name="f305" fmla="*/ f259 f134 1"/>
                <a:gd name="f306" fmla="*/ f260 f135 1"/>
                <a:gd name="f307" fmla="*/ f261 f134 1"/>
                <a:gd name="f308" fmla="*/ f262 f135 1"/>
                <a:gd name="f309" fmla="*/ f263 f134 1"/>
                <a:gd name="f310" fmla="*/ f264 f135 1"/>
                <a:gd name="f311" fmla="*/ f265 f134 1"/>
                <a:gd name="f312" fmla="*/ f266 f135 1"/>
                <a:gd name="f313" fmla="*/ f267 f134 1"/>
                <a:gd name="f314" fmla="*/ f268 f135 1"/>
                <a:gd name="f315" fmla="*/ f269 f134 1"/>
                <a:gd name="f316" fmla="*/ f270 f135 1"/>
                <a:gd name="f317" fmla="*/ f271 f134 1"/>
                <a:gd name="f318" fmla="*/ f272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0">
                  <a:pos x="f277" y="f278"/>
                </a:cxn>
                <a:cxn ang="f230">
                  <a:pos x="f279" y="f280"/>
                </a:cxn>
                <a:cxn ang="f230">
                  <a:pos x="f281" y="f282"/>
                </a:cxn>
                <a:cxn ang="f230">
                  <a:pos x="f283" y="f284"/>
                </a:cxn>
                <a:cxn ang="f230">
                  <a:pos x="f285" y="f286"/>
                </a:cxn>
                <a:cxn ang="f230">
                  <a:pos x="f287" y="f288"/>
                </a:cxn>
                <a:cxn ang="f230">
                  <a:pos x="f289" y="f290"/>
                </a:cxn>
                <a:cxn ang="f230">
                  <a:pos x="f291" y="f292"/>
                </a:cxn>
                <a:cxn ang="f230">
                  <a:pos x="f293" y="f294"/>
                </a:cxn>
                <a:cxn ang="f230">
                  <a:pos x="f295" y="f296"/>
                </a:cxn>
                <a:cxn ang="f230">
                  <a:pos x="f297" y="f298"/>
                </a:cxn>
                <a:cxn ang="f230">
                  <a:pos x="f299" y="f300"/>
                </a:cxn>
                <a:cxn ang="f230">
                  <a:pos x="f301" y="f302"/>
                </a:cxn>
                <a:cxn ang="f230">
                  <a:pos x="f303" y="f304"/>
                </a:cxn>
                <a:cxn ang="f230">
                  <a:pos x="f305" y="f306"/>
                </a:cxn>
                <a:cxn ang="f230">
                  <a:pos x="f307" y="f308"/>
                </a:cxn>
                <a:cxn ang="f230">
                  <a:pos x="f277" y="f278"/>
                </a:cxn>
                <a:cxn ang="f230">
                  <a:pos x="f309" y="f310"/>
                </a:cxn>
                <a:cxn ang="f230">
                  <a:pos x="f311" y="f312"/>
                </a:cxn>
                <a:cxn ang="f230">
                  <a:pos x="f313" y="f314"/>
                </a:cxn>
                <a:cxn ang="f230">
                  <a:pos x="f315" y="f316"/>
                </a:cxn>
                <a:cxn ang="f230">
                  <a:pos x="f317" y="f318"/>
                </a:cxn>
                <a:cxn ang="f230">
                  <a:pos x="f309" y="f310"/>
                </a:cxn>
              </a:cxnLst>
              <a:rect l="f273" t="f276" r="f274" b="f275"/>
              <a:pathLst>
                <a:path w="2252736" h="18950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21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8" y="f9"/>
                  </a:cubicBezTo>
                  <a:close/>
                  <a:moveTo>
                    <a:pt x="f103" y="f104"/>
                  </a:move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03" y="f104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Freeform: Shape 11"/>
            <p:cNvSpPr/>
            <p:nvPr/>
          </p:nvSpPr>
          <p:spPr>
            <a:xfrm flipH="1">
              <a:off x="577471" y="5298271"/>
              <a:ext cx="1082329" cy="2317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67185"/>
                <a:gd name="f7" fmla="val 647148"/>
                <a:gd name="f8" fmla="val 3866423"/>
                <a:gd name="f9" fmla="val 586441"/>
                <a:gd name="f10" fmla="val 3762506"/>
                <a:gd name="f11" fmla="val 594537"/>
                <a:gd name="f12" fmla="val 3658587"/>
                <a:gd name="f13" fmla="val 603491"/>
                <a:gd name="f14" fmla="val 3554670"/>
                <a:gd name="f15" fmla="val 610540"/>
                <a:gd name="f16" fmla="val 2857154"/>
                <a:gd name="f17" fmla="val 657498"/>
                <a:gd name="f18" fmla="val 2158972"/>
                <a:gd name="f19" fmla="val 651021"/>
                <a:gd name="f20" fmla="val 1460694"/>
                <a:gd name="f21" fmla="val 636352"/>
                <a:gd name="f22" fmla="val 1019591"/>
                <a:gd name="f23" fmla="val 627018"/>
                <a:gd name="f24" fmla="val 578584"/>
                <a:gd name="f25" fmla="val 613778"/>
                <a:gd name="f26" fmla="val 137576"/>
                <a:gd name="f27" fmla="val 604158"/>
                <a:gd name="f28" fmla="val 97571"/>
                <a:gd name="f29" fmla="val 603300"/>
                <a:gd name="f30" fmla="val 78712"/>
                <a:gd name="f31" fmla="val 591013"/>
                <a:gd name="f32" fmla="val 66805"/>
                <a:gd name="f33" fmla="val 553294"/>
                <a:gd name="f34" fmla="val 48232"/>
                <a:gd name="f35" fmla="val 494525"/>
                <a:gd name="f36" fmla="val 21657"/>
                <a:gd name="f37" fmla="val 438232"/>
                <a:gd name="f38" fmla="val 2893"/>
                <a:gd name="f39" fmla="val 379558"/>
                <a:gd name="f40" fmla="+- 0 0 2727"/>
                <a:gd name="f41" fmla="val 362127"/>
                <a:gd name="f42" fmla="+- 0 0 60"/>
                <a:gd name="f43" fmla="val 335457"/>
                <a:gd name="f44" fmla="val 10036"/>
                <a:gd name="f45" fmla="val 320694"/>
                <a:gd name="f46" fmla="val 78807"/>
                <a:gd name="f47" fmla="val 219919"/>
                <a:gd name="f48" fmla="val 149768"/>
                <a:gd name="f49" fmla="val 120478"/>
                <a:gd name="f50" fmla="val 222444"/>
                <a:gd name="f51" fmla="val 22466"/>
                <a:gd name="f52" fmla="val 232064"/>
                <a:gd name="f53" fmla="val 9417"/>
                <a:gd name="f54" fmla="val 256258"/>
                <a:gd name="f55" fmla="+- 0 0 1537"/>
                <a:gd name="f56" fmla="val 272260"/>
                <a:gd name="f57" fmla="val 177"/>
                <a:gd name="f58" fmla="val 500955"/>
                <a:gd name="f59" fmla="val 24752"/>
                <a:gd name="f60" fmla="val 729174"/>
                <a:gd name="f61" fmla="val 52851"/>
                <a:gd name="f62" fmla="val 957964"/>
                <a:gd name="f63" fmla="val 76758"/>
                <a:gd name="f64" fmla="val 995969"/>
                <a:gd name="f65" fmla="val 80759"/>
                <a:gd name="f66" fmla="val 1005399"/>
                <a:gd name="f67" fmla="val 96570"/>
                <a:gd name="f68" fmla="val 1007590"/>
                <a:gd name="f69" fmla="val 129146"/>
                <a:gd name="f70" fmla="val 1013876"/>
                <a:gd name="f71" fmla="val 224015"/>
                <a:gd name="f72" fmla="val 1022544"/>
                <a:gd name="f73" fmla="val 318694"/>
                <a:gd name="f74" fmla="val 1028068"/>
                <a:gd name="f75" fmla="val 413658"/>
                <a:gd name="f76" fmla="val 1029688"/>
                <a:gd name="f77" fmla="val 441375"/>
                <a:gd name="f78" fmla="val 1038737"/>
                <a:gd name="f79" fmla="val 451758"/>
                <a:gd name="f80" fmla="val 1067026"/>
                <a:gd name="f81" fmla="val 453758"/>
                <a:gd name="f82" fmla="val 1310771"/>
                <a:gd name="f83" fmla="val 470712"/>
                <a:gd name="f84" fmla="val 1554230"/>
                <a:gd name="f85" fmla="val 491572"/>
                <a:gd name="f86" fmla="val 1798070"/>
                <a:gd name="f87" fmla="val 506526"/>
                <a:gd name="f88" fmla="val 2461867"/>
                <a:gd name="f89" fmla="val 547294"/>
                <a:gd name="f90" fmla="val 3126236"/>
                <a:gd name="f91" fmla="val 572820"/>
                <a:gd name="f92" fmla="val 3791366"/>
                <a:gd name="f93" fmla="val 574630"/>
                <a:gd name="f94" fmla="val 3816608"/>
                <a:gd name="f95" fmla="val 574725"/>
                <a:gd name="f96" fmla="val 3841944"/>
                <a:gd name="f97" fmla="val 3866900"/>
                <a:gd name="f98" fmla="val 578440"/>
                <a:gd name="f99" fmla="val 3866614"/>
                <a:gd name="f100" fmla="val 582441"/>
                <a:gd name="f101" fmla="val 473237"/>
                <a:gd name="f102" fmla="val 300501"/>
                <a:gd name="f103" fmla="val 473428"/>
                <a:gd name="f104" fmla="val 407276"/>
                <a:gd name="f105" fmla="val 551247"/>
                <a:gd name="f106" fmla="val 490334"/>
                <a:gd name="f107" fmla="val 650497"/>
                <a:gd name="f108" fmla="val 489667"/>
                <a:gd name="f109" fmla="val 747652"/>
                <a:gd name="f110" fmla="val 489000"/>
                <a:gd name="f111" fmla="val 826615"/>
                <a:gd name="f112" fmla="val 402704"/>
                <a:gd name="f113" fmla="val 826234"/>
                <a:gd name="f114" fmla="val 297453"/>
                <a:gd name="f115" fmla="val 825948"/>
                <a:gd name="f116" fmla="val 192011"/>
                <a:gd name="f117" fmla="val 746129"/>
                <a:gd name="f118" fmla="val 106953"/>
                <a:gd name="f119" fmla="val 648307"/>
                <a:gd name="f120" fmla="val 107810"/>
                <a:gd name="f121" fmla="val 550961"/>
                <a:gd name="f122" fmla="val 108667"/>
                <a:gd name="f123" fmla="val 473047"/>
                <a:gd name="f124" fmla="val 194487"/>
                <a:gd name="f125" fmla="+- 0 0 -90"/>
                <a:gd name="f126" fmla="*/ f3 1 3867185"/>
                <a:gd name="f127" fmla="*/ f4 1 647148"/>
                <a:gd name="f128" fmla="+- f7 0 f5"/>
                <a:gd name="f129" fmla="+- f6 0 f5"/>
                <a:gd name="f130" fmla="*/ f125 f0 1"/>
                <a:gd name="f131" fmla="*/ f129 1 3867185"/>
                <a:gd name="f132" fmla="*/ f128 1 647148"/>
                <a:gd name="f133" fmla="*/ 3866423 f129 1"/>
                <a:gd name="f134" fmla="*/ 586441 f128 1"/>
                <a:gd name="f135" fmla="*/ 3554670 f129 1"/>
                <a:gd name="f136" fmla="*/ 610540 f128 1"/>
                <a:gd name="f137" fmla="*/ 1460694 f129 1"/>
                <a:gd name="f138" fmla="*/ 636352 f128 1"/>
                <a:gd name="f139" fmla="*/ 137576 f129 1"/>
                <a:gd name="f140" fmla="*/ 604158 f128 1"/>
                <a:gd name="f141" fmla="*/ 66805 f129 1"/>
                <a:gd name="f142" fmla="*/ 553294 f128 1"/>
                <a:gd name="f143" fmla="*/ 2893 f129 1"/>
                <a:gd name="f144" fmla="*/ 379558 f128 1"/>
                <a:gd name="f145" fmla="*/ 10036 f129 1"/>
                <a:gd name="f146" fmla="*/ 320694 f128 1"/>
                <a:gd name="f147" fmla="*/ 222444 f129 1"/>
                <a:gd name="f148" fmla="*/ 22466 f128 1"/>
                <a:gd name="f149" fmla="*/ 272260 f129 1"/>
                <a:gd name="f150" fmla="*/ 177 f128 1"/>
                <a:gd name="f151" fmla="*/ 957964 f129 1"/>
                <a:gd name="f152" fmla="*/ 76758 f128 1"/>
                <a:gd name="f153" fmla="*/ 1007590 f129 1"/>
                <a:gd name="f154" fmla="*/ 129146 f128 1"/>
                <a:gd name="f155" fmla="*/ 1028068 f129 1"/>
                <a:gd name="f156" fmla="*/ 413658 f128 1"/>
                <a:gd name="f157" fmla="*/ 1067026 f129 1"/>
                <a:gd name="f158" fmla="*/ 453758 f128 1"/>
                <a:gd name="f159" fmla="*/ 1798070 f129 1"/>
                <a:gd name="f160" fmla="*/ 506526 f128 1"/>
                <a:gd name="f161" fmla="*/ 3791366 f129 1"/>
                <a:gd name="f162" fmla="*/ 574630 f128 1"/>
                <a:gd name="f163" fmla="*/ 3867185 f129 1"/>
                <a:gd name="f164" fmla="*/ 473237 f129 1"/>
                <a:gd name="f165" fmla="*/ 300501 f128 1"/>
                <a:gd name="f166" fmla="*/ 650497 f129 1"/>
                <a:gd name="f167" fmla="*/ 489667 f128 1"/>
                <a:gd name="f168" fmla="*/ 826234 f129 1"/>
                <a:gd name="f169" fmla="*/ 297453 f128 1"/>
                <a:gd name="f170" fmla="*/ 648307 f129 1"/>
                <a:gd name="f171" fmla="*/ 107810 f128 1"/>
                <a:gd name="f172" fmla="*/ f130 1 f2"/>
                <a:gd name="f173" fmla="*/ f133 1 3867185"/>
                <a:gd name="f174" fmla="*/ f134 1 647148"/>
                <a:gd name="f175" fmla="*/ f135 1 3867185"/>
                <a:gd name="f176" fmla="*/ f136 1 647148"/>
                <a:gd name="f177" fmla="*/ f137 1 3867185"/>
                <a:gd name="f178" fmla="*/ f138 1 647148"/>
                <a:gd name="f179" fmla="*/ f139 1 3867185"/>
                <a:gd name="f180" fmla="*/ f140 1 647148"/>
                <a:gd name="f181" fmla="*/ f141 1 3867185"/>
                <a:gd name="f182" fmla="*/ f142 1 647148"/>
                <a:gd name="f183" fmla="*/ f143 1 3867185"/>
                <a:gd name="f184" fmla="*/ f144 1 647148"/>
                <a:gd name="f185" fmla="*/ f145 1 3867185"/>
                <a:gd name="f186" fmla="*/ f146 1 647148"/>
                <a:gd name="f187" fmla="*/ f147 1 3867185"/>
                <a:gd name="f188" fmla="*/ f148 1 647148"/>
                <a:gd name="f189" fmla="*/ f149 1 3867185"/>
                <a:gd name="f190" fmla="*/ f150 1 647148"/>
                <a:gd name="f191" fmla="*/ f151 1 3867185"/>
                <a:gd name="f192" fmla="*/ f152 1 647148"/>
                <a:gd name="f193" fmla="*/ f153 1 3867185"/>
                <a:gd name="f194" fmla="*/ f154 1 647148"/>
                <a:gd name="f195" fmla="*/ f155 1 3867185"/>
                <a:gd name="f196" fmla="*/ f156 1 647148"/>
                <a:gd name="f197" fmla="*/ f157 1 3867185"/>
                <a:gd name="f198" fmla="*/ f158 1 647148"/>
                <a:gd name="f199" fmla="*/ f159 1 3867185"/>
                <a:gd name="f200" fmla="*/ f160 1 647148"/>
                <a:gd name="f201" fmla="*/ f161 1 3867185"/>
                <a:gd name="f202" fmla="*/ f162 1 647148"/>
                <a:gd name="f203" fmla="*/ f163 1 3867185"/>
                <a:gd name="f204" fmla="*/ f164 1 3867185"/>
                <a:gd name="f205" fmla="*/ f165 1 647148"/>
                <a:gd name="f206" fmla="*/ f166 1 3867185"/>
                <a:gd name="f207" fmla="*/ f167 1 647148"/>
                <a:gd name="f208" fmla="*/ f168 1 3867185"/>
                <a:gd name="f209" fmla="*/ f169 1 647148"/>
                <a:gd name="f210" fmla="*/ f170 1 3867185"/>
                <a:gd name="f211" fmla="*/ f171 1 647148"/>
                <a:gd name="f212" fmla="*/ f5 1 f131"/>
                <a:gd name="f213" fmla="*/ f6 1 f131"/>
                <a:gd name="f214" fmla="*/ f5 1 f132"/>
                <a:gd name="f215" fmla="*/ f7 1 f132"/>
                <a:gd name="f216" fmla="+- f172 0 f1"/>
                <a:gd name="f217" fmla="*/ f173 1 f131"/>
                <a:gd name="f218" fmla="*/ f174 1 f132"/>
                <a:gd name="f219" fmla="*/ f175 1 f131"/>
                <a:gd name="f220" fmla="*/ f176 1 f132"/>
                <a:gd name="f221" fmla="*/ f177 1 f131"/>
                <a:gd name="f222" fmla="*/ f178 1 f132"/>
                <a:gd name="f223" fmla="*/ f179 1 f131"/>
                <a:gd name="f224" fmla="*/ f180 1 f132"/>
                <a:gd name="f225" fmla="*/ f181 1 f131"/>
                <a:gd name="f226" fmla="*/ f182 1 f132"/>
                <a:gd name="f227" fmla="*/ f183 1 f131"/>
                <a:gd name="f228" fmla="*/ f184 1 f132"/>
                <a:gd name="f229" fmla="*/ f185 1 f131"/>
                <a:gd name="f230" fmla="*/ f186 1 f132"/>
                <a:gd name="f231" fmla="*/ f187 1 f131"/>
                <a:gd name="f232" fmla="*/ f188 1 f132"/>
                <a:gd name="f233" fmla="*/ f189 1 f131"/>
                <a:gd name="f234" fmla="*/ f190 1 f132"/>
                <a:gd name="f235" fmla="*/ f191 1 f131"/>
                <a:gd name="f236" fmla="*/ f192 1 f132"/>
                <a:gd name="f237" fmla="*/ f193 1 f131"/>
                <a:gd name="f238" fmla="*/ f194 1 f132"/>
                <a:gd name="f239" fmla="*/ f195 1 f131"/>
                <a:gd name="f240" fmla="*/ f196 1 f132"/>
                <a:gd name="f241" fmla="*/ f197 1 f131"/>
                <a:gd name="f242" fmla="*/ f198 1 f132"/>
                <a:gd name="f243" fmla="*/ f199 1 f131"/>
                <a:gd name="f244" fmla="*/ f200 1 f132"/>
                <a:gd name="f245" fmla="*/ f201 1 f131"/>
                <a:gd name="f246" fmla="*/ f202 1 f132"/>
                <a:gd name="f247" fmla="*/ f203 1 f131"/>
                <a:gd name="f248" fmla="*/ f204 1 f131"/>
                <a:gd name="f249" fmla="*/ f205 1 f132"/>
                <a:gd name="f250" fmla="*/ f206 1 f131"/>
                <a:gd name="f251" fmla="*/ f207 1 f132"/>
                <a:gd name="f252" fmla="*/ f208 1 f131"/>
                <a:gd name="f253" fmla="*/ f209 1 f132"/>
                <a:gd name="f254" fmla="*/ f210 1 f131"/>
                <a:gd name="f255" fmla="*/ f211 1 f132"/>
                <a:gd name="f256" fmla="*/ f212 f126 1"/>
                <a:gd name="f257" fmla="*/ f213 f126 1"/>
                <a:gd name="f258" fmla="*/ f215 f127 1"/>
                <a:gd name="f259" fmla="*/ f214 f127 1"/>
                <a:gd name="f260" fmla="*/ f217 f126 1"/>
                <a:gd name="f261" fmla="*/ f218 f127 1"/>
                <a:gd name="f262" fmla="*/ f219 f126 1"/>
                <a:gd name="f263" fmla="*/ f220 f127 1"/>
                <a:gd name="f264" fmla="*/ f221 f126 1"/>
                <a:gd name="f265" fmla="*/ f222 f127 1"/>
                <a:gd name="f266" fmla="*/ f223 f126 1"/>
                <a:gd name="f267" fmla="*/ f224 f127 1"/>
                <a:gd name="f268" fmla="*/ f225 f126 1"/>
                <a:gd name="f269" fmla="*/ f226 f127 1"/>
                <a:gd name="f270" fmla="*/ f227 f126 1"/>
                <a:gd name="f271" fmla="*/ f228 f127 1"/>
                <a:gd name="f272" fmla="*/ f229 f126 1"/>
                <a:gd name="f273" fmla="*/ f230 f127 1"/>
                <a:gd name="f274" fmla="*/ f231 f126 1"/>
                <a:gd name="f275" fmla="*/ f232 f127 1"/>
                <a:gd name="f276" fmla="*/ f233 f126 1"/>
                <a:gd name="f277" fmla="*/ f234 f127 1"/>
                <a:gd name="f278" fmla="*/ f235 f126 1"/>
                <a:gd name="f279" fmla="*/ f236 f127 1"/>
                <a:gd name="f280" fmla="*/ f237 f126 1"/>
                <a:gd name="f281" fmla="*/ f238 f127 1"/>
                <a:gd name="f282" fmla="*/ f239 f126 1"/>
                <a:gd name="f283" fmla="*/ f240 f127 1"/>
                <a:gd name="f284" fmla="*/ f241 f126 1"/>
                <a:gd name="f285" fmla="*/ f242 f127 1"/>
                <a:gd name="f286" fmla="*/ f243 f126 1"/>
                <a:gd name="f287" fmla="*/ f244 f127 1"/>
                <a:gd name="f288" fmla="*/ f245 f126 1"/>
                <a:gd name="f289" fmla="*/ f246 f127 1"/>
                <a:gd name="f290" fmla="*/ f247 f126 1"/>
                <a:gd name="f291" fmla="*/ f248 f126 1"/>
                <a:gd name="f292" fmla="*/ f249 f127 1"/>
                <a:gd name="f293" fmla="*/ f250 f126 1"/>
                <a:gd name="f294" fmla="*/ f251 f127 1"/>
                <a:gd name="f295" fmla="*/ f252 f126 1"/>
                <a:gd name="f296" fmla="*/ f253 f127 1"/>
                <a:gd name="f297" fmla="*/ f254 f126 1"/>
                <a:gd name="f298" fmla="*/ f255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6">
                  <a:pos x="f260" y="f261"/>
                </a:cxn>
                <a:cxn ang="f216">
                  <a:pos x="f262" y="f263"/>
                </a:cxn>
                <a:cxn ang="f216">
                  <a:pos x="f264" y="f265"/>
                </a:cxn>
                <a:cxn ang="f216">
                  <a:pos x="f266" y="f267"/>
                </a:cxn>
                <a:cxn ang="f216">
                  <a:pos x="f268" y="f269"/>
                </a:cxn>
                <a:cxn ang="f216">
                  <a:pos x="f270" y="f271"/>
                </a:cxn>
                <a:cxn ang="f216">
                  <a:pos x="f272" y="f273"/>
                </a:cxn>
                <a:cxn ang="f216">
                  <a:pos x="f274" y="f275"/>
                </a:cxn>
                <a:cxn ang="f216">
                  <a:pos x="f276" y="f277"/>
                </a:cxn>
                <a:cxn ang="f216">
                  <a:pos x="f278" y="f279"/>
                </a:cxn>
                <a:cxn ang="f216">
                  <a:pos x="f280" y="f281"/>
                </a:cxn>
                <a:cxn ang="f216">
                  <a:pos x="f282" y="f283"/>
                </a:cxn>
                <a:cxn ang="f216">
                  <a:pos x="f284" y="f285"/>
                </a:cxn>
                <a:cxn ang="f216">
                  <a:pos x="f286" y="f287"/>
                </a:cxn>
                <a:cxn ang="f216">
                  <a:pos x="f288" y="f289"/>
                </a:cxn>
                <a:cxn ang="f216">
                  <a:pos x="f290" y="f289"/>
                </a:cxn>
                <a:cxn ang="f216">
                  <a:pos x="f260" y="f261"/>
                </a:cxn>
                <a:cxn ang="f216">
                  <a:pos x="f291" y="f292"/>
                </a:cxn>
                <a:cxn ang="f216">
                  <a:pos x="f293" y="f294"/>
                </a:cxn>
                <a:cxn ang="f216">
                  <a:pos x="f295" y="f296"/>
                </a:cxn>
                <a:cxn ang="f216">
                  <a:pos x="f297" y="f298"/>
                </a:cxn>
                <a:cxn ang="f216">
                  <a:pos x="f291" y="f292"/>
                </a:cxn>
              </a:cxnLst>
              <a:rect l="f256" t="f259" r="f257" b="f258"/>
              <a:pathLst>
                <a:path w="3867185" h="6471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3"/>
                    <a:pt x="f6" y="f93"/>
                  </a:cubicBezTo>
                  <a:cubicBezTo>
                    <a:pt x="f97" y="f98"/>
                    <a:pt x="f99" y="f100"/>
                    <a:pt x="f8" y="f9"/>
                  </a:cubicBezTo>
                  <a:close/>
                  <a:moveTo>
                    <a:pt x="f101" y="f102"/>
                  </a:move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01" y="f102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Freeform: Shape 12"/>
            <p:cNvSpPr/>
            <p:nvPr/>
          </p:nvSpPr>
          <p:spPr>
            <a:xfrm flipH="1">
              <a:off x="552891" y="5328839"/>
              <a:ext cx="821231" cy="1692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34271"/>
                <a:gd name="f7" fmla="val 472497"/>
                <a:gd name="f8" fmla="val 983361"/>
                <a:gd name="f9" fmla="val 137446"/>
                <a:gd name="f10" fmla="val 1956721"/>
                <a:gd name="f11" fmla="val 273558"/>
                <a:gd name="f12" fmla="val 2934272"/>
                <a:gd name="f13" fmla="val 410242"/>
                <a:gd name="f14" fmla="val 2912745"/>
                <a:gd name="f15" fmla="val 451961"/>
                <a:gd name="f16" fmla="val 2889028"/>
                <a:gd name="f17" fmla="val 473773"/>
                <a:gd name="f18" fmla="val 2843498"/>
                <a:gd name="f19" fmla="val 472440"/>
                <a:gd name="f20" fmla="val 2281904"/>
                <a:gd name="f21" fmla="val 455771"/>
                <a:gd name="f22" fmla="val 1720120"/>
                <a:gd name="f23" fmla="val 445294"/>
                <a:gd name="f24" fmla="val 1158812"/>
                <a:gd name="f25" fmla="val 423100"/>
                <a:gd name="f26" fmla="val 797433"/>
                <a:gd name="f27" fmla="val 408813"/>
                <a:gd name="f28" fmla="val 436626"/>
                <a:gd name="f29" fmla="val 377761"/>
                <a:gd name="f30" fmla="val 75533"/>
                <a:gd name="f31" fmla="val 355378"/>
                <a:gd name="f32" fmla="val 41243"/>
                <a:gd name="f33" fmla="val 353282"/>
                <a:gd name="f34" fmla="val 24860"/>
                <a:gd name="f35" fmla="val 344234"/>
                <a:gd name="f36" fmla="val 22860"/>
                <a:gd name="f37" fmla="val 306610"/>
                <a:gd name="f38" fmla="val 17526"/>
                <a:gd name="f39" fmla="val 207454"/>
                <a:gd name="f40" fmla="val 8382"/>
                <a:gd name="f41" fmla="val 108490"/>
                <a:gd name="f42" fmla="+- 0 0 -90"/>
                <a:gd name="f43" fmla="*/ f3 1 2934271"/>
                <a:gd name="f44" fmla="*/ f4 1 472497"/>
                <a:gd name="f45" fmla="+- f7 0 f5"/>
                <a:gd name="f46" fmla="+- f6 0 f5"/>
                <a:gd name="f47" fmla="*/ f42 f0 1"/>
                <a:gd name="f48" fmla="*/ f46 1 2934271"/>
                <a:gd name="f49" fmla="*/ f45 1 472497"/>
                <a:gd name="f50" fmla="*/ 0 f46 1"/>
                <a:gd name="f51" fmla="*/ 0 f45 1"/>
                <a:gd name="f52" fmla="*/ 2934272 f46 1"/>
                <a:gd name="f53" fmla="*/ 410242 f45 1"/>
                <a:gd name="f54" fmla="*/ 2843498 f46 1"/>
                <a:gd name="f55" fmla="*/ 472440 f45 1"/>
                <a:gd name="f56" fmla="*/ 1158812 f46 1"/>
                <a:gd name="f57" fmla="*/ 423100 f45 1"/>
                <a:gd name="f58" fmla="*/ 75533 f46 1"/>
                <a:gd name="f59" fmla="*/ 355378 f45 1"/>
                <a:gd name="f60" fmla="*/ 22860 f46 1"/>
                <a:gd name="f61" fmla="*/ 306610 f45 1"/>
                <a:gd name="f62" fmla="*/ f47 1 f2"/>
                <a:gd name="f63" fmla="*/ f50 1 2934271"/>
                <a:gd name="f64" fmla="*/ f51 1 472497"/>
                <a:gd name="f65" fmla="*/ f52 1 2934271"/>
                <a:gd name="f66" fmla="*/ f53 1 472497"/>
                <a:gd name="f67" fmla="*/ f54 1 2934271"/>
                <a:gd name="f68" fmla="*/ f55 1 472497"/>
                <a:gd name="f69" fmla="*/ f56 1 2934271"/>
                <a:gd name="f70" fmla="*/ f57 1 472497"/>
                <a:gd name="f71" fmla="*/ f58 1 2934271"/>
                <a:gd name="f72" fmla="*/ f59 1 472497"/>
                <a:gd name="f73" fmla="*/ f60 1 2934271"/>
                <a:gd name="f74" fmla="*/ f61 1 472497"/>
                <a:gd name="f75" fmla="*/ f5 1 f48"/>
                <a:gd name="f76" fmla="*/ f6 1 f48"/>
                <a:gd name="f77" fmla="*/ f5 1 f49"/>
                <a:gd name="f78" fmla="*/ f7 1 f49"/>
                <a:gd name="f79" fmla="+- f62 0 f1"/>
                <a:gd name="f80" fmla="*/ f63 1 f48"/>
                <a:gd name="f81" fmla="*/ f64 1 f49"/>
                <a:gd name="f82" fmla="*/ f65 1 f48"/>
                <a:gd name="f83" fmla="*/ f66 1 f49"/>
                <a:gd name="f84" fmla="*/ f67 1 f48"/>
                <a:gd name="f85" fmla="*/ f68 1 f49"/>
                <a:gd name="f86" fmla="*/ f69 1 f48"/>
                <a:gd name="f87" fmla="*/ f70 1 f49"/>
                <a:gd name="f88" fmla="*/ f71 1 f48"/>
                <a:gd name="f89" fmla="*/ f72 1 f49"/>
                <a:gd name="f90" fmla="*/ f73 1 f48"/>
                <a:gd name="f91" fmla="*/ f74 1 f49"/>
                <a:gd name="f92" fmla="*/ f75 f43 1"/>
                <a:gd name="f93" fmla="*/ f76 f43 1"/>
                <a:gd name="f94" fmla="*/ f78 f44 1"/>
                <a:gd name="f95" fmla="*/ f77 f44 1"/>
                <a:gd name="f96" fmla="*/ f80 f43 1"/>
                <a:gd name="f97" fmla="*/ f81 f44 1"/>
                <a:gd name="f98" fmla="*/ f82 f43 1"/>
                <a:gd name="f99" fmla="*/ f83 f44 1"/>
                <a:gd name="f100" fmla="*/ f84 f43 1"/>
                <a:gd name="f101" fmla="*/ f85 f44 1"/>
                <a:gd name="f102" fmla="*/ f86 f43 1"/>
                <a:gd name="f103" fmla="*/ f87 f44 1"/>
                <a:gd name="f104" fmla="*/ f88 f43 1"/>
                <a:gd name="f105" fmla="*/ f89 f44 1"/>
                <a:gd name="f106" fmla="*/ f90 f43 1"/>
                <a:gd name="f107" fmla="*/ f9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96" y="f97"/>
                </a:cxn>
                <a:cxn ang="f79">
                  <a:pos x="f98" y="f99"/>
                </a:cxn>
                <a:cxn ang="f79">
                  <a:pos x="f100" y="f101"/>
                </a:cxn>
                <a:cxn ang="f79">
                  <a:pos x="f102" y="f103"/>
                </a:cxn>
                <a:cxn ang="f79">
                  <a:pos x="f104" y="f105"/>
                </a:cxn>
                <a:cxn ang="f79">
                  <a:pos x="f106" y="f107"/>
                </a:cxn>
                <a:cxn ang="f79">
                  <a:pos x="f96" y="f97"/>
                </a:cxn>
              </a:cxnLst>
              <a:rect l="f92" t="f95" r="f93" b="f94"/>
              <a:pathLst>
                <a:path w="2934271" h="472497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5" y="f5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Freeform: Shape 13"/>
            <p:cNvSpPr/>
            <p:nvPr/>
          </p:nvSpPr>
          <p:spPr>
            <a:xfrm flipH="1">
              <a:off x="1507306" y="5522921"/>
              <a:ext cx="124596" cy="523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5198"/>
                <a:gd name="f7" fmla="val 146153"/>
                <a:gd name="f8" fmla="val 445199"/>
                <a:gd name="f9" fmla="val 15430"/>
                <a:gd name="f10" fmla="val 331946"/>
                <a:gd name="f11" fmla="val 58960"/>
                <a:gd name="f12" fmla="val 218789"/>
                <a:gd name="f13" fmla="val 102870"/>
                <a:gd name="f14" fmla="val 105156"/>
                <a:gd name="f15" fmla="val 145351"/>
                <a:gd name="f16" fmla="val 97727"/>
                <a:gd name="f17" fmla="val 148114"/>
                <a:gd name="f18" fmla="val 81534"/>
                <a:gd name="f19" fmla="val 143351"/>
                <a:gd name="f20" fmla="val 77724"/>
                <a:gd name="f21" fmla="val 137065"/>
                <a:gd name="f22" fmla="val 51054"/>
                <a:gd name="f23" fmla="val 93059"/>
                <a:gd name="f24" fmla="val 26670"/>
                <a:gd name="f25" fmla="val 47720"/>
                <a:gd name="f26" fmla="val 153067"/>
                <a:gd name="f27" fmla="val 298037"/>
                <a:gd name="f28" fmla="val 442913"/>
                <a:gd name="f29" fmla="val 443579"/>
                <a:gd name="f30" fmla="val 5143"/>
                <a:gd name="f31" fmla="val 444341"/>
                <a:gd name="f32" fmla="val 10287"/>
                <a:gd name="f33" fmla="+- 0 0 -90"/>
                <a:gd name="f34" fmla="*/ f3 1 445198"/>
                <a:gd name="f35" fmla="*/ f4 1 146153"/>
                <a:gd name="f36" fmla="+- f7 0 f5"/>
                <a:gd name="f37" fmla="+- f6 0 f5"/>
                <a:gd name="f38" fmla="*/ f33 f0 1"/>
                <a:gd name="f39" fmla="*/ f37 1 445198"/>
                <a:gd name="f40" fmla="*/ f36 1 146153"/>
                <a:gd name="f41" fmla="*/ 445199 f37 1"/>
                <a:gd name="f42" fmla="*/ 15430 f36 1"/>
                <a:gd name="f43" fmla="*/ 105156 f37 1"/>
                <a:gd name="f44" fmla="*/ 145351 f36 1"/>
                <a:gd name="f45" fmla="*/ 77724 f37 1"/>
                <a:gd name="f46" fmla="*/ 137065 f36 1"/>
                <a:gd name="f47" fmla="*/ 0 f37 1"/>
                <a:gd name="f48" fmla="*/ 0 f36 1"/>
                <a:gd name="f49" fmla="*/ 442913 f37 1"/>
                <a:gd name="f50" fmla="*/ f38 1 f2"/>
                <a:gd name="f51" fmla="*/ f41 1 445198"/>
                <a:gd name="f52" fmla="*/ f42 1 146153"/>
                <a:gd name="f53" fmla="*/ f43 1 445198"/>
                <a:gd name="f54" fmla="*/ f44 1 146153"/>
                <a:gd name="f55" fmla="*/ f45 1 445198"/>
                <a:gd name="f56" fmla="*/ f46 1 146153"/>
                <a:gd name="f57" fmla="*/ f47 1 445198"/>
                <a:gd name="f58" fmla="*/ f48 1 146153"/>
                <a:gd name="f59" fmla="*/ f49 1 445198"/>
                <a:gd name="f60" fmla="*/ f5 1 f39"/>
                <a:gd name="f61" fmla="*/ f6 1 f39"/>
                <a:gd name="f62" fmla="*/ f5 1 f40"/>
                <a:gd name="f63" fmla="*/ f7 1 f40"/>
                <a:gd name="f64" fmla="+- f50 0 f1"/>
                <a:gd name="f65" fmla="*/ f51 1 f39"/>
                <a:gd name="f66" fmla="*/ f52 1 f40"/>
                <a:gd name="f67" fmla="*/ f53 1 f39"/>
                <a:gd name="f68" fmla="*/ f54 1 f40"/>
                <a:gd name="f69" fmla="*/ f55 1 f39"/>
                <a:gd name="f70" fmla="*/ f56 1 f40"/>
                <a:gd name="f71" fmla="*/ f57 1 f39"/>
                <a:gd name="f72" fmla="*/ f58 1 f40"/>
                <a:gd name="f73" fmla="*/ f59 1 f39"/>
                <a:gd name="f74" fmla="*/ f60 f34 1"/>
                <a:gd name="f75" fmla="*/ f61 f34 1"/>
                <a:gd name="f76" fmla="*/ f63 f35 1"/>
                <a:gd name="f77" fmla="*/ f62 f35 1"/>
                <a:gd name="f78" fmla="*/ f65 f34 1"/>
                <a:gd name="f79" fmla="*/ f66 f35 1"/>
                <a:gd name="f80" fmla="*/ f67 f34 1"/>
                <a:gd name="f81" fmla="*/ f68 f35 1"/>
                <a:gd name="f82" fmla="*/ f69 f34 1"/>
                <a:gd name="f83" fmla="*/ f70 f35 1"/>
                <a:gd name="f84" fmla="*/ f71 f34 1"/>
                <a:gd name="f85" fmla="*/ f72 f35 1"/>
                <a:gd name="f86" fmla="*/ f73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78" y="f79"/>
                </a:cxn>
                <a:cxn ang="f64">
                  <a:pos x="f80" y="f81"/>
                </a:cxn>
                <a:cxn ang="f64">
                  <a:pos x="f82" y="f83"/>
                </a:cxn>
                <a:cxn ang="f64">
                  <a:pos x="f84" y="f85"/>
                </a:cxn>
                <a:cxn ang="f64">
                  <a:pos x="f86" y="f85"/>
                </a:cxn>
                <a:cxn ang="f64">
                  <a:pos x="f78" y="f79"/>
                </a:cxn>
              </a:cxnLst>
              <a:rect l="f74" t="f77" r="f75" b="f76"/>
              <a:pathLst>
                <a:path w="445198" h="1461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5"/>
                  </a:cubicBezTo>
                  <a:cubicBezTo>
                    <a:pt x="f26" y="f5"/>
                    <a:pt x="f27" y="f5"/>
                    <a:pt x="f28" y="f5"/>
                  </a:cubicBezTo>
                  <a:cubicBezTo>
                    <a:pt x="f29" y="f30"/>
                    <a:pt x="f31" y="f32"/>
                    <a:pt x="f8" y="f9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Freeform: Shape 14"/>
            <p:cNvSpPr/>
            <p:nvPr/>
          </p:nvSpPr>
          <p:spPr>
            <a:xfrm flipH="1">
              <a:off x="1428557" y="5336886"/>
              <a:ext cx="98791" cy="136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2997"/>
                <a:gd name="f7" fmla="val 381867"/>
                <a:gd name="f8" fmla="val 192697"/>
                <a:gd name="f9" fmla="+- 0 0 190"/>
                <a:gd name="f10" fmla="val 86684"/>
                <a:gd name="f11" fmla="val 77724"/>
                <a:gd name="f12" fmla="val 959"/>
                <a:gd name="f13" fmla="val 175070"/>
                <a:gd name="f14" fmla="val 6"/>
                <a:gd name="f15" fmla="val 272892"/>
                <a:gd name="f16" fmla="+- 0 0 851"/>
                <a:gd name="f17" fmla="val 352616"/>
                <a:gd name="f18" fmla="val 84112"/>
                <a:gd name="f19" fmla="val 189649"/>
                <a:gd name="f20" fmla="val 353283"/>
                <a:gd name="f21" fmla="val 294901"/>
                <a:gd name="f22" fmla="val 274416"/>
                <a:gd name="f23" fmla="val 381292"/>
                <a:gd name="f24" fmla="val 177261"/>
                <a:gd name="f25" fmla="val 381864"/>
                <a:gd name="f26" fmla="val 78010"/>
                <a:gd name="f27" fmla="val 382530"/>
                <a:gd name="f28" fmla="val 191"/>
                <a:gd name="f29" fmla="val 299472"/>
                <a:gd name="f30" fmla="val 167736"/>
                <a:gd name="f31" fmla="val 361671"/>
                <a:gd name="f32" fmla="val 154020"/>
                <a:gd name="f33" fmla="val 250228"/>
                <a:gd name="f34" fmla="val 140875"/>
                <a:gd name="f35" fmla="val 143358"/>
                <a:gd name="f36" fmla="val 127636"/>
                <a:gd name="f37" fmla="val 35344"/>
                <a:gd name="f38" fmla="val 55436"/>
                <a:gd name="f39" fmla="val 55156"/>
                <a:gd name="f40" fmla="val 12097"/>
                <a:gd name="f41" fmla="val 123927"/>
                <a:gd name="f42" fmla="val 16669"/>
                <a:gd name="f43" fmla="val 202127"/>
                <a:gd name="f44" fmla="val 21622"/>
                <a:gd name="f45" fmla="val 288233"/>
                <a:gd name="f46" fmla="val 74296"/>
                <a:gd name="f47" fmla="val 347479"/>
                <a:gd name="f48" fmla="val 184500"/>
                <a:gd name="f49" fmla="val 20962"/>
                <a:gd name="f50" fmla="val 198882"/>
                <a:gd name="f51" fmla="val 132118"/>
                <a:gd name="f52" fmla="val 212789"/>
                <a:gd name="f53" fmla="val 238893"/>
                <a:gd name="f54" fmla="val 226696"/>
                <a:gd name="f55" fmla="val 346717"/>
                <a:gd name="f56" fmla="val 298895"/>
                <a:gd name="f57" fmla="val 326238"/>
                <a:gd name="f58" fmla="val 342615"/>
                <a:gd name="f59" fmla="val 252895"/>
                <a:gd name="f60" fmla="val 334899"/>
                <a:gd name="f61" fmla="val 173838"/>
                <a:gd name="f62" fmla="val 326517"/>
                <a:gd name="f63" fmla="val 88399"/>
                <a:gd name="f64" fmla="val 30867"/>
                <a:gd name="f65" fmla="val 165545"/>
                <a:gd name="f66" fmla="val 22485"/>
                <a:gd name="f67" fmla="val 158020"/>
                <a:gd name="f68" fmla="val 23247"/>
                <a:gd name="f69" fmla="val 150496"/>
                <a:gd name="f70" fmla="val 24105"/>
                <a:gd name="f71" fmla="val 142971"/>
                <a:gd name="f72" fmla="val 24867"/>
                <a:gd name="f73" fmla="val 157544"/>
                <a:gd name="f74" fmla="val 136785"/>
                <a:gd name="f75" fmla="val 172213"/>
                <a:gd name="f76" fmla="val 248704"/>
                <a:gd name="f77" fmla="val 186786"/>
                <a:gd name="f78" fmla="val 360623"/>
                <a:gd name="f79" fmla="val 194120"/>
                <a:gd name="f80" fmla="val 359671"/>
                <a:gd name="f81" fmla="val 201549"/>
                <a:gd name="f82" fmla="val 358623"/>
                <a:gd name="f83" fmla="val 208884"/>
                <a:gd name="f84" fmla="val 357670"/>
                <a:gd name="f85" fmla="val 194406"/>
                <a:gd name="f86" fmla="val 246037"/>
                <a:gd name="f87" fmla="val 179928"/>
                <a:gd name="f88" fmla="val 134214"/>
                <a:gd name="f89" fmla="+- 0 0 -90"/>
                <a:gd name="f90" fmla="*/ f3 1 352997"/>
                <a:gd name="f91" fmla="*/ f4 1 381867"/>
                <a:gd name="f92" fmla="+- f7 0 f5"/>
                <a:gd name="f93" fmla="+- f6 0 f5"/>
                <a:gd name="f94" fmla="*/ f89 f0 1"/>
                <a:gd name="f95" fmla="*/ f93 1 352997"/>
                <a:gd name="f96" fmla="*/ f92 1 381867"/>
                <a:gd name="f97" fmla="*/ 0 f93 1"/>
                <a:gd name="f98" fmla="*/ 192697 f92 1"/>
                <a:gd name="f99" fmla="*/ 175070 f93 1"/>
                <a:gd name="f100" fmla="*/ 6 f92 1"/>
                <a:gd name="f101" fmla="*/ 352997 f93 1"/>
                <a:gd name="f102" fmla="*/ 189649 f92 1"/>
                <a:gd name="f103" fmla="*/ 177261 f93 1"/>
                <a:gd name="f104" fmla="*/ 381864 f92 1"/>
                <a:gd name="f105" fmla="*/ 167736 f93 1"/>
                <a:gd name="f106" fmla="*/ 361671 f92 1"/>
                <a:gd name="f107" fmla="*/ 127636 f93 1"/>
                <a:gd name="f108" fmla="*/ 35344 f92 1"/>
                <a:gd name="f109" fmla="*/ 16669 f93 1"/>
                <a:gd name="f110" fmla="*/ 202127 f92 1"/>
                <a:gd name="f111" fmla="*/ 184500 f93 1"/>
                <a:gd name="f112" fmla="*/ 20962 f92 1"/>
                <a:gd name="f113" fmla="*/ 226696 f93 1"/>
                <a:gd name="f114" fmla="*/ 346717 f92 1"/>
                <a:gd name="f115" fmla="*/ 334899 f93 1"/>
                <a:gd name="f116" fmla="*/ 173838 f92 1"/>
                <a:gd name="f117" fmla="*/ 165545 f93 1"/>
                <a:gd name="f118" fmla="*/ 22485 f92 1"/>
                <a:gd name="f119" fmla="*/ 142971 f93 1"/>
                <a:gd name="f120" fmla="*/ 24867 f92 1"/>
                <a:gd name="f121" fmla="*/ 186786 f93 1"/>
                <a:gd name="f122" fmla="*/ 360623 f92 1"/>
                <a:gd name="f123" fmla="*/ 208884 f93 1"/>
                <a:gd name="f124" fmla="*/ 357670 f92 1"/>
                <a:gd name="f125" fmla="*/ f94 1 f2"/>
                <a:gd name="f126" fmla="*/ f97 1 352997"/>
                <a:gd name="f127" fmla="*/ f98 1 381867"/>
                <a:gd name="f128" fmla="*/ f99 1 352997"/>
                <a:gd name="f129" fmla="*/ f100 1 381867"/>
                <a:gd name="f130" fmla="*/ f101 1 352997"/>
                <a:gd name="f131" fmla="*/ f102 1 381867"/>
                <a:gd name="f132" fmla="*/ f103 1 352997"/>
                <a:gd name="f133" fmla="*/ f104 1 381867"/>
                <a:gd name="f134" fmla="*/ f105 1 352997"/>
                <a:gd name="f135" fmla="*/ f106 1 381867"/>
                <a:gd name="f136" fmla="*/ f107 1 352997"/>
                <a:gd name="f137" fmla="*/ f108 1 381867"/>
                <a:gd name="f138" fmla="*/ f109 1 352997"/>
                <a:gd name="f139" fmla="*/ f110 1 381867"/>
                <a:gd name="f140" fmla="*/ f111 1 352997"/>
                <a:gd name="f141" fmla="*/ f112 1 381867"/>
                <a:gd name="f142" fmla="*/ f113 1 352997"/>
                <a:gd name="f143" fmla="*/ f114 1 381867"/>
                <a:gd name="f144" fmla="*/ f115 1 352997"/>
                <a:gd name="f145" fmla="*/ f116 1 381867"/>
                <a:gd name="f146" fmla="*/ f117 1 352997"/>
                <a:gd name="f147" fmla="*/ f118 1 381867"/>
                <a:gd name="f148" fmla="*/ f119 1 352997"/>
                <a:gd name="f149" fmla="*/ f120 1 381867"/>
                <a:gd name="f150" fmla="*/ f121 1 352997"/>
                <a:gd name="f151" fmla="*/ f122 1 381867"/>
                <a:gd name="f152" fmla="*/ f123 1 352997"/>
                <a:gd name="f153" fmla="*/ f124 1 381867"/>
                <a:gd name="f154" fmla="*/ f5 1 f95"/>
                <a:gd name="f155" fmla="*/ f6 1 f95"/>
                <a:gd name="f156" fmla="*/ f5 1 f96"/>
                <a:gd name="f157" fmla="*/ f7 1 f96"/>
                <a:gd name="f158" fmla="+- f125 0 f1"/>
                <a:gd name="f159" fmla="*/ f126 1 f95"/>
                <a:gd name="f160" fmla="*/ f127 1 f96"/>
                <a:gd name="f161" fmla="*/ f128 1 f95"/>
                <a:gd name="f162" fmla="*/ f129 1 f96"/>
                <a:gd name="f163" fmla="*/ f130 1 f95"/>
                <a:gd name="f164" fmla="*/ f131 1 f96"/>
                <a:gd name="f165" fmla="*/ f132 1 f95"/>
                <a:gd name="f166" fmla="*/ f133 1 f96"/>
                <a:gd name="f167" fmla="*/ f134 1 f95"/>
                <a:gd name="f168" fmla="*/ f135 1 f96"/>
                <a:gd name="f169" fmla="*/ f136 1 f95"/>
                <a:gd name="f170" fmla="*/ f137 1 f96"/>
                <a:gd name="f171" fmla="*/ f138 1 f95"/>
                <a:gd name="f172" fmla="*/ f139 1 f96"/>
                <a:gd name="f173" fmla="*/ f140 1 f95"/>
                <a:gd name="f174" fmla="*/ f141 1 f96"/>
                <a:gd name="f175" fmla="*/ f142 1 f95"/>
                <a:gd name="f176" fmla="*/ f143 1 f96"/>
                <a:gd name="f177" fmla="*/ f144 1 f95"/>
                <a:gd name="f178" fmla="*/ f145 1 f96"/>
                <a:gd name="f179" fmla="*/ f146 1 f95"/>
                <a:gd name="f180" fmla="*/ f147 1 f96"/>
                <a:gd name="f181" fmla="*/ f148 1 f95"/>
                <a:gd name="f182" fmla="*/ f149 1 f96"/>
                <a:gd name="f183" fmla="*/ f150 1 f95"/>
                <a:gd name="f184" fmla="*/ f151 1 f96"/>
                <a:gd name="f185" fmla="*/ f152 1 f95"/>
                <a:gd name="f186" fmla="*/ f153 1 f96"/>
                <a:gd name="f187" fmla="*/ f154 f90 1"/>
                <a:gd name="f188" fmla="*/ f155 f90 1"/>
                <a:gd name="f189" fmla="*/ f157 f91 1"/>
                <a:gd name="f190" fmla="*/ f156 f91 1"/>
                <a:gd name="f191" fmla="*/ f159 f90 1"/>
                <a:gd name="f192" fmla="*/ f160 f91 1"/>
                <a:gd name="f193" fmla="*/ f161 f90 1"/>
                <a:gd name="f194" fmla="*/ f162 f91 1"/>
                <a:gd name="f195" fmla="*/ f163 f90 1"/>
                <a:gd name="f196" fmla="*/ f164 f91 1"/>
                <a:gd name="f197" fmla="*/ f165 f90 1"/>
                <a:gd name="f198" fmla="*/ f166 f91 1"/>
                <a:gd name="f199" fmla="*/ f167 f90 1"/>
                <a:gd name="f200" fmla="*/ f168 f91 1"/>
                <a:gd name="f201" fmla="*/ f169 f90 1"/>
                <a:gd name="f202" fmla="*/ f170 f91 1"/>
                <a:gd name="f203" fmla="*/ f171 f90 1"/>
                <a:gd name="f204" fmla="*/ f172 f91 1"/>
                <a:gd name="f205" fmla="*/ f173 f90 1"/>
                <a:gd name="f206" fmla="*/ f174 f91 1"/>
                <a:gd name="f207" fmla="*/ f175 f90 1"/>
                <a:gd name="f208" fmla="*/ f176 f91 1"/>
                <a:gd name="f209" fmla="*/ f177 f90 1"/>
                <a:gd name="f210" fmla="*/ f178 f91 1"/>
                <a:gd name="f211" fmla="*/ f179 f90 1"/>
                <a:gd name="f212" fmla="*/ f180 f91 1"/>
                <a:gd name="f213" fmla="*/ f181 f90 1"/>
                <a:gd name="f214" fmla="*/ f182 f91 1"/>
                <a:gd name="f215" fmla="*/ f183 f90 1"/>
                <a:gd name="f216" fmla="*/ f184 f91 1"/>
                <a:gd name="f217" fmla="*/ f185 f90 1"/>
                <a:gd name="f218" fmla="*/ f186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8">
                  <a:pos x="f191" y="f192"/>
                </a:cxn>
                <a:cxn ang="f158">
                  <a:pos x="f193" y="f194"/>
                </a:cxn>
                <a:cxn ang="f158">
                  <a:pos x="f195" y="f196"/>
                </a:cxn>
                <a:cxn ang="f158">
                  <a:pos x="f197" y="f198"/>
                </a:cxn>
                <a:cxn ang="f158">
                  <a:pos x="f191" y="f192"/>
                </a:cxn>
                <a:cxn ang="f158">
                  <a:pos x="f199" y="f200"/>
                </a:cxn>
                <a:cxn ang="f158">
                  <a:pos x="f201" y="f202"/>
                </a:cxn>
                <a:cxn ang="f158">
                  <a:pos x="f203" y="f204"/>
                </a:cxn>
                <a:cxn ang="f158">
                  <a:pos x="f199" y="f200"/>
                </a:cxn>
                <a:cxn ang="f158">
                  <a:pos x="f205" y="f206"/>
                </a:cxn>
                <a:cxn ang="f158">
                  <a:pos x="f207" y="f208"/>
                </a:cxn>
                <a:cxn ang="f158">
                  <a:pos x="f209" y="f210"/>
                </a:cxn>
                <a:cxn ang="f158">
                  <a:pos x="f205" y="f206"/>
                </a:cxn>
                <a:cxn ang="f158">
                  <a:pos x="f211" y="f212"/>
                </a:cxn>
                <a:cxn ang="f158">
                  <a:pos x="f213" y="f214"/>
                </a:cxn>
                <a:cxn ang="f158">
                  <a:pos x="f215" y="f216"/>
                </a:cxn>
                <a:cxn ang="f158">
                  <a:pos x="f217" y="f218"/>
                </a:cxn>
                <a:cxn ang="f158">
                  <a:pos x="f211" y="f212"/>
                </a:cxn>
              </a:cxnLst>
              <a:rect l="f187" t="f190" r="f188" b="f189"/>
              <a:pathLst>
                <a:path w="352997" h="38186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5" y="f8"/>
                  </a:cubicBezTo>
                  <a:close/>
                  <a:moveTo>
                    <a:pt x="f30" y="f31"/>
                  </a:move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30" y="f31"/>
                  </a:cubicBezTo>
                  <a:close/>
                  <a:moveTo>
                    <a:pt x="f48" y="f49"/>
                  </a:move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15" y="f64"/>
                    <a:pt x="f48" y="f49"/>
                  </a:cubicBezTo>
                  <a:close/>
                  <a:moveTo>
                    <a:pt x="f65" y="f66"/>
                  </a:move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65" y="f66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Freeform: Shape 15"/>
            <p:cNvSpPr/>
            <p:nvPr/>
          </p:nvSpPr>
          <p:spPr>
            <a:xfrm flipH="1">
              <a:off x="1480404" y="5349578"/>
              <a:ext cx="42373" cy="116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383"/>
                <a:gd name="f7" fmla="val 326231"/>
                <a:gd name="f8" fmla="val 151384"/>
                <a:gd name="f9" fmla="val 57943"/>
                <a:gd name="f10" fmla="val 312039"/>
                <a:gd name="f11" fmla="val 5270"/>
                <a:gd name="f12" fmla="val 252889"/>
                <a:gd name="f13" fmla="val 317"/>
                <a:gd name="f14" fmla="val 166783"/>
                <a:gd name="f15" fmla="+- 0 0 4160"/>
                <a:gd name="f16" fmla="val 88487"/>
                <a:gd name="f17" fmla="val 39084"/>
                <a:gd name="f18" fmla="val 19717"/>
                <a:gd name="f19" fmla="val 111283"/>
                <a:gd name="f20" fmla="val 124523"/>
                <a:gd name="f21" fmla="val 107823"/>
                <a:gd name="f22" fmla="val 137668"/>
                <a:gd name="f23" fmla="val 214789"/>
                <a:gd name="f24" fmla="+- 0 0 -90"/>
                <a:gd name="f25" fmla="*/ f3 1 151383"/>
                <a:gd name="f26" fmla="*/ f4 1 326231"/>
                <a:gd name="f27" fmla="+- f7 0 f5"/>
                <a:gd name="f28" fmla="+- f6 0 f5"/>
                <a:gd name="f29" fmla="*/ f24 f0 1"/>
                <a:gd name="f30" fmla="*/ f28 1 151383"/>
                <a:gd name="f31" fmla="*/ f27 1 326231"/>
                <a:gd name="f32" fmla="*/ 151384 f28 1"/>
                <a:gd name="f33" fmla="*/ 326231 f27 1"/>
                <a:gd name="f34" fmla="*/ 317 f28 1"/>
                <a:gd name="f35" fmla="*/ 166783 f27 1"/>
                <a:gd name="f36" fmla="*/ 111283 f28 1"/>
                <a:gd name="f37" fmla="*/ 0 f27 1"/>
                <a:gd name="f38" fmla="*/ f29 1 f2"/>
                <a:gd name="f39" fmla="*/ f32 1 151383"/>
                <a:gd name="f40" fmla="*/ f33 1 326231"/>
                <a:gd name="f41" fmla="*/ f34 1 151383"/>
                <a:gd name="f42" fmla="*/ f35 1 326231"/>
                <a:gd name="f43" fmla="*/ f36 1 151383"/>
                <a:gd name="f44" fmla="*/ f37 1 326231"/>
                <a:gd name="f45" fmla="*/ f5 1 f30"/>
                <a:gd name="f46" fmla="*/ f6 1 f30"/>
                <a:gd name="f47" fmla="*/ f5 1 f31"/>
                <a:gd name="f48" fmla="*/ f7 1 f31"/>
                <a:gd name="f49" fmla="+- f38 0 f1"/>
                <a:gd name="f50" fmla="*/ f39 1 f30"/>
                <a:gd name="f51" fmla="*/ f40 1 f31"/>
                <a:gd name="f52" fmla="*/ f41 1 f30"/>
                <a:gd name="f53" fmla="*/ f42 1 f31"/>
                <a:gd name="f54" fmla="*/ f43 1 f30"/>
                <a:gd name="f55" fmla="*/ f44 1 f31"/>
                <a:gd name="f56" fmla="*/ f45 f25 1"/>
                <a:gd name="f57" fmla="*/ f46 f25 1"/>
                <a:gd name="f58" fmla="*/ f48 f26 1"/>
                <a:gd name="f59" fmla="*/ f47 f26 1"/>
                <a:gd name="f60" fmla="*/ f50 f25 1"/>
                <a:gd name="f61" fmla="*/ f51 f26 1"/>
                <a:gd name="f62" fmla="*/ f52 f25 1"/>
                <a:gd name="f63" fmla="*/ f53 f26 1"/>
                <a:gd name="f64" fmla="*/ f54 f25 1"/>
                <a:gd name="f65" fmla="*/ f5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0" y="f61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0" y="f61"/>
                </a:cxn>
              </a:cxnLst>
              <a:rect l="f56" t="f59" r="f57" b="f58"/>
              <a:pathLst>
                <a:path w="151383" h="326231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23"/>
                    <a:pt x="f8" y="f7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Freeform: Shape 16"/>
            <p:cNvSpPr/>
            <p:nvPr/>
          </p:nvSpPr>
          <p:spPr>
            <a:xfrm flipH="1">
              <a:off x="1433376" y="5344393"/>
              <a:ext cx="42336" cy="1166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277"/>
                <a:gd name="f7" fmla="val 325754"/>
                <a:gd name="f8" fmla="val 88487"/>
                <a:gd name="f9" fmla="val 9906"/>
                <a:gd name="f10" fmla="val 142018"/>
                <a:gd name="f11" fmla="val 67437"/>
                <a:gd name="f12" fmla="val 150400"/>
                <a:gd name="f13" fmla="val 152876"/>
                <a:gd name="f14" fmla="val 158115"/>
                <a:gd name="f15" fmla="val 231838"/>
                <a:gd name="f16" fmla="val 114395"/>
                <a:gd name="f17" fmla="val 305181"/>
                <a:gd name="f18" fmla="val 42196"/>
                <a:gd name="f19" fmla="val 325755"/>
                <a:gd name="f20" fmla="val 28289"/>
                <a:gd name="f21" fmla="val 218027"/>
                <a:gd name="f22" fmla="val 14383"/>
                <a:gd name="f23" fmla="val 111157"/>
                <a:gd name="f24" fmla="+- 0 0 -90"/>
                <a:gd name="f25" fmla="*/ f3 1 151277"/>
                <a:gd name="f26" fmla="*/ f4 1 325754"/>
                <a:gd name="f27" fmla="+- f7 0 f5"/>
                <a:gd name="f28" fmla="+- f6 0 f5"/>
                <a:gd name="f29" fmla="*/ f24 f0 1"/>
                <a:gd name="f30" fmla="*/ f28 1 151277"/>
                <a:gd name="f31" fmla="*/ f27 1 325754"/>
                <a:gd name="f32" fmla="*/ 0 f28 1"/>
                <a:gd name="f33" fmla="*/ 0 f27 1"/>
                <a:gd name="f34" fmla="*/ 150400 f28 1"/>
                <a:gd name="f35" fmla="*/ 152876 f27 1"/>
                <a:gd name="f36" fmla="*/ 42196 f28 1"/>
                <a:gd name="f37" fmla="*/ 325755 f27 1"/>
                <a:gd name="f38" fmla="*/ f29 1 f2"/>
                <a:gd name="f39" fmla="*/ f32 1 151277"/>
                <a:gd name="f40" fmla="*/ f33 1 325754"/>
                <a:gd name="f41" fmla="*/ f34 1 151277"/>
                <a:gd name="f42" fmla="*/ f35 1 325754"/>
                <a:gd name="f43" fmla="*/ f36 1 151277"/>
                <a:gd name="f44" fmla="*/ f37 1 325754"/>
                <a:gd name="f45" fmla="*/ f5 1 f30"/>
                <a:gd name="f46" fmla="*/ f6 1 f30"/>
                <a:gd name="f47" fmla="*/ f5 1 f31"/>
                <a:gd name="f48" fmla="*/ f7 1 f31"/>
                <a:gd name="f49" fmla="+- f38 0 f1"/>
                <a:gd name="f50" fmla="*/ f39 1 f30"/>
                <a:gd name="f51" fmla="*/ f40 1 f31"/>
                <a:gd name="f52" fmla="*/ f41 1 f30"/>
                <a:gd name="f53" fmla="*/ f42 1 f31"/>
                <a:gd name="f54" fmla="*/ f43 1 f30"/>
                <a:gd name="f55" fmla="*/ f44 1 f31"/>
                <a:gd name="f56" fmla="*/ f45 f25 1"/>
                <a:gd name="f57" fmla="*/ f46 f25 1"/>
                <a:gd name="f58" fmla="*/ f48 f26 1"/>
                <a:gd name="f59" fmla="*/ f47 f26 1"/>
                <a:gd name="f60" fmla="*/ f50 f25 1"/>
                <a:gd name="f61" fmla="*/ f51 f26 1"/>
                <a:gd name="f62" fmla="*/ f52 f25 1"/>
                <a:gd name="f63" fmla="*/ f53 f26 1"/>
                <a:gd name="f64" fmla="*/ f54 f25 1"/>
                <a:gd name="f65" fmla="*/ f5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0" y="f61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0" y="f61"/>
                </a:cxn>
              </a:cxnLst>
              <a:rect l="f56" t="f59" r="f57" b="f58"/>
              <a:pathLst>
                <a:path w="151277" h="325754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5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Freeform: Shape 17"/>
            <p:cNvSpPr/>
            <p:nvPr/>
          </p:nvSpPr>
          <p:spPr>
            <a:xfrm flipH="1">
              <a:off x="1468892" y="5344942"/>
              <a:ext cx="18443" cy="121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913"/>
                <a:gd name="f7" fmla="val 338137"/>
                <a:gd name="f8" fmla="val 22574"/>
                <a:gd name="f9" fmla="val 37052"/>
                <a:gd name="f10" fmla="val 111728"/>
                <a:gd name="f11" fmla="val 51435"/>
                <a:gd name="f12" fmla="val 223457"/>
                <a:gd name="f13" fmla="val 335185"/>
                <a:gd name="f14" fmla="val 58579"/>
                <a:gd name="f15" fmla="val 336137"/>
                <a:gd name="f16" fmla="val 51149"/>
                <a:gd name="f17" fmla="val 337185"/>
                <a:gd name="f18" fmla="val 43815"/>
                <a:gd name="f19" fmla="val 338138"/>
                <a:gd name="f20" fmla="val 29242"/>
                <a:gd name="f21" fmla="val 226219"/>
                <a:gd name="f22" fmla="val 14573"/>
                <a:gd name="f23" fmla="val 114300"/>
                <a:gd name="f24" fmla="val 2381"/>
                <a:gd name="f25" fmla="val 7525"/>
                <a:gd name="f26" fmla="val 1619"/>
                <a:gd name="f27" fmla="val 15050"/>
                <a:gd name="f28" fmla="val 857"/>
                <a:gd name="f29" fmla="+- 0 0 -90"/>
                <a:gd name="f30" fmla="*/ f3 1 65913"/>
                <a:gd name="f31" fmla="*/ f4 1 338137"/>
                <a:gd name="f32" fmla="+- f7 0 f5"/>
                <a:gd name="f33" fmla="+- f6 0 f5"/>
                <a:gd name="f34" fmla="*/ f29 f0 1"/>
                <a:gd name="f35" fmla="*/ f33 1 65913"/>
                <a:gd name="f36" fmla="*/ f32 1 338137"/>
                <a:gd name="f37" fmla="*/ 22574 f33 1"/>
                <a:gd name="f38" fmla="*/ 0 f32 1"/>
                <a:gd name="f39" fmla="*/ 65913 f33 1"/>
                <a:gd name="f40" fmla="*/ 335185 f32 1"/>
                <a:gd name="f41" fmla="*/ 43815 f33 1"/>
                <a:gd name="f42" fmla="*/ 338138 f32 1"/>
                <a:gd name="f43" fmla="*/ 0 f33 1"/>
                <a:gd name="f44" fmla="*/ 2381 f32 1"/>
                <a:gd name="f45" fmla="*/ f34 1 f2"/>
                <a:gd name="f46" fmla="*/ f37 1 65913"/>
                <a:gd name="f47" fmla="*/ f38 1 338137"/>
                <a:gd name="f48" fmla="*/ f39 1 65913"/>
                <a:gd name="f49" fmla="*/ f40 1 338137"/>
                <a:gd name="f50" fmla="*/ f41 1 65913"/>
                <a:gd name="f51" fmla="*/ f42 1 338137"/>
                <a:gd name="f52" fmla="*/ f43 1 65913"/>
                <a:gd name="f53" fmla="*/ f44 1 338137"/>
                <a:gd name="f54" fmla="*/ f5 1 f35"/>
                <a:gd name="f55" fmla="*/ f6 1 f35"/>
                <a:gd name="f56" fmla="*/ f5 1 f36"/>
                <a:gd name="f57" fmla="*/ f7 1 f36"/>
                <a:gd name="f58" fmla="+- f45 0 f1"/>
                <a:gd name="f59" fmla="*/ f46 1 f35"/>
                <a:gd name="f60" fmla="*/ f47 1 f36"/>
                <a:gd name="f61" fmla="*/ f48 1 f35"/>
                <a:gd name="f62" fmla="*/ f49 1 f36"/>
                <a:gd name="f63" fmla="*/ f50 1 f35"/>
                <a:gd name="f64" fmla="*/ f51 1 f36"/>
                <a:gd name="f65" fmla="*/ f52 1 f35"/>
                <a:gd name="f66" fmla="*/ f53 1 f36"/>
                <a:gd name="f67" fmla="*/ f54 f30 1"/>
                <a:gd name="f68" fmla="*/ f55 f30 1"/>
                <a:gd name="f69" fmla="*/ f57 f31 1"/>
                <a:gd name="f70" fmla="*/ f56 f31 1"/>
                <a:gd name="f71" fmla="*/ f59 f30 1"/>
                <a:gd name="f72" fmla="*/ f60 f31 1"/>
                <a:gd name="f73" fmla="*/ f61 f30 1"/>
                <a:gd name="f74" fmla="*/ f62 f31 1"/>
                <a:gd name="f75" fmla="*/ f63 f30 1"/>
                <a:gd name="f76" fmla="*/ f64 f31 1"/>
                <a:gd name="f77" fmla="*/ f65 f30 1"/>
                <a:gd name="f78" fmla="*/ f6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71" y="f72"/>
                </a:cxn>
                <a:cxn ang="f58">
                  <a:pos x="f73" y="f74"/>
                </a:cxn>
                <a:cxn ang="f58">
                  <a:pos x="f75" y="f76"/>
                </a:cxn>
                <a:cxn ang="f58">
                  <a:pos x="f77" y="f78"/>
                </a:cxn>
                <a:cxn ang="f58">
                  <a:pos x="f71" y="f72"/>
                </a:cxn>
              </a:cxnLst>
              <a:rect l="f67" t="f70" r="f68" b="f69"/>
              <a:pathLst>
                <a:path w="65913" h="338137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24"/>
                  </a:cubicBezTo>
                  <a:cubicBezTo>
                    <a:pt x="f25" y="f26"/>
                    <a:pt x="f27" y="f28"/>
                    <a:pt x="f8" y="f5"/>
                  </a:cubicBez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32" name="Szövegdoboz 48"/>
          <p:cNvSpPr txBox="1"/>
          <p:nvPr/>
        </p:nvSpPr>
        <p:spPr>
          <a:xfrm>
            <a:off x="2218370" y="5044123"/>
            <a:ext cx="1001979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Mennyire tiszta az új termék és/vagy az újrahasznosított anyagból készült termékünk gyártási folyamata?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60"/>
          <p:cNvSpPr/>
          <p:nvPr/>
        </p:nvSpPr>
        <p:spPr>
          <a:xfrm rot="2560349" flipV="1">
            <a:off x="2184133" y="3692146"/>
            <a:ext cx="8580583" cy="66923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80583"/>
              <a:gd name="f7" fmla="val 6692321"/>
              <a:gd name="f8" fmla="val 6195865"/>
              <a:gd name="f9" fmla="val 63291"/>
              <a:gd name="f10" fmla="val 2261734"/>
              <a:gd name="f11" fmla="val 94229"/>
              <a:gd name="f12" fmla="val 908954"/>
              <a:gd name="f13" fmla="val 3872685"/>
              <a:gd name="f14" fmla="val 1208001"/>
              <a:gd name="f15" fmla="val 4145562"/>
              <a:gd name="f16" fmla="val 1612434"/>
              <a:gd name="f17" fmla="val 4376518"/>
              <a:gd name="f18" fmla="val 2336711"/>
              <a:gd name="f19" fmla="val 4648122"/>
              <a:gd name="f20" fmla="val 2677725"/>
              <a:gd name="f21" fmla="val 4802031"/>
              <a:gd name="f22" fmla="val 3045899"/>
              <a:gd name="f23" fmla="val 4901619"/>
              <a:gd name="f24" fmla="val 3423127"/>
              <a:gd name="f25" fmla="val 5064582"/>
              <a:gd name="f26" fmla="val 7665803"/>
              <a:gd name="f27" fmla="val 406437"/>
              <a:gd name="f28" fmla="val 394494"/>
              <a:gd name="f29" fmla="val 28707"/>
              <a:gd name="f30" fmla="val 347430"/>
              <a:gd name="f31" fmla="val 132778"/>
              <a:gd name="f32" fmla="val 251334"/>
              <a:gd name="f33" fmla="val 297706"/>
              <a:gd name="f34" fmla="val 220614"/>
              <a:gd name="f35" fmla="val 381491"/>
              <a:gd name="f36" fmla="+- 0 0 13346"/>
              <a:gd name="f37" fmla="val 1113452"/>
              <a:gd name="f38" fmla="+- 0 0 47080"/>
              <a:gd name="f39" fmla="val 1880242"/>
              <a:gd name="f40" fmla="val 53262"/>
              <a:gd name="f41" fmla="val 2385914"/>
              <a:gd name="f42" fmla="val 164922"/>
              <a:gd name="f43" fmla="val 3004567"/>
              <a:gd name="f44" fmla="val 424506"/>
              <a:gd name="f45" fmla="val 3295896"/>
              <a:gd name="f46" fmla="val 599540"/>
              <a:gd name="f47" fmla="val 3543357"/>
              <a:gd name="f48" fmla="val 664423"/>
              <a:gd name="f49" fmla="val 3613521"/>
              <a:gd name="f50" fmla="val 809271"/>
              <a:gd name="f51" fmla="val 3781725"/>
              <a:gd name="f52" fmla="+- 0 0 -90"/>
              <a:gd name="f53" fmla="*/ f3 1 8580583"/>
              <a:gd name="f54" fmla="*/ f4 1 6692321"/>
              <a:gd name="f55" fmla="+- f7 0 f5"/>
              <a:gd name="f56" fmla="+- f6 0 f5"/>
              <a:gd name="f57" fmla="*/ f52 f0 1"/>
              <a:gd name="f58" fmla="*/ f56 1 8580583"/>
              <a:gd name="f59" fmla="*/ f55 1 6692321"/>
              <a:gd name="f60" fmla="*/ 63291 f55 1"/>
              <a:gd name="f61" fmla="*/ 2261734 f55 1"/>
              <a:gd name="f62" fmla="*/ 94229 f55 1"/>
              <a:gd name="f63" fmla="*/ 4648122 f55 1"/>
              <a:gd name="f64" fmla="*/ 5064582 f55 1"/>
              <a:gd name="f65" fmla="*/ 6692321 f55 1"/>
              <a:gd name="f66" fmla="*/ 0 f55 1"/>
              <a:gd name="f67" fmla="*/ 28707 f55 1"/>
              <a:gd name="f68" fmla="*/ 381491 f55 1"/>
              <a:gd name="f69" fmla="*/ 6195865 f56 1"/>
              <a:gd name="f70" fmla="*/ 8580583 f56 1"/>
              <a:gd name="f71" fmla="*/ 2336711 f56 1"/>
              <a:gd name="f72" fmla="*/ 3423127 f56 1"/>
              <a:gd name="f73" fmla="*/ 7665803 f56 1"/>
              <a:gd name="f74" fmla="*/ 406437 f56 1"/>
              <a:gd name="f75" fmla="*/ 394494 f56 1"/>
              <a:gd name="f76" fmla="*/ 220614 f56 1"/>
              <a:gd name="f77" fmla="*/ 53262 f56 1"/>
              <a:gd name="f78" fmla="*/ 2385914 f55 1"/>
              <a:gd name="f79" fmla="*/ 599540 f56 1"/>
              <a:gd name="f80" fmla="*/ 3543357 f55 1"/>
              <a:gd name="f81" fmla="*/ 908954 f56 1"/>
              <a:gd name="f82" fmla="*/ 3872685 f55 1"/>
              <a:gd name="f83" fmla="*/ f57 1 f2"/>
              <a:gd name="f84" fmla="*/ f60 1 6692321"/>
              <a:gd name="f85" fmla="*/ f61 1 6692321"/>
              <a:gd name="f86" fmla="*/ f62 1 6692321"/>
              <a:gd name="f87" fmla="*/ f63 1 6692321"/>
              <a:gd name="f88" fmla="*/ f64 1 6692321"/>
              <a:gd name="f89" fmla="*/ f65 1 6692321"/>
              <a:gd name="f90" fmla="*/ f66 1 6692321"/>
              <a:gd name="f91" fmla="*/ f67 1 6692321"/>
              <a:gd name="f92" fmla="*/ f68 1 6692321"/>
              <a:gd name="f93" fmla="*/ f69 1 8580583"/>
              <a:gd name="f94" fmla="*/ f70 1 8580583"/>
              <a:gd name="f95" fmla="*/ f71 1 8580583"/>
              <a:gd name="f96" fmla="*/ f72 1 8580583"/>
              <a:gd name="f97" fmla="*/ f73 1 8580583"/>
              <a:gd name="f98" fmla="*/ f74 1 8580583"/>
              <a:gd name="f99" fmla="*/ f75 1 8580583"/>
              <a:gd name="f100" fmla="*/ f76 1 8580583"/>
              <a:gd name="f101" fmla="*/ f77 1 8580583"/>
              <a:gd name="f102" fmla="*/ f78 1 6692321"/>
              <a:gd name="f103" fmla="*/ f79 1 8580583"/>
              <a:gd name="f104" fmla="*/ f80 1 6692321"/>
              <a:gd name="f105" fmla="*/ f81 1 8580583"/>
              <a:gd name="f106" fmla="*/ f82 1 6692321"/>
              <a:gd name="f107" fmla="*/ f5 1 f58"/>
              <a:gd name="f108" fmla="*/ f6 1 f58"/>
              <a:gd name="f109" fmla="*/ f5 1 f59"/>
              <a:gd name="f110" fmla="*/ f7 1 f59"/>
              <a:gd name="f111" fmla="+- f83 0 f1"/>
              <a:gd name="f112" fmla="*/ f93 1 f58"/>
              <a:gd name="f113" fmla="*/ f84 1 f59"/>
              <a:gd name="f114" fmla="*/ f94 1 f58"/>
              <a:gd name="f115" fmla="*/ f85 1 f59"/>
              <a:gd name="f116" fmla="*/ f86 1 f59"/>
              <a:gd name="f117" fmla="*/ f105 1 f58"/>
              <a:gd name="f118" fmla="*/ f106 1 f59"/>
              <a:gd name="f119" fmla="*/ f95 1 f58"/>
              <a:gd name="f120" fmla="*/ f87 1 f59"/>
              <a:gd name="f121" fmla="*/ f96 1 f58"/>
              <a:gd name="f122" fmla="*/ f88 1 f59"/>
              <a:gd name="f123" fmla="*/ f97 1 f58"/>
              <a:gd name="f124" fmla="*/ f89 1 f59"/>
              <a:gd name="f125" fmla="*/ f98 1 f58"/>
              <a:gd name="f126" fmla="*/ f90 1 f59"/>
              <a:gd name="f127" fmla="*/ f99 1 f58"/>
              <a:gd name="f128" fmla="*/ f91 1 f59"/>
              <a:gd name="f129" fmla="*/ f100 1 f58"/>
              <a:gd name="f130" fmla="*/ f92 1 f59"/>
              <a:gd name="f131" fmla="*/ f101 1 f58"/>
              <a:gd name="f132" fmla="*/ f102 1 f59"/>
              <a:gd name="f133" fmla="*/ f103 1 f58"/>
              <a:gd name="f134" fmla="*/ f104 1 f59"/>
              <a:gd name="f135" fmla="*/ f107 f53 1"/>
              <a:gd name="f136" fmla="*/ f108 f53 1"/>
              <a:gd name="f137" fmla="*/ f110 f54 1"/>
              <a:gd name="f138" fmla="*/ f109 f54 1"/>
              <a:gd name="f139" fmla="*/ f112 f53 1"/>
              <a:gd name="f140" fmla="*/ f113 f54 1"/>
              <a:gd name="f141" fmla="*/ f114 f53 1"/>
              <a:gd name="f142" fmla="*/ f115 f54 1"/>
              <a:gd name="f143" fmla="*/ f116 f54 1"/>
              <a:gd name="f144" fmla="*/ f117 f53 1"/>
              <a:gd name="f145" fmla="*/ f118 f54 1"/>
              <a:gd name="f146" fmla="*/ f119 f53 1"/>
              <a:gd name="f147" fmla="*/ f120 f54 1"/>
              <a:gd name="f148" fmla="*/ f121 f53 1"/>
              <a:gd name="f149" fmla="*/ f122 f54 1"/>
              <a:gd name="f150" fmla="*/ f123 f53 1"/>
              <a:gd name="f151" fmla="*/ f124 f54 1"/>
              <a:gd name="f152" fmla="*/ f125 f53 1"/>
              <a:gd name="f153" fmla="*/ f126 f54 1"/>
              <a:gd name="f154" fmla="*/ f127 f53 1"/>
              <a:gd name="f155" fmla="*/ f128 f54 1"/>
              <a:gd name="f156" fmla="*/ f129 f53 1"/>
              <a:gd name="f157" fmla="*/ f130 f54 1"/>
              <a:gd name="f158" fmla="*/ f131 f53 1"/>
              <a:gd name="f159" fmla="*/ f132 f54 1"/>
              <a:gd name="f160" fmla="*/ f133 f53 1"/>
              <a:gd name="f161" fmla="*/ f13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39" y="f140"/>
              </a:cxn>
              <a:cxn ang="f111">
                <a:pos x="f141" y="f142"/>
              </a:cxn>
              <a:cxn ang="f111">
                <a:pos x="f141" y="f143"/>
              </a:cxn>
              <a:cxn ang="f111">
                <a:pos x="f139" y="f140"/>
              </a:cxn>
              <a:cxn ang="f111">
                <a:pos x="f144" y="f145"/>
              </a:cxn>
              <a:cxn ang="f111">
                <a:pos x="f146" y="f147"/>
              </a:cxn>
              <a:cxn ang="f111">
                <a:pos x="f148" y="f149"/>
              </a:cxn>
              <a:cxn ang="f111">
                <a:pos x="f150" y="f151"/>
              </a:cxn>
              <a:cxn ang="f111">
                <a:pos x="f152" y="f153"/>
              </a:cxn>
              <a:cxn ang="f111">
                <a:pos x="f154" y="f155"/>
              </a:cxn>
              <a:cxn ang="f111">
                <a:pos x="f156" y="f157"/>
              </a:cxn>
              <a:cxn ang="f111">
                <a:pos x="f158" y="f159"/>
              </a:cxn>
              <a:cxn ang="f111">
                <a:pos x="f160" y="f161"/>
              </a:cxn>
              <a:cxn ang="f111">
                <a:pos x="f144" y="f145"/>
              </a:cxn>
            </a:cxnLst>
            <a:rect l="f135" t="f138" r="f136" b="f137"/>
            <a:pathLst>
              <a:path w="8580583" h="6692321">
                <a:moveTo>
                  <a:pt x="f8" y="f9"/>
                </a:moveTo>
                <a:lnTo>
                  <a:pt x="f6" y="f10"/>
                </a:lnTo>
                <a:lnTo>
                  <a:pt x="f6" y="f11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lnTo>
                  <a:pt x="f26" y="f7"/>
                </a:lnTo>
                <a:lnTo>
                  <a:pt x="f27" y="f5"/>
                </a:ln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12" y="f13"/>
                </a:cubicBezTo>
                <a:close/>
              </a:path>
            </a:pathLst>
          </a:cu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3" name="Group 152"/>
          <p:cNvGrpSpPr/>
          <p:nvPr/>
        </p:nvGrpSpPr>
        <p:grpSpPr>
          <a:xfrm>
            <a:off x="1126934" y="-103812"/>
            <a:ext cx="10893657" cy="7166052"/>
            <a:chOff x="1126934" y="-103812"/>
            <a:chExt cx="10893657" cy="7166052"/>
          </a:xfrm>
        </p:grpSpPr>
        <p:grpSp>
          <p:nvGrpSpPr>
            <p:cNvPr id="4" name="Group 153"/>
            <p:cNvGrpSpPr/>
            <p:nvPr/>
          </p:nvGrpSpPr>
          <p:grpSpPr>
            <a:xfrm>
              <a:off x="1126934" y="4102380"/>
              <a:ext cx="3326917" cy="2777976"/>
              <a:chOff x="1126934" y="4102380"/>
              <a:chExt cx="3326917" cy="2777976"/>
            </a:xfrm>
          </p:grpSpPr>
          <p:sp>
            <p:nvSpPr>
              <p:cNvPr id="5" name="Freeform: Shape 236"/>
              <p:cNvSpPr/>
              <p:nvPr/>
            </p:nvSpPr>
            <p:spPr>
              <a:xfrm rot="12101075">
                <a:off x="4269115" y="4102380"/>
                <a:ext cx="184736" cy="3402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130"/>
                  <a:gd name="f7" fmla="val 328098"/>
                  <a:gd name="f8" fmla="val 149727"/>
                  <a:gd name="f9" fmla="val 226834"/>
                  <a:gd name="f10" fmla="val 129101"/>
                  <a:gd name="f11" fmla="val 221487"/>
                  <a:gd name="f12" fmla="val 118024"/>
                  <a:gd name="f13" fmla="val 209646"/>
                  <a:gd name="f14" fmla="val 115351"/>
                  <a:gd name="f15" fmla="val 189021"/>
                  <a:gd name="f16" fmla="val 112677"/>
                  <a:gd name="f17" fmla="val 168395"/>
                  <a:gd name="f18" fmla="val 121080"/>
                  <a:gd name="f19" fmla="val 154645"/>
                  <a:gd name="f20" fmla="val 138650"/>
                  <a:gd name="f21" fmla="val 143186"/>
                  <a:gd name="f22" fmla="val 156602"/>
                  <a:gd name="f23" fmla="val 131728"/>
                  <a:gd name="f24" fmla="val 153928"/>
                  <a:gd name="f25" fmla="val 114922"/>
                  <a:gd name="f26" fmla="val 133684"/>
                  <a:gd name="f27" fmla="val 93532"/>
                  <a:gd name="f28" fmla="val 129483"/>
                  <a:gd name="f29" fmla="val 79782"/>
                  <a:gd name="f30" fmla="val 118788"/>
                  <a:gd name="f31" fmla="val 67941"/>
                  <a:gd name="f32" fmla="val 120316"/>
                  <a:gd name="f33" fmla="val 52663"/>
                  <a:gd name="f34" fmla="val 117642"/>
                  <a:gd name="f35" fmla="val 48461"/>
                  <a:gd name="f36" fmla="val 114205"/>
                  <a:gd name="f37" fmla="val 44260"/>
                  <a:gd name="f38" fmla="val 112295"/>
                  <a:gd name="f39" fmla="val 39676"/>
                  <a:gd name="f40" fmla="val 93579"/>
                  <a:gd name="f41" fmla="+- 0 0 6540"/>
                  <a:gd name="f42" fmla="val 48509"/>
                  <a:gd name="f43" fmla="val 10266"/>
                  <a:gd name="f44" fmla="val 32084"/>
                  <a:gd name="f45" fmla="val 16377"/>
                  <a:gd name="f46" fmla="val 16424"/>
                  <a:gd name="f47" fmla="val 22870"/>
                  <a:gd name="f48" fmla="val 29364"/>
                  <a:gd name="f49" fmla="val 44689"/>
                  <a:gd name="f50" fmla="val 115303"/>
                  <a:gd name="f51" fmla="val 70280"/>
                  <a:gd name="f52" fmla="val 206591"/>
                  <a:gd name="f53" fmla="val 78683"/>
                  <a:gd name="f54" fmla="val 302843"/>
                  <a:gd name="f55" fmla="val 79447"/>
                  <a:gd name="f56" fmla="val 310482"/>
                  <a:gd name="f57" fmla="val 81738"/>
                  <a:gd name="f58" fmla="val 318122"/>
                  <a:gd name="f59" fmla="val 83648"/>
                  <a:gd name="f60" fmla="val 325761"/>
                  <a:gd name="f61" fmla="val 119934"/>
                  <a:gd name="f62" fmla="val 337601"/>
                  <a:gd name="f63" fmla="val 175699"/>
                  <a:gd name="f64" fmla="val 302461"/>
                  <a:gd name="f65" fmla="val 177991"/>
                  <a:gd name="f66" fmla="val 265412"/>
                  <a:gd name="f67" fmla="val 179519"/>
                  <a:gd name="f68" fmla="val 245168"/>
                  <a:gd name="f69" fmla="val 168442"/>
                  <a:gd name="f70" fmla="val 231800"/>
                  <a:gd name="f71" fmla="+- 0 0 -90"/>
                  <a:gd name="f72" fmla="*/ f3 1 178130"/>
                  <a:gd name="f73" fmla="*/ f4 1 328098"/>
                  <a:gd name="f74" fmla="+- f7 0 f5"/>
                  <a:gd name="f75" fmla="+- f6 0 f5"/>
                  <a:gd name="f76" fmla="*/ f71 f0 1"/>
                  <a:gd name="f77" fmla="*/ f75 1 178130"/>
                  <a:gd name="f78" fmla="*/ f74 1 328098"/>
                  <a:gd name="f79" fmla="*/ 149727 f75 1"/>
                  <a:gd name="f80" fmla="*/ 226834 f74 1"/>
                  <a:gd name="f81" fmla="*/ 115351 f75 1"/>
                  <a:gd name="f82" fmla="*/ 189021 f74 1"/>
                  <a:gd name="f83" fmla="*/ 138650 f75 1"/>
                  <a:gd name="f84" fmla="*/ 143186 f74 1"/>
                  <a:gd name="f85" fmla="*/ 133684 f75 1"/>
                  <a:gd name="f86" fmla="*/ 93532 f74 1"/>
                  <a:gd name="f87" fmla="*/ 120316 f75 1"/>
                  <a:gd name="f88" fmla="*/ 52663 f74 1"/>
                  <a:gd name="f89" fmla="*/ 112295 f75 1"/>
                  <a:gd name="f90" fmla="*/ 39676 f74 1"/>
                  <a:gd name="f91" fmla="*/ 48509 f75 1"/>
                  <a:gd name="f92" fmla="*/ 10266 f74 1"/>
                  <a:gd name="f93" fmla="*/ 0 f75 1"/>
                  <a:gd name="f94" fmla="*/ 29364 f74 1"/>
                  <a:gd name="f95" fmla="*/ 78683 f75 1"/>
                  <a:gd name="f96" fmla="*/ 302843 f74 1"/>
                  <a:gd name="f97" fmla="*/ 83648 f75 1"/>
                  <a:gd name="f98" fmla="*/ 325761 f74 1"/>
                  <a:gd name="f99" fmla="*/ 177991 f75 1"/>
                  <a:gd name="f100" fmla="*/ 265412 f74 1"/>
                  <a:gd name="f101" fmla="*/ f76 1 f2"/>
                  <a:gd name="f102" fmla="*/ f79 1 178130"/>
                  <a:gd name="f103" fmla="*/ f80 1 328098"/>
                  <a:gd name="f104" fmla="*/ f81 1 178130"/>
                  <a:gd name="f105" fmla="*/ f82 1 328098"/>
                  <a:gd name="f106" fmla="*/ f83 1 178130"/>
                  <a:gd name="f107" fmla="*/ f84 1 328098"/>
                  <a:gd name="f108" fmla="*/ f85 1 178130"/>
                  <a:gd name="f109" fmla="*/ f86 1 328098"/>
                  <a:gd name="f110" fmla="*/ f87 1 178130"/>
                  <a:gd name="f111" fmla="*/ f88 1 328098"/>
                  <a:gd name="f112" fmla="*/ f89 1 178130"/>
                  <a:gd name="f113" fmla="*/ f90 1 328098"/>
                  <a:gd name="f114" fmla="*/ f91 1 178130"/>
                  <a:gd name="f115" fmla="*/ f92 1 328098"/>
                  <a:gd name="f116" fmla="*/ f93 1 178130"/>
                  <a:gd name="f117" fmla="*/ f94 1 328098"/>
                  <a:gd name="f118" fmla="*/ f95 1 178130"/>
                  <a:gd name="f119" fmla="*/ f96 1 328098"/>
                  <a:gd name="f120" fmla="*/ f97 1 178130"/>
                  <a:gd name="f121" fmla="*/ f98 1 328098"/>
                  <a:gd name="f122" fmla="*/ f99 1 178130"/>
                  <a:gd name="f123" fmla="*/ f100 1 328098"/>
                  <a:gd name="f124" fmla="*/ f5 1 f77"/>
                  <a:gd name="f125" fmla="*/ f6 1 f77"/>
                  <a:gd name="f126" fmla="*/ f5 1 f78"/>
                  <a:gd name="f127" fmla="*/ f7 1 f78"/>
                  <a:gd name="f128" fmla="+- f101 0 f1"/>
                  <a:gd name="f129" fmla="*/ f102 1 f77"/>
                  <a:gd name="f130" fmla="*/ f103 1 f78"/>
                  <a:gd name="f131" fmla="*/ f104 1 f77"/>
                  <a:gd name="f132" fmla="*/ f105 1 f78"/>
                  <a:gd name="f133" fmla="*/ f106 1 f77"/>
                  <a:gd name="f134" fmla="*/ f107 1 f78"/>
                  <a:gd name="f135" fmla="*/ f108 1 f77"/>
                  <a:gd name="f136" fmla="*/ f109 1 f78"/>
                  <a:gd name="f137" fmla="*/ f110 1 f77"/>
                  <a:gd name="f138" fmla="*/ f111 1 f78"/>
                  <a:gd name="f139" fmla="*/ f112 1 f77"/>
                  <a:gd name="f140" fmla="*/ f113 1 f78"/>
                  <a:gd name="f141" fmla="*/ f114 1 f77"/>
                  <a:gd name="f142" fmla="*/ f115 1 f78"/>
                  <a:gd name="f143" fmla="*/ f116 1 f77"/>
                  <a:gd name="f144" fmla="*/ f117 1 f78"/>
                  <a:gd name="f145" fmla="*/ f118 1 f77"/>
                  <a:gd name="f146" fmla="*/ f119 1 f78"/>
                  <a:gd name="f147" fmla="*/ f120 1 f77"/>
                  <a:gd name="f148" fmla="*/ f121 1 f78"/>
                  <a:gd name="f149" fmla="*/ f122 1 f77"/>
                  <a:gd name="f150" fmla="*/ f123 1 f78"/>
                  <a:gd name="f151" fmla="*/ f124 f72 1"/>
                  <a:gd name="f152" fmla="*/ f125 f72 1"/>
                  <a:gd name="f153" fmla="*/ f127 f73 1"/>
                  <a:gd name="f154" fmla="*/ f126 f73 1"/>
                  <a:gd name="f155" fmla="*/ f129 f72 1"/>
                  <a:gd name="f156" fmla="*/ f130 f73 1"/>
                  <a:gd name="f157" fmla="*/ f131 f72 1"/>
                  <a:gd name="f158" fmla="*/ f132 f73 1"/>
                  <a:gd name="f159" fmla="*/ f133 f72 1"/>
                  <a:gd name="f160" fmla="*/ f134 f73 1"/>
                  <a:gd name="f161" fmla="*/ f135 f72 1"/>
                  <a:gd name="f162" fmla="*/ f136 f73 1"/>
                  <a:gd name="f163" fmla="*/ f137 f72 1"/>
                  <a:gd name="f164" fmla="*/ f138 f73 1"/>
                  <a:gd name="f165" fmla="*/ f139 f72 1"/>
                  <a:gd name="f166" fmla="*/ f140 f73 1"/>
                  <a:gd name="f167" fmla="*/ f141 f72 1"/>
                  <a:gd name="f168" fmla="*/ f142 f73 1"/>
                  <a:gd name="f169" fmla="*/ f143 f72 1"/>
                  <a:gd name="f170" fmla="*/ f144 f73 1"/>
                  <a:gd name="f171" fmla="*/ f145 f72 1"/>
                  <a:gd name="f172" fmla="*/ f146 f73 1"/>
                  <a:gd name="f173" fmla="*/ f147 f72 1"/>
                  <a:gd name="f174" fmla="*/ f148 f73 1"/>
                  <a:gd name="f175" fmla="*/ f149 f72 1"/>
                  <a:gd name="f176" fmla="*/ f150 f7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8">
                    <a:pos x="f155" y="f156"/>
                  </a:cxn>
                  <a:cxn ang="f128">
                    <a:pos x="f157" y="f158"/>
                  </a:cxn>
                  <a:cxn ang="f128">
                    <a:pos x="f159" y="f160"/>
                  </a:cxn>
                  <a:cxn ang="f128">
                    <a:pos x="f161" y="f162"/>
                  </a:cxn>
                  <a:cxn ang="f128">
                    <a:pos x="f163" y="f164"/>
                  </a:cxn>
                  <a:cxn ang="f128">
                    <a:pos x="f165" y="f166"/>
                  </a:cxn>
                  <a:cxn ang="f128">
                    <a:pos x="f167" y="f168"/>
                  </a:cxn>
                  <a:cxn ang="f128">
                    <a:pos x="f169" y="f170"/>
                  </a:cxn>
                  <a:cxn ang="f128">
                    <a:pos x="f171" y="f172"/>
                  </a:cxn>
                  <a:cxn ang="f128">
                    <a:pos x="f173" y="f174"/>
                  </a:cxn>
                  <a:cxn ang="f128">
                    <a:pos x="f175" y="f176"/>
                  </a:cxn>
                  <a:cxn ang="f128">
                    <a:pos x="f155" y="f156"/>
                  </a:cxn>
                </a:cxnLst>
                <a:rect l="f151" t="f154" r="f152" b="f153"/>
                <a:pathLst>
                  <a:path w="178130" h="328098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5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" name="Freeform: Shape 237"/>
              <p:cNvSpPr/>
              <p:nvPr/>
            </p:nvSpPr>
            <p:spPr>
              <a:xfrm rot="12101075">
                <a:off x="2840283" y="4467236"/>
                <a:ext cx="325937" cy="315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4289"/>
                  <a:gd name="f7" fmla="val 304423"/>
                  <a:gd name="f8" fmla="val 263108"/>
                  <a:gd name="f9" fmla="val 184061"/>
                  <a:gd name="f10" fmla="val 240573"/>
                  <a:gd name="f11" fmla="val 190554"/>
                  <a:gd name="f12" fmla="val 224913"/>
                  <a:gd name="f13" fmla="val 179477"/>
                  <a:gd name="f14" fmla="val 213836"/>
                  <a:gd name="f15" fmla="val 159616"/>
                  <a:gd name="f16" fmla="val 203141"/>
                  <a:gd name="f17" fmla="val 140518"/>
                  <a:gd name="f18" fmla="val 198940"/>
                  <a:gd name="f19" fmla="val 122566"/>
                  <a:gd name="f20" fmla="val 215746"/>
                  <a:gd name="f21" fmla="val 105378"/>
                  <a:gd name="f22" fmla="val 224531"/>
                  <a:gd name="f23" fmla="val 96211"/>
                  <a:gd name="f24" fmla="val 222621"/>
                  <a:gd name="f25" fmla="val 89718"/>
                  <a:gd name="f26" fmla="val 214218"/>
                  <a:gd name="f27" fmla="val 82079"/>
                  <a:gd name="f28" fmla="val 199704"/>
                  <a:gd name="f29" fmla="val 69474"/>
                  <a:gd name="f30" fmla="val 185571"/>
                  <a:gd name="f31" fmla="val 56870"/>
                  <a:gd name="f32" fmla="val 171057"/>
                  <a:gd name="f33" fmla="val 44265"/>
                  <a:gd name="f34" fmla="val 161890"/>
                  <a:gd name="f35" fmla="val 36244"/>
                  <a:gd name="f36" fmla="val 152723"/>
                  <a:gd name="f37" fmla="val 27841"/>
                  <a:gd name="f38" fmla="val 143556"/>
                  <a:gd name="f39" fmla="val 19820"/>
                  <a:gd name="f40" fmla="val 113764"/>
                  <a:gd name="f41" fmla="+- 0 0 6917"/>
                  <a:gd name="f42" fmla="val 87791"/>
                  <a:gd name="f43" fmla="val 21730"/>
                  <a:gd name="f44" fmla="val 61436"/>
                  <a:gd name="f45" fmla="val 51140"/>
                  <a:gd name="f46" fmla="val 35463"/>
                  <a:gd name="f47" fmla="val 81315"/>
                  <a:gd name="f48" fmla="val 7962"/>
                  <a:gd name="f49" fmla="val 109579"/>
                  <a:gd name="f50" fmla="+- 0 0 3496"/>
                  <a:gd name="f51" fmla="val 121420"/>
                  <a:gd name="f52" fmla="+- 0 0 2350"/>
                  <a:gd name="f53" fmla="val 127913"/>
                  <a:gd name="f54" fmla="val 9872"/>
                  <a:gd name="f55" fmla="val 137462"/>
                  <a:gd name="f56" fmla="val 25532"/>
                  <a:gd name="f57" fmla="val 150067"/>
                  <a:gd name="f58" fmla="val 39665"/>
                  <a:gd name="f59" fmla="val 164581"/>
                  <a:gd name="f60" fmla="val 54561"/>
                  <a:gd name="f61" fmla="val 178331"/>
                  <a:gd name="f62" fmla="val 61818"/>
                  <a:gd name="f63" fmla="val 197811"/>
                  <a:gd name="f64" fmla="val 79006"/>
                  <a:gd name="f65" fmla="val 207742"/>
                  <a:gd name="f66" fmla="val 93902"/>
                  <a:gd name="f67" fmla="val 219583"/>
                  <a:gd name="f68" fmla="val 104979"/>
                  <a:gd name="f69" fmla="val 228367"/>
                  <a:gd name="f70" fmla="val 114910"/>
                  <a:gd name="f71" fmla="val 222256"/>
                  <a:gd name="f72" fmla="val 125605"/>
                  <a:gd name="f73" fmla="val 216909"/>
                  <a:gd name="f74" fmla="val 203158"/>
                  <a:gd name="f75" fmla="val 177550"/>
                  <a:gd name="f76" fmla="val 213471"/>
                  <a:gd name="f77" fmla="val 188245"/>
                  <a:gd name="f78" fmla="val 241736"/>
                  <a:gd name="f79" fmla="val 189391"/>
                  <a:gd name="f80" fmla="val 253576"/>
                  <a:gd name="f81" fmla="val 187481"/>
                  <a:gd name="f82" fmla="val 266181"/>
                  <a:gd name="f83" fmla="val 191683"/>
                  <a:gd name="f84" fmla="val 277640"/>
                  <a:gd name="f85" fmla="val 198558"/>
                  <a:gd name="f86" fmla="val 291390"/>
                  <a:gd name="f87" fmla="val 211163"/>
                  <a:gd name="f88" fmla="val 297883"/>
                  <a:gd name="f89" fmla="val 223767"/>
                  <a:gd name="f90" fmla="val 304376"/>
                  <a:gd name="f91" fmla="val 280296"/>
                  <a:gd name="f92" fmla="val 306286"/>
                  <a:gd name="f93" fmla="val 327659"/>
                  <a:gd name="f94" fmla="val 249375"/>
                  <a:gd name="f95" fmla="val 310853"/>
                  <a:gd name="f96" fmla="val 200103"/>
                  <a:gd name="f97" fmla="val 297866"/>
                  <a:gd name="f98" fmla="val 185970"/>
                  <a:gd name="f99" fmla="val 284116"/>
                  <a:gd name="f100" fmla="val 177949"/>
                  <a:gd name="f101" fmla="+- 0 0 -90"/>
                  <a:gd name="f102" fmla="*/ f3 1 314289"/>
                  <a:gd name="f103" fmla="*/ f4 1 304423"/>
                  <a:gd name="f104" fmla="+- f7 0 f5"/>
                  <a:gd name="f105" fmla="+- f6 0 f5"/>
                  <a:gd name="f106" fmla="*/ f101 f0 1"/>
                  <a:gd name="f107" fmla="*/ f105 1 314289"/>
                  <a:gd name="f108" fmla="*/ f104 1 304423"/>
                  <a:gd name="f109" fmla="*/ 263108 f105 1"/>
                  <a:gd name="f110" fmla="*/ 184061 f104 1"/>
                  <a:gd name="f111" fmla="*/ 213836 f105 1"/>
                  <a:gd name="f112" fmla="*/ 159616 f104 1"/>
                  <a:gd name="f113" fmla="*/ 215746 f105 1"/>
                  <a:gd name="f114" fmla="*/ 105378 f104 1"/>
                  <a:gd name="f115" fmla="*/ 214218 f105 1"/>
                  <a:gd name="f116" fmla="*/ 82079 f104 1"/>
                  <a:gd name="f117" fmla="*/ 171057 f105 1"/>
                  <a:gd name="f118" fmla="*/ 44265 f104 1"/>
                  <a:gd name="f119" fmla="*/ 143556 f105 1"/>
                  <a:gd name="f120" fmla="*/ 19820 f104 1"/>
                  <a:gd name="f121" fmla="*/ 87791 f105 1"/>
                  <a:gd name="f122" fmla="*/ 21730 f104 1"/>
                  <a:gd name="f123" fmla="*/ 7962 f105 1"/>
                  <a:gd name="f124" fmla="*/ 109579 f104 1"/>
                  <a:gd name="f125" fmla="*/ 9872 f105 1"/>
                  <a:gd name="f126" fmla="*/ 137462 f104 1"/>
                  <a:gd name="f127" fmla="*/ 54561 f105 1"/>
                  <a:gd name="f128" fmla="*/ 178331 f104 1"/>
                  <a:gd name="f129" fmla="*/ 93902 f105 1"/>
                  <a:gd name="f130" fmla="*/ 219583 f104 1"/>
                  <a:gd name="f131" fmla="*/ 125605 f105 1"/>
                  <a:gd name="f132" fmla="*/ 216909 f104 1"/>
                  <a:gd name="f133" fmla="*/ 188245 f105 1"/>
                  <a:gd name="f134" fmla="*/ 241736 f104 1"/>
                  <a:gd name="f135" fmla="*/ 191683 f105 1"/>
                  <a:gd name="f136" fmla="*/ 277640 f104 1"/>
                  <a:gd name="f137" fmla="*/ 223767 f105 1"/>
                  <a:gd name="f138" fmla="*/ 304376 f104 1"/>
                  <a:gd name="f139" fmla="*/ 310853 f105 1"/>
                  <a:gd name="f140" fmla="*/ 200103 f104 1"/>
                  <a:gd name="f141" fmla="*/ f106 1 f2"/>
                  <a:gd name="f142" fmla="*/ f109 1 314289"/>
                  <a:gd name="f143" fmla="*/ f110 1 304423"/>
                  <a:gd name="f144" fmla="*/ f111 1 314289"/>
                  <a:gd name="f145" fmla="*/ f112 1 304423"/>
                  <a:gd name="f146" fmla="*/ f113 1 314289"/>
                  <a:gd name="f147" fmla="*/ f114 1 304423"/>
                  <a:gd name="f148" fmla="*/ f115 1 314289"/>
                  <a:gd name="f149" fmla="*/ f116 1 304423"/>
                  <a:gd name="f150" fmla="*/ f117 1 314289"/>
                  <a:gd name="f151" fmla="*/ f118 1 304423"/>
                  <a:gd name="f152" fmla="*/ f119 1 314289"/>
                  <a:gd name="f153" fmla="*/ f120 1 304423"/>
                  <a:gd name="f154" fmla="*/ f121 1 314289"/>
                  <a:gd name="f155" fmla="*/ f122 1 304423"/>
                  <a:gd name="f156" fmla="*/ f123 1 314289"/>
                  <a:gd name="f157" fmla="*/ f124 1 304423"/>
                  <a:gd name="f158" fmla="*/ f125 1 314289"/>
                  <a:gd name="f159" fmla="*/ f126 1 304423"/>
                  <a:gd name="f160" fmla="*/ f127 1 314289"/>
                  <a:gd name="f161" fmla="*/ f128 1 304423"/>
                  <a:gd name="f162" fmla="*/ f129 1 314289"/>
                  <a:gd name="f163" fmla="*/ f130 1 304423"/>
                  <a:gd name="f164" fmla="*/ f131 1 314289"/>
                  <a:gd name="f165" fmla="*/ f132 1 304423"/>
                  <a:gd name="f166" fmla="*/ f133 1 314289"/>
                  <a:gd name="f167" fmla="*/ f134 1 304423"/>
                  <a:gd name="f168" fmla="*/ f135 1 314289"/>
                  <a:gd name="f169" fmla="*/ f136 1 304423"/>
                  <a:gd name="f170" fmla="*/ f137 1 314289"/>
                  <a:gd name="f171" fmla="*/ f138 1 304423"/>
                  <a:gd name="f172" fmla="*/ f139 1 314289"/>
                  <a:gd name="f173" fmla="*/ f140 1 304423"/>
                  <a:gd name="f174" fmla="*/ f5 1 f107"/>
                  <a:gd name="f175" fmla="*/ f6 1 f107"/>
                  <a:gd name="f176" fmla="*/ f5 1 f108"/>
                  <a:gd name="f177" fmla="*/ f7 1 f108"/>
                  <a:gd name="f178" fmla="+- f141 0 f1"/>
                  <a:gd name="f179" fmla="*/ f142 1 f107"/>
                  <a:gd name="f180" fmla="*/ f143 1 f108"/>
                  <a:gd name="f181" fmla="*/ f144 1 f107"/>
                  <a:gd name="f182" fmla="*/ f145 1 f108"/>
                  <a:gd name="f183" fmla="*/ f146 1 f107"/>
                  <a:gd name="f184" fmla="*/ f147 1 f108"/>
                  <a:gd name="f185" fmla="*/ f148 1 f107"/>
                  <a:gd name="f186" fmla="*/ f149 1 f108"/>
                  <a:gd name="f187" fmla="*/ f150 1 f107"/>
                  <a:gd name="f188" fmla="*/ f151 1 f108"/>
                  <a:gd name="f189" fmla="*/ f152 1 f107"/>
                  <a:gd name="f190" fmla="*/ f153 1 f108"/>
                  <a:gd name="f191" fmla="*/ f154 1 f107"/>
                  <a:gd name="f192" fmla="*/ f155 1 f108"/>
                  <a:gd name="f193" fmla="*/ f156 1 f107"/>
                  <a:gd name="f194" fmla="*/ f157 1 f108"/>
                  <a:gd name="f195" fmla="*/ f158 1 f107"/>
                  <a:gd name="f196" fmla="*/ f159 1 f108"/>
                  <a:gd name="f197" fmla="*/ f160 1 f107"/>
                  <a:gd name="f198" fmla="*/ f161 1 f108"/>
                  <a:gd name="f199" fmla="*/ f162 1 f107"/>
                  <a:gd name="f200" fmla="*/ f163 1 f108"/>
                  <a:gd name="f201" fmla="*/ f164 1 f107"/>
                  <a:gd name="f202" fmla="*/ f165 1 f108"/>
                  <a:gd name="f203" fmla="*/ f166 1 f107"/>
                  <a:gd name="f204" fmla="*/ f167 1 f108"/>
                  <a:gd name="f205" fmla="*/ f168 1 f107"/>
                  <a:gd name="f206" fmla="*/ f169 1 f108"/>
                  <a:gd name="f207" fmla="*/ f170 1 f107"/>
                  <a:gd name="f208" fmla="*/ f171 1 f108"/>
                  <a:gd name="f209" fmla="*/ f172 1 f107"/>
                  <a:gd name="f210" fmla="*/ f173 1 f108"/>
                  <a:gd name="f211" fmla="*/ f174 f102 1"/>
                  <a:gd name="f212" fmla="*/ f175 f102 1"/>
                  <a:gd name="f213" fmla="*/ f177 f103 1"/>
                  <a:gd name="f214" fmla="*/ f176 f103 1"/>
                  <a:gd name="f215" fmla="*/ f179 f102 1"/>
                  <a:gd name="f216" fmla="*/ f180 f103 1"/>
                  <a:gd name="f217" fmla="*/ f181 f102 1"/>
                  <a:gd name="f218" fmla="*/ f182 f103 1"/>
                  <a:gd name="f219" fmla="*/ f183 f102 1"/>
                  <a:gd name="f220" fmla="*/ f184 f103 1"/>
                  <a:gd name="f221" fmla="*/ f185 f102 1"/>
                  <a:gd name="f222" fmla="*/ f186 f103 1"/>
                  <a:gd name="f223" fmla="*/ f187 f102 1"/>
                  <a:gd name="f224" fmla="*/ f188 f103 1"/>
                  <a:gd name="f225" fmla="*/ f189 f102 1"/>
                  <a:gd name="f226" fmla="*/ f190 f103 1"/>
                  <a:gd name="f227" fmla="*/ f191 f102 1"/>
                  <a:gd name="f228" fmla="*/ f192 f103 1"/>
                  <a:gd name="f229" fmla="*/ f193 f102 1"/>
                  <a:gd name="f230" fmla="*/ f194 f103 1"/>
                  <a:gd name="f231" fmla="*/ f195 f102 1"/>
                  <a:gd name="f232" fmla="*/ f196 f103 1"/>
                  <a:gd name="f233" fmla="*/ f197 f102 1"/>
                  <a:gd name="f234" fmla="*/ f198 f103 1"/>
                  <a:gd name="f235" fmla="*/ f199 f102 1"/>
                  <a:gd name="f236" fmla="*/ f200 f103 1"/>
                  <a:gd name="f237" fmla="*/ f201 f102 1"/>
                  <a:gd name="f238" fmla="*/ f202 f103 1"/>
                  <a:gd name="f239" fmla="*/ f203 f102 1"/>
                  <a:gd name="f240" fmla="*/ f204 f103 1"/>
                  <a:gd name="f241" fmla="*/ f205 f102 1"/>
                  <a:gd name="f242" fmla="*/ f206 f103 1"/>
                  <a:gd name="f243" fmla="*/ f207 f102 1"/>
                  <a:gd name="f244" fmla="*/ f208 f103 1"/>
                  <a:gd name="f245" fmla="*/ f209 f102 1"/>
                  <a:gd name="f246" fmla="*/ f210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15" y="f216"/>
                  </a:cxn>
                  <a:cxn ang="f178">
                    <a:pos x="f217" y="f218"/>
                  </a:cxn>
                  <a:cxn ang="f178">
                    <a:pos x="f219" y="f220"/>
                  </a:cxn>
                  <a:cxn ang="f178">
                    <a:pos x="f221" y="f222"/>
                  </a:cxn>
                  <a:cxn ang="f178">
                    <a:pos x="f223" y="f224"/>
                  </a:cxn>
                  <a:cxn ang="f178">
                    <a:pos x="f225" y="f226"/>
                  </a:cxn>
                  <a:cxn ang="f178">
                    <a:pos x="f227" y="f228"/>
                  </a:cxn>
                  <a:cxn ang="f178">
                    <a:pos x="f229" y="f230"/>
                  </a:cxn>
                  <a:cxn ang="f178">
                    <a:pos x="f231" y="f232"/>
                  </a:cxn>
                  <a:cxn ang="f178">
                    <a:pos x="f233" y="f234"/>
                  </a:cxn>
                  <a:cxn ang="f178">
                    <a:pos x="f235" y="f236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15" y="f216"/>
                  </a:cxn>
                </a:cxnLst>
                <a:rect l="f211" t="f214" r="f212" b="f213"/>
                <a:pathLst>
                  <a:path w="314289" h="3044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36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" name="Freeform: Shape 238"/>
              <p:cNvSpPr/>
              <p:nvPr/>
            </p:nvSpPr>
            <p:spPr>
              <a:xfrm rot="12101075">
                <a:off x="2245595" y="4908480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" name="Freeform: Shape 239"/>
              <p:cNvSpPr/>
              <p:nvPr/>
            </p:nvSpPr>
            <p:spPr>
              <a:xfrm rot="12101075">
                <a:off x="3070711" y="4361870"/>
                <a:ext cx="317049" cy="3183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714"/>
                  <a:gd name="f7" fmla="val 306923"/>
                  <a:gd name="f8" fmla="val 261929"/>
                  <a:gd name="f9" fmla="val 192583"/>
                  <a:gd name="f10" fmla="val 234046"/>
                  <a:gd name="f11" fmla="val 198695"/>
                  <a:gd name="f12" fmla="val 220677"/>
                  <a:gd name="f13" fmla="val 183035"/>
                  <a:gd name="f14" fmla="val 210746"/>
                  <a:gd name="f15" fmla="val 162791"/>
                  <a:gd name="f16" fmla="val 199670"/>
                  <a:gd name="f17" fmla="val 141020"/>
                  <a:gd name="f18" fmla="val 120394"/>
                  <a:gd name="f19" fmla="val 224497"/>
                  <a:gd name="f20" fmla="val 106644"/>
                  <a:gd name="f21" fmla="val 231372"/>
                  <a:gd name="f22" fmla="val 100150"/>
                  <a:gd name="f23" fmla="val 227934"/>
                  <a:gd name="f24" fmla="val 92893"/>
                  <a:gd name="f25" fmla="val 223351"/>
                  <a:gd name="f26" fmla="val 88310"/>
                  <a:gd name="f27" fmla="val 209219"/>
                  <a:gd name="f28" fmla="val 72268"/>
                  <a:gd name="f29" fmla="val 197378"/>
                  <a:gd name="f30" fmla="val 53170"/>
                  <a:gd name="f31" fmla="val 175224"/>
                  <a:gd name="f32" fmla="val 47059"/>
                  <a:gd name="f33" fmla="val 155745"/>
                  <a:gd name="f34" fmla="val 31780"/>
                  <a:gd name="f35" fmla="val 141995"/>
                  <a:gd name="f36" fmla="+- 0 0 1832"/>
                  <a:gd name="f37" fmla="val 120223"/>
                  <a:gd name="f38" fmla="val 78"/>
                  <a:gd name="f39" fmla="val 101126"/>
                  <a:gd name="f40" fmla="val 1988"/>
                  <a:gd name="f41" fmla="val 84701"/>
                  <a:gd name="f42" fmla="val 30634"/>
                  <a:gd name="f43" fmla="val 67132"/>
                  <a:gd name="f44" fmla="val 47822"/>
                  <a:gd name="f45" fmla="val 47270"/>
                  <a:gd name="f46" fmla="val 67302"/>
                  <a:gd name="f47" fmla="val 27790"/>
                  <a:gd name="f48" fmla="val 87546"/>
                  <a:gd name="f49" fmla="val 7164"/>
                  <a:gd name="f50" fmla="+- 0 0 2002"/>
                  <a:gd name="f51" fmla="val 115047"/>
                  <a:gd name="f52" fmla="+- 0 0 2766"/>
                  <a:gd name="f53" fmla="val 129179"/>
                  <a:gd name="f54" fmla="val 21297"/>
                  <a:gd name="f55" fmla="val 142165"/>
                  <a:gd name="f56" fmla="val 33901"/>
                  <a:gd name="f57" fmla="val 156680"/>
                  <a:gd name="f58" fmla="val 46888"/>
                  <a:gd name="f59" fmla="val 170812"/>
                  <a:gd name="f60" fmla="val 61402"/>
                  <a:gd name="f61" fmla="val 184562"/>
                  <a:gd name="f62" fmla="val 76299"/>
                  <a:gd name="f63" fmla="val 197931"/>
                  <a:gd name="f64" fmla="val 90049"/>
                  <a:gd name="f65" fmla="val 212445"/>
                  <a:gd name="f66" fmla="val 98834"/>
                  <a:gd name="f67" fmla="val 221994"/>
                  <a:gd name="f68" fmla="val 104563"/>
                  <a:gd name="f69" fmla="val 225050"/>
                  <a:gd name="f70" fmla="val 114876"/>
                  <a:gd name="f71" fmla="val 213973"/>
                  <a:gd name="f72" fmla="val 134356"/>
                  <a:gd name="f73" fmla="val 193347"/>
                  <a:gd name="f74" fmla="val 154217"/>
                  <a:gd name="f75" fmla="val 206334"/>
                  <a:gd name="f76" fmla="val 172169"/>
                  <a:gd name="f77" fmla="val 217029"/>
                  <a:gd name="f78" fmla="val 188975"/>
                  <a:gd name="f79" fmla="val 226959"/>
                  <a:gd name="f80" fmla="val 197760"/>
                  <a:gd name="f81" fmla="val 241856"/>
                  <a:gd name="f82" fmla="val 191649"/>
                  <a:gd name="f83" fmla="val 263627"/>
                  <a:gd name="f84" fmla="val 184010"/>
                  <a:gd name="f85" fmla="val 289218"/>
                  <a:gd name="f86" fmla="val 205399"/>
                  <a:gd name="f87" fmla="val 311753"/>
                  <a:gd name="f88" fmla="val 230990"/>
                  <a:gd name="f89" fmla="val 306024"/>
                  <a:gd name="f90" fmla="val 265748"/>
                  <a:gd name="f91" fmla="val 298003"/>
                  <a:gd name="f92" fmla="val 290575"/>
                  <a:gd name="f93" fmla="val 276232"/>
                  <a:gd name="f94" fmla="val 302798"/>
                  <a:gd name="f95" fmla="val 243001"/>
                  <a:gd name="f96" fmla="val 313492"/>
                  <a:gd name="f97" fmla="val 210535"/>
                  <a:gd name="f98" fmla="val 293631"/>
                  <a:gd name="f99" fmla="val 185708"/>
                  <a:gd name="f100" fmla="+- 0 0 -90"/>
                  <a:gd name="f101" fmla="*/ f3 1 305714"/>
                  <a:gd name="f102" fmla="*/ f4 1 306923"/>
                  <a:gd name="f103" fmla="+- f7 0 f5"/>
                  <a:gd name="f104" fmla="+- f6 0 f5"/>
                  <a:gd name="f105" fmla="*/ f100 f0 1"/>
                  <a:gd name="f106" fmla="*/ f104 1 305714"/>
                  <a:gd name="f107" fmla="*/ f103 1 306923"/>
                  <a:gd name="f108" fmla="*/ 261929 f104 1"/>
                  <a:gd name="f109" fmla="*/ 192583 f103 1"/>
                  <a:gd name="f110" fmla="*/ 210746 f104 1"/>
                  <a:gd name="f111" fmla="*/ 162791 f103 1"/>
                  <a:gd name="f112" fmla="*/ 224497 f104 1"/>
                  <a:gd name="f113" fmla="*/ 106644 f103 1"/>
                  <a:gd name="f114" fmla="*/ 223351 f104 1"/>
                  <a:gd name="f115" fmla="*/ 88310 f103 1"/>
                  <a:gd name="f116" fmla="*/ 175224 f104 1"/>
                  <a:gd name="f117" fmla="*/ 47059 f103 1"/>
                  <a:gd name="f118" fmla="*/ 120223 f104 1"/>
                  <a:gd name="f119" fmla="*/ 78 f103 1"/>
                  <a:gd name="f120" fmla="*/ 67132 f104 1"/>
                  <a:gd name="f121" fmla="*/ 47822 f103 1"/>
                  <a:gd name="f122" fmla="*/ 7164 f104 1"/>
                  <a:gd name="f123" fmla="*/ 129179 f103 1"/>
                  <a:gd name="f124" fmla="*/ 46888 f104 1"/>
                  <a:gd name="f125" fmla="*/ 170812 f103 1"/>
                  <a:gd name="f126" fmla="*/ 90049 f104 1"/>
                  <a:gd name="f127" fmla="*/ 212445 f103 1"/>
                  <a:gd name="f128" fmla="*/ 114876 f104 1"/>
                  <a:gd name="f129" fmla="*/ 213973 f103 1"/>
                  <a:gd name="f130" fmla="*/ 172169 f104 1"/>
                  <a:gd name="f131" fmla="*/ 217029 f103 1"/>
                  <a:gd name="f132" fmla="*/ 191649 f104 1"/>
                  <a:gd name="f133" fmla="*/ 263627 f103 1"/>
                  <a:gd name="f134" fmla="*/ 230990 f104 1"/>
                  <a:gd name="f135" fmla="*/ 306024 f103 1"/>
                  <a:gd name="f136" fmla="*/ 302798 f104 1"/>
                  <a:gd name="f137" fmla="*/ 243001 f103 1"/>
                  <a:gd name="f138" fmla="*/ f105 1 f2"/>
                  <a:gd name="f139" fmla="*/ f108 1 305714"/>
                  <a:gd name="f140" fmla="*/ f109 1 306923"/>
                  <a:gd name="f141" fmla="*/ f110 1 305714"/>
                  <a:gd name="f142" fmla="*/ f111 1 306923"/>
                  <a:gd name="f143" fmla="*/ f112 1 305714"/>
                  <a:gd name="f144" fmla="*/ f113 1 306923"/>
                  <a:gd name="f145" fmla="*/ f114 1 305714"/>
                  <a:gd name="f146" fmla="*/ f115 1 306923"/>
                  <a:gd name="f147" fmla="*/ f116 1 305714"/>
                  <a:gd name="f148" fmla="*/ f117 1 306923"/>
                  <a:gd name="f149" fmla="*/ f118 1 305714"/>
                  <a:gd name="f150" fmla="*/ f119 1 306923"/>
                  <a:gd name="f151" fmla="*/ f120 1 305714"/>
                  <a:gd name="f152" fmla="*/ f121 1 306923"/>
                  <a:gd name="f153" fmla="*/ f122 1 305714"/>
                  <a:gd name="f154" fmla="*/ f123 1 306923"/>
                  <a:gd name="f155" fmla="*/ f124 1 305714"/>
                  <a:gd name="f156" fmla="*/ f125 1 306923"/>
                  <a:gd name="f157" fmla="*/ f126 1 305714"/>
                  <a:gd name="f158" fmla="*/ f127 1 306923"/>
                  <a:gd name="f159" fmla="*/ f128 1 305714"/>
                  <a:gd name="f160" fmla="*/ f129 1 306923"/>
                  <a:gd name="f161" fmla="*/ f130 1 305714"/>
                  <a:gd name="f162" fmla="*/ f131 1 306923"/>
                  <a:gd name="f163" fmla="*/ f132 1 305714"/>
                  <a:gd name="f164" fmla="*/ f133 1 306923"/>
                  <a:gd name="f165" fmla="*/ f134 1 305714"/>
                  <a:gd name="f166" fmla="*/ f135 1 306923"/>
                  <a:gd name="f167" fmla="*/ f136 1 305714"/>
                  <a:gd name="f168" fmla="*/ f137 1 306923"/>
                  <a:gd name="f169" fmla="*/ f5 1 f106"/>
                  <a:gd name="f170" fmla="*/ f6 1 f106"/>
                  <a:gd name="f171" fmla="*/ f5 1 f107"/>
                  <a:gd name="f172" fmla="*/ f7 1 f107"/>
                  <a:gd name="f173" fmla="+- f138 0 f1"/>
                  <a:gd name="f174" fmla="*/ f139 1 f106"/>
                  <a:gd name="f175" fmla="*/ f140 1 f107"/>
                  <a:gd name="f176" fmla="*/ f141 1 f106"/>
                  <a:gd name="f177" fmla="*/ f142 1 f107"/>
                  <a:gd name="f178" fmla="*/ f143 1 f106"/>
                  <a:gd name="f179" fmla="*/ f144 1 f107"/>
                  <a:gd name="f180" fmla="*/ f145 1 f106"/>
                  <a:gd name="f181" fmla="*/ f146 1 f107"/>
                  <a:gd name="f182" fmla="*/ f147 1 f106"/>
                  <a:gd name="f183" fmla="*/ f148 1 f107"/>
                  <a:gd name="f184" fmla="*/ f149 1 f106"/>
                  <a:gd name="f185" fmla="*/ f150 1 f107"/>
                  <a:gd name="f186" fmla="*/ f151 1 f106"/>
                  <a:gd name="f187" fmla="*/ f152 1 f107"/>
                  <a:gd name="f188" fmla="*/ f153 1 f106"/>
                  <a:gd name="f189" fmla="*/ f154 1 f107"/>
                  <a:gd name="f190" fmla="*/ f155 1 f106"/>
                  <a:gd name="f191" fmla="*/ f156 1 f107"/>
                  <a:gd name="f192" fmla="*/ f157 1 f106"/>
                  <a:gd name="f193" fmla="*/ f158 1 f107"/>
                  <a:gd name="f194" fmla="*/ f159 1 f106"/>
                  <a:gd name="f195" fmla="*/ f160 1 f107"/>
                  <a:gd name="f196" fmla="*/ f161 1 f106"/>
                  <a:gd name="f197" fmla="*/ f162 1 f107"/>
                  <a:gd name="f198" fmla="*/ f163 1 f106"/>
                  <a:gd name="f199" fmla="*/ f164 1 f107"/>
                  <a:gd name="f200" fmla="*/ f165 1 f106"/>
                  <a:gd name="f201" fmla="*/ f166 1 f107"/>
                  <a:gd name="f202" fmla="*/ f167 1 f106"/>
                  <a:gd name="f203" fmla="*/ f168 1 f107"/>
                  <a:gd name="f204" fmla="*/ f169 f101 1"/>
                  <a:gd name="f205" fmla="*/ f170 f101 1"/>
                  <a:gd name="f206" fmla="*/ f172 f102 1"/>
                  <a:gd name="f207" fmla="*/ f171 f102 1"/>
                  <a:gd name="f208" fmla="*/ f174 f101 1"/>
                  <a:gd name="f209" fmla="*/ f175 f102 1"/>
                  <a:gd name="f210" fmla="*/ f176 f101 1"/>
                  <a:gd name="f211" fmla="*/ f177 f102 1"/>
                  <a:gd name="f212" fmla="*/ f178 f101 1"/>
                  <a:gd name="f213" fmla="*/ f179 f102 1"/>
                  <a:gd name="f214" fmla="*/ f180 f101 1"/>
                  <a:gd name="f215" fmla="*/ f181 f102 1"/>
                  <a:gd name="f216" fmla="*/ f182 f101 1"/>
                  <a:gd name="f217" fmla="*/ f183 f102 1"/>
                  <a:gd name="f218" fmla="*/ f184 f101 1"/>
                  <a:gd name="f219" fmla="*/ f185 f102 1"/>
                  <a:gd name="f220" fmla="*/ f186 f101 1"/>
                  <a:gd name="f221" fmla="*/ f187 f102 1"/>
                  <a:gd name="f222" fmla="*/ f188 f101 1"/>
                  <a:gd name="f223" fmla="*/ f189 f102 1"/>
                  <a:gd name="f224" fmla="*/ f190 f101 1"/>
                  <a:gd name="f225" fmla="*/ f191 f102 1"/>
                  <a:gd name="f226" fmla="*/ f192 f101 1"/>
                  <a:gd name="f227" fmla="*/ f193 f102 1"/>
                  <a:gd name="f228" fmla="*/ f194 f101 1"/>
                  <a:gd name="f229" fmla="*/ f195 f102 1"/>
                  <a:gd name="f230" fmla="*/ f196 f101 1"/>
                  <a:gd name="f231" fmla="*/ f197 f102 1"/>
                  <a:gd name="f232" fmla="*/ f198 f101 1"/>
                  <a:gd name="f233" fmla="*/ f199 f102 1"/>
                  <a:gd name="f234" fmla="*/ f200 f101 1"/>
                  <a:gd name="f235" fmla="*/ f201 f102 1"/>
                  <a:gd name="f236" fmla="*/ f202 f101 1"/>
                  <a:gd name="f237" fmla="*/ f203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3">
                    <a:pos x="f208" y="f209"/>
                  </a:cxn>
                  <a:cxn ang="f173">
                    <a:pos x="f210" y="f211"/>
                  </a:cxn>
                  <a:cxn ang="f173">
                    <a:pos x="f212" y="f213"/>
                  </a:cxn>
                  <a:cxn ang="f173">
                    <a:pos x="f214" y="f215"/>
                  </a:cxn>
                  <a:cxn ang="f173">
                    <a:pos x="f216" y="f217"/>
                  </a:cxn>
                  <a:cxn ang="f173">
                    <a:pos x="f218" y="f219"/>
                  </a:cxn>
                  <a:cxn ang="f173">
                    <a:pos x="f220" y="f221"/>
                  </a:cxn>
                  <a:cxn ang="f173">
                    <a:pos x="f222" y="f213"/>
                  </a:cxn>
                  <a:cxn ang="f173">
                    <a:pos x="f222" y="f223"/>
                  </a:cxn>
                  <a:cxn ang="f173">
                    <a:pos x="f224" y="f225"/>
                  </a:cxn>
                  <a:cxn ang="f173">
                    <a:pos x="f226" y="f227"/>
                  </a:cxn>
                  <a:cxn ang="f173">
                    <a:pos x="f228" y="f229"/>
                  </a:cxn>
                  <a:cxn ang="f173">
                    <a:pos x="f230" y="f231"/>
                  </a:cxn>
                  <a:cxn ang="f173">
                    <a:pos x="f232" y="f233"/>
                  </a:cxn>
                  <a:cxn ang="f173">
                    <a:pos x="f234" y="f235"/>
                  </a:cxn>
                  <a:cxn ang="f173">
                    <a:pos x="f236" y="f237"/>
                  </a:cxn>
                  <a:cxn ang="f173">
                    <a:pos x="f208" y="f209"/>
                  </a:cxn>
                </a:cxnLst>
                <a:rect l="f204" t="f207" r="f205" b="f206"/>
                <a:pathLst>
                  <a:path w="305714" h="3069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20"/>
                    </a:cubicBezTo>
                    <a:cubicBezTo>
                      <a:pt x="f50" y="f51"/>
                      <a:pt x="f52" y="f18"/>
                      <a:pt x="f49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" name="Freeform: Shape 240"/>
              <p:cNvSpPr/>
              <p:nvPr/>
            </p:nvSpPr>
            <p:spPr>
              <a:xfrm rot="12101075">
                <a:off x="2629001" y="4601076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: Shape 241"/>
              <p:cNvSpPr/>
              <p:nvPr/>
            </p:nvSpPr>
            <p:spPr>
              <a:xfrm rot="12101075">
                <a:off x="4025526" y="4130161"/>
                <a:ext cx="263731" cy="339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306"/>
                  <a:gd name="f7" fmla="val 326961"/>
                  <a:gd name="f8" fmla="val 220863"/>
                  <a:gd name="f9" fmla="val 231649"/>
                  <a:gd name="f10" fmla="val 198709"/>
                  <a:gd name="f11" fmla="val 227829"/>
                  <a:gd name="f12" fmla="val 185341"/>
                  <a:gd name="f13" fmla="val 214461"/>
                  <a:gd name="f14" fmla="val 186487"/>
                  <a:gd name="f15" fmla="val 190016"/>
                  <a:gd name="f16" fmla="val 181521"/>
                  <a:gd name="f17" fmla="val 167480"/>
                  <a:gd name="f18" fmla="val 183431"/>
                  <a:gd name="f19" fmla="val 147619"/>
                  <a:gd name="f20" fmla="val 209022"/>
                  <a:gd name="f21" fmla="val 138452"/>
                  <a:gd name="f22" fmla="val 222008"/>
                  <a:gd name="f23" fmla="val 133868"/>
                  <a:gd name="f24" fmla="val 218189"/>
                  <a:gd name="f25" fmla="val 126993"/>
                  <a:gd name="f26" fmla="val 214369"/>
                  <a:gd name="f27" fmla="val 117826"/>
                  <a:gd name="f28" fmla="val 205202"/>
                  <a:gd name="f29" fmla="val 96055"/>
                  <a:gd name="f30" fmla="val 191070"/>
                  <a:gd name="f31" fmla="val 76957"/>
                  <a:gd name="f32" fmla="val 186105"/>
                  <a:gd name="f33" fmla="val 53276"/>
                  <a:gd name="f34" fmla="val 175028"/>
                  <a:gd name="f35" fmla="val 41817"/>
                  <a:gd name="f36" fmla="val 170826"/>
                  <a:gd name="f37" fmla="val 26157"/>
                  <a:gd name="f38" fmla="val 164715"/>
                  <a:gd name="f39" fmla="val 12025"/>
                  <a:gd name="f40" fmla="val 159368"/>
                  <a:gd name="f41" fmla="val 184"/>
                  <a:gd name="f42" fmla="val 154021"/>
                  <a:gd name="f43" fmla="+- 0 0 3254"/>
                  <a:gd name="f44" fmla="val 141034"/>
                  <a:gd name="f45" fmla="val 3240"/>
                  <a:gd name="f46" fmla="val 97873"/>
                  <a:gd name="f47" fmla="val 24247"/>
                  <a:gd name="f48" fmla="val 54713"/>
                  <a:gd name="f49" fmla="val 44491"/>
                  <a:gd name="f50" fmla="val 10788"/>
                  <a:gd name="f51" fmla="val 63971"/>
                  <a:gd name="f52" fmla="+- 0 0 2581"/>
                  <a:gd name="f53" fmla="val 70082"/>
                  <a:gd name="f54" fmla="+- 0 0 1817"/>
                  <a:gd name="f55" fmla="val 76193"/>
                  <a:gd name="f56" fmla="val 3912"/>
                  <a:gd name="f57" fmla="val 87652"/>
                  <a:gd name="f58" fmla="val 11170"/>
                  <a:gd name="f59" fmla="val 101402"/>
                  <a:gd name="f60" fmla="val 16517"/>
                  <a:gd name="f61" fmla="val 116298"/>
                  <a:gd name="f62" fmla="val 23010"/>
                  <a:gd name="f63" fmla="val 130431"/>
                  <a:gd name="f64" fmla="val 29121"/>
                  <a:gd name="f65" fmla="val 142653"/>
                  <a:gd name="f66" fmla="val 35232"/>
                  <a:gd name="f67" fmla="val 155258"/>
                  <a:gd name="f68" fmla="val 41726"/>
                  <a:gd name="f69" fmla="val 51657"/>
                  <a:gd name="f70" fmla="val 186578"/>
                  <a:gd name="f71" fmla="val 55094"/>
                  <a:gd name="f72" fmla="val 211405"/>
                  <a:gd name="f73" fmla="val 90234"/>
                  <a:gd name="f74" fmla="val 199564"/>
                  <a:gd name="f75" fmla="val 108950"/>
                  <a:gd name="f76" fmla="val 193071"/>
                  <a:gd name="f77" fmla="val 124228"/>
                  <a:gd name="f78" fmla="val 213697"/>
                  <a:gd name="f79" fmla="val 134159"/>
                  <a:gd name="f80" fmla="val 230503"/>
                  <a:gd name="f81" fmla="val 142562"/>
                  <a:gd name="f82" fmla="val 245399"/>
                  <a:gd name="f83" fmla="val 142180"/>
                  <a:gd name="f84" fmla="val 259913"/>
                  <a:gd name="f85" fmla="val 131485"/>
                  <a:gd name="f86" fmla="val 274810"/>
                  <a:gd name="f87" fmla="val 116589"/>
                  <a:gd name="f88" fmla="val 295817"/>
                  <a:gd name="f89" fmla="val 129957"/>
                  <a:gd name="f90" fmla="val 323700"/>
                  <a:gd name="f91" fmla="val 156312"/>
                  <a:gd name="f92" fmla="val 326374"/>
                  <a:gd name="f93" fmla="val 192598"/>
                  <a:gd name="f94" fmla="val 329811"/>
                  <a:gd name="f95" fmla="val 223536"/>
                  <a:gd name="f96" fmla="val 318352"/>
                  <a:gd name="f97" fmla="val 244926"/>
                  <a:gd name="f98" fmla="val 287032"/>
                  <a:gd name="f99" fmla="val 263642"/>
                  <a:gd name="f100" fmla="val 259149"/>
                  <a:gd name="f101" fmla="val 253711"/>
                  <a:gd name="f102" fmla="val 237378"/>
                  <a:gd name="f103" fmla="+- 0 0 -90"/>
                  <a:gd name="f104" fmla="*/ f3 1 254306"/>
                  <a:gd name="f105" fmla="*/ f4 1 326961"/>
                  <a:gd name="f106" fmla="+- f7 0 f5"/>
                  <a:gd name="f107" fmla="+- f6 0 f5"/>
                  <a:gd name="f108" fmla="*/ f103 f0 1"/>
                  <a:gd name="f109" fmla="*/ f107 1 254306"/>
                  <a:gd name="f110" fmla="*/ f106 1 326961"/>
                  <a:gd name="f111" fmla="*/ 220863 f107 1"/>
                  <a:gd name="f112" fmla="*/ 231649 f106 1"/>
                  <a:gd name="f113" fmla="*/ 186487 f107 1"/>
                  <a:gd name="f114" fmla="*/ 190016 f106 1"/>
                  <a:gd name="f115" fmla="*/ 209022 f107 1"/>
                  <a:gd name="f116" fmla="*/ 138452 f106 1"/>
                  <a:gd name="f117" fmla="*/ 214369 f107 1"/>
                  <a:gd name="f118" fmla="*/ 117826 f106 1"/>
                  <a:gd name="f119" fmla="*/ 186105 f107 1"/>
                  <a:gd name="f120" fmla="*/ 53276 f106 1"/>
                  <a:gd name="f121" fmla="*/ 164715 f107 1"/>
                  <a:gd name="f122" fmla="*/ 12025 f106 1"/>
                  <a:gd name="f123" fmla="*/ 141034 f107 1"/>
                  <a:gd name="f124" fmla="*/ 3240 f106 1"/>
                  <a:gd name="f125" fmla="*/ 10788 f107 1"/>
                  <a:gd name="f126" fmla="*/ 63971 f106 1"/>
                  <a:gd name="f127" fmla="*/ 3912 f107 1"/>
                  <a:gd name="f128" fmla="*/ 87652 f106 1"/>
                  <a:gd name="f129" fmla="*/ 23010 f107 1"/>
                  <a:gd name="f130" fmla="*/ 130431 f106 1"/>
                  <a:gd name="f131" fmla="*/ 41726 f107 1"/>
                  <a:gd name="f132" fmla="*/ 167480 f106 1"/>
                  <a:gd name="f133" fmla="*/ 90234 f107 1"/>
                  <a:gd name="f134" fmla="*/ 199564 f106 1"/>
                  <a:gd name="f135" fmla="*/ 134159 f107 1"/>
                  <a:gd name="f136" fmla="*/ 230503 f106 1"/>
                  <a:gd name="f137" fmla="*/ 131485 f107 1"/>
                  <a:gd name="f138" fmla="*/ 274810 f106 1"/>
                  <a:gd name="f139" fmla="*/ 156312 f107 1"/>
                  <a:gd name="f140" fmla="*/ 326374 f106 1"/>
                  <a:gd name="f141" fmla="*/ 244926 f107 1"/>
                  <a:gd name="f142" fmla="*/ 287032 f106 1"/>
                  <a:gd name="f143" fmla="*/ f108 1 f2"/>
                  <a:gd name="f144" fmla="*/ f111 1 254306"/>
                  <a:gd name="f145" fmla="*/ f112 1 326961"/>
                  <a:gd name="f146" fmla="*/ f113 1 254306"/>
                  <a:gd name="f147" fmla="*/ f114 1 326961"/>
                  <a:gd name="f148" fmla="*/ f115 1 254306"/>
                  <a:gd name="f149" fmla="*/ f116 1 326961"/>
                  <a:gd name="f150" fmla="*/ f117 1 254306"/>
                  <a:gd name="f151" fmla="*/ f118 1 326961"/>
                  <a:gd name="f152" fmla="*/ f119 1 254306"/>
                  <a:gd name="f153" fmla="*/ f120 1 326961"/>
                  <a:gd name="f154" fmla="*/ f121 1 254306"/>
                  <a:gd name="f155" fmla="*/ f122 1 326961"/>
                  <a:gd name="f156" fmla="*/ f123 1 254306"/>
                  <a:gd name="f157" fmla="*/ f124 1 326961"/>
                  <a:gd name="f158" fmla="*/ f125 1 254306"/>
                  <a:gd name="f159" fmla="*/ f126 1 326961"/>
                  <a:gd name="f160" fmla="*/ f127 1 254306"/>
                  <a:gd name="f161" fmla="*/ f128 1 326961"/>
                  <a:gd name="f162" fmla="*/ f129 1 254306"/>
                  <a:gd name="f163" fmla="*/ f130 1 326961"/>
                  <a:gd name="f164" fmla="*/ f131 1 254306"/>
                  <a:gd name="f165" fmla="*/ f132 1 326961"/>
                  <a:gd name="f166" fmla="*/ f133 1 254306"/>
                  <a:gd name="f167" fmla="*/ f134 1 326961"/>
                  <a:gd name="f168" fmla="*/ f135 1 254306"/>
                  <a:gd name="f169" fmla="*/ f136 1 326961"/>
                  <a:gd name="f170" fmla="*/ f137 1 254306"/>
                  <a:gd name="f171" fmla="*/ f138 1 326961"/>
                  <a:gd name="f172" fmla="*/ f139 1 254306"/>
                  <a:gd name="f173" fmla="*/ f140 1 326961"/>
                  <a:gd name="f174" fmla="*/ f141 1 254306"/>
                  <a:gd name="f175" fmla="*/ f142 1 326961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54306" h="32696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" name="Freeform: Shape 242"/>
              <p:cNvSpPr/>
              <p:nvPr/>
            </p:nvSpPr>
            <p:spPr>
              <a:xfrm rot="12101075">
                <a:off x="3297181" y="4273089"/>
                <a:ext cx="307210" cy="326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229"/>
                  <a:gd name="f7" fmla="val 315230"/>
                  <a:gd name="f8" fmla="val 258276"/>
                  <a:gd name="f9" fmla="val 205598"/>
                  <a:gd name="f10" fmla="val 233831"/>
                  <a:gd name="f11" fmla="val 210945"/>
                  <a:gd name="f12" fmla="val 218935"/>
                  <a:gd name="f13" fmla="val 199487"/>
                  <a:gd name="f14" fmla="val 209768"/>
                  <a:gd name="f15" fmla="val 180007"/>
                  <a:gd name="f16" fmla="val 200219"/>
                  <a:gd name="f17" fmla="val 159764"/>
                  <a:gd name="f18" fmla="val 194108"/>
                  <a:gd name="f19" fmla="val 137992"/>
                  <a:gd name="f20" fmla="val 216643"/>
                  <a:gd name="f21" fmla="val 120804"/>
                  <a:gd name="f22" fmla="val 227720"/>
                  <a:gd name="f23" fmla="val 112401"/>
                  <a:gd name="f24" fmla="val 224282"/>
                  <a:gd name="f25" fmla="val 107054"/>
                  <a:gd name="f26" fmla="val 217407"/>
                  <a:gd name="f27" fmla="val 97887"/>
                  <a:gd name="f28" fmla="val 205948"/>
                  <a:gd name="f29" fmla="val 82609"/>
                  <a:gd name="f30" fmla="val 189906"/>
                  <a:gd name="f31" fmla="val 71150"/>
                  <a:gd name="f32" fmla="val 182267"/>
                  <a:gd name="f33" fmla="val 52816"/>
                  <a:gd name="f34" fmla="val 165461"/>
                  <a:gd name="f35" fmla="val 40976"/>
                  <a:gd name="f36" fmla="val 154766"/>
                  <a:gd name="f37" fmla="val 23406"/>
                  <a:gd name="f38" fmla="val 141780"/>
                  <a:gd name="f39" fmla="val 8127"/>
                  <a:gd name="f40" fmla="val 134141"/>
                  <a:gd name="f41" fmla="+- 0 0 1040"/>
                  <a:gd name="f42" fmla="val 129176"/>
                  <a:gd name="f43" fmla="+- 0 0 3331"/>
                  <a:gd name="f44" fmla="val 118863"/>
                  <a:gd name="f45" fmla="val 5836"/>
                  <a:gd name="f46" fmla="val 82577"/>
                  <a:gd name="f47" fmla="val 37920"/>
                  <a:gd name="f48" fmla="val 45909"/>
                  <a:gd name="f49" fmla="val 68858"/>
                  <a:gd name="f50" fmla="val 8477"/>
                  <a:gd name="f51" fmla="val 99797"/>
                  <a:gd name="f52" fmla="+- 0 0 1071"/>
                  <a:gd name="f53" fmla="val 107818"/>
                  <a:gd name="f54" fmla="+- 0 0 3363"/>
                  <a:gd name="f55" fmla="val 112783"/>
                  <a:gd name="f56" fmla="val 5804"/>
                  <a:gd name="f57" fmla="val 122332"/>
                  <a:gd name="f58" fmla="val 16499"/>
                  <a:gd name="f59" fmla="val 133791"/>
                  <a:gd name="f60" fmla="val 25665"/>
                  <a:gd name="f61" fmla="val 146777"/>
                  <a:gd name="f62" fmla="val 35597"/>
                  <a:gd name="f63" fmla="val 159000"/>
                  <a:gd name="f64" fmla="val 170840"/>
                  <a:gd name="f65" fmla="val 56222"/>
                  <a:gd name="f66" fmla="val 182681"/>
                  <a:gd name="f67" fmla="val 66917"/>
                  <a:gd name="f68" fmla="val 194139"/>
                  <a:gd name="f69" fmla="val 80285"/>
                  <a:gd name="f70" fmla="val 208272"/>
                  <a:gd name="f71" fmla="val 87542"/>
                  <a:gd name="f72" fmla="val 231571"/>
                  <a:gd name="f73" fmla="val 116571"/>
                  <a:gd name="f74" fmla="val 210563"/>
                  <a:gd name="f75" fmla="val 132231"/>
                  <a:gd name="f76" fmla="val 199105"/>
                  <a:gd name="f77" fmla="val 154385"/>
                  <a:gd name="f78" fmla="val 212855"/>
                  <a:gd name="f79" fmla="val 168517"/>
                  <a:gd name="f80" fmla="val 226606"/>
                  <a:gd name="f81" fmla="val 180740"/>
                  <a:gd name="f82" fmla="val 238828"/>
                  <a:gd name="f83" fmla="val 186087"/>
                  <a:gd name="f84" fmla="val 253342"/>
                  <a:gd name="f85" fmla="val 179212"/>
                  <a:gd name="f86" fmla="val 272058"/>
                  <a:gd name="f87" fmla="val 170426"/>
                  <a:gd name="f88" fmla="val 296121"/>
                  <a:gd name="f89" fmla="val 185705"/>
                  <a:gd name="f90" fmla="val 314837"/>
                  <a:gd name="f91" fmla="val 212060"/>
                  <a:gd name="f92" fmla="val 315219"/>
                  <a:gd name="f93" fmla="val 248345"/>
                  <a:gd name="f94" fmla="val 315983"/>
                  <a:gd name="f95" fmla="val 292652"/>
                  <a:gd name="f96" fmla="val 276642"/>
                  <a:gd name="f97" fmla="val 296090"/>
                  <a:gd name="f98" fmla="val 240738"/>
                  <a:gd name="f99" fmla="val 297999"/>
                  <a:gd name="f100" fmla="val 219348"/>
                  <a:gd name="f101" fmla="val 280048"/>
                  <a:gd name="f102" fmla="val 201015"/>
                  <a:gd name="f103" fmla="+- 0 0 -90"/>
                  <a:gd name="f104" fmla="*/ f3 1 296229"/>
                  <a:gd name="f105" fmla="*/ f4 1 315230"/>
                  <a:gd name="f106" fmla="+- f7 0 f5"/>
                  <a:gd name="f107" fmla="+- f6 0 f5"/>
                  <a:gd name="f108" fmla="*/ f103 f0 1"/>
                  <a:gd name="f109" fmla="*/ f107 1 296229"/>
                  <a:gd name="f110" fmla="*/ f106 1 315230"/>
                  <a:gd name="f111" fmla="*/ 258276 f107 1"/>
                  <a:gd name="f112" fmla="*/ 205598 f106 1"/>
                  <a:gd name="f113" fmla="*/ 209768 f107 1"/>
                  <a:gd name="f114" fmla="*/ 180007 f106 1"/>
                  <a:gd name="f115" fmla="*/ 216643 f107 1"/>
                  <a:gd name="f116" fmla="*/ 120804 f106 1"/>
                  <a:gd name="f117" fmla="*/ 217407 f107 1"/>
                  <a:gd name="f118" fmla="*/ 97887 f106 1"/>
                  <a:gd name="f119" fmla="*/ 182267 f107 1"/>
                  <a:gd name="f120" fmla="*/ 52816 f106 1"/>
                  <a:gd name="f121" fmla="*/ 141780 f107 1"/>
                  <a:gd name="f122" fmla="*/ 8127 f106 1"/>
                  <a:gd name="f123" fmla="*/ 118863 f107 1"/>
                  <a:gd name="f124" fmla="*/ 5836 f106 1"/>
                  <a:gd name="f125" fmla="*/ 8477 f107 1"/>
                  <a:gd name="f126" fmla="*/ 99797 f106 1"/>
                  <a:gd name="f127" fmla="*/ 5804 f107 1"/>
                  <a:gd name="f128" fmla="*/ 122332 f106 1"/>
                  <a:gd name="f129" fmla="*/ 35597 f107 1"/>
                  <a:gd name="f130" fmla="*/ 159000 f106 1"/>
                  <a:gd name="f131" fmla="*/ 66917 f107 1"/>
                  <a:gd name="f132" fmla="*/ 194139 f106 1"/>
                  <a:gd name="f133" fmla="*/ 116571 f107 1"/>
                  <a:gd name="f134" fmla="*/ 210563 f106 1"/>
                  <a:gd name="f135" fmla="*/ 168517 f107 1"/>
                  <a:gd name="f136" fmla="*/ 226606 f106 1"/>
                  <a:gd name="f137" fmla="*/ 179212 f107 1"/>
                  <a:gd name="f138" fmla="*/ 272058 f106 1"/>
                  <a:gd name="f139" fmla="*/ 212060 f107 1"/>
                  <a:gd name="f140" fmla="*/ 315219 f106 1"/>
                  <a:gd name="f141" fmla="*/ 296090 f107 1"/>
                  <a:gd name="f142" fmla="*/ 240738 f106 1"/>
                  <a:gd name="f143" fmla="*/ f108 1 f2"/>
                  <a:gd name="f144" fmla="*/ f111 1 296229"/>
                  <a:gd name="f145" fmla="*/ f112 1 315230"/>
                  <a:gd name="f146" fmla="*/ f113 1 296229"/>
                  <a:gd name="f147" fmla="*/ f114 1 315230"/>
                  <a:gd name="f148" fmla="*/ f115 1 296229"/>
                  <a:gd name="f149" fmla="*/ f116 1 315230"/>
                  <a:gd name="f150" fmla="*/ f117 1 296229"/>
                  <a:gd name="f151" fmla="*/ f118 1 315230"/>
                  <a:gd name="f152" fmla="*/ f119 1 296229"/>
                  <a:gd name="f153" fmla="*/ f120 1 315230"/>
                  <a:gd name="f154" fmla="*/ f121 1 296229"/>
                  <a:gd name="f155" fmla="*/ f122 1 315230"/>
                  <a:gd name="f156" fmla="*/ f123 1 296229"/>
                  <a:gd name="f157" fmla="*/ f124 1 315230"/>
                  <a:gd name="f158" fmla="*/ f125 1 296229"/>
                  <a:gd name="f159" fmla="*/ f126 1 315230"/>
                  <a:gd name="f160" fmla="*/ f127 1 296229"/>
                  <a:gd name="f161" fmla="*/ f128 1 315230"/>
                  <a:gd name="f162" fmla="*/ f129 1 296229"/>
                  <a:gd name="f163" fmla="*/ f130 1 315230"/>
                  <a:gd name="f164" fmla="*/ f131 1 296229"/>
                  <a:gd name="f165" fmla="*/ f132 1 315230"/>
                  <a:gd name="f166" fmla="*/ f133 1 296229"/>
                  <a:gd name="f167" fmla="*/ f134 1 315230"/>
                  <a:gd name="f168" fmla="*/ f135 1 296229"/>
                  <a:gd name="f169" fmla="*/ f136 1 315230"/>
                  <a:gd name="f170" fmla="*/ f137 1 296229"/>
                  <a:gd name="f171" fmla="*/ f138 1 315230"/>
                  <a:gd name="f172" fmla="*/ f139 1 296229"/>
                  <a:gd name="f173" fmla="*/ f140 1 315230"/>
                  <a:gd name="f174" fmla="*/ f141 1 296229"/>
                  <a:gd name="f175" fmla="*/ f142 1 315230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96229" h="31523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48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Freeform: Shape 243"/>
              <p:cNvSpPr/>
              <p:nvPr/>
            </p:nvSpPr>
            <p:spPr>
              <a:xfrm rot="12101075">
                <a:off x="2432369" y="4746759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" name="Freeform: Shape 244"/>
              <p:cNvSpPr/>
              <p:nvPr/>
            </p:nvSpPr>
            <p:spPr>
              <a:xfrm rot="12101075">
                <a:off x="3771875" y="4158853"/>
                <a:ext cx="275298" cy="33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5460"/>
                  <a:gd name="f7" fmla="val 319509"/>
                  <a:gd name="f8" fmla="val 230152"/>
                  <a:gd name="f9" fmla="val 222391"/>
                  <a:gd name="f10" fmla="val 207235"/>
                  <a:gd name="f11" fmla="val 220481"/>
                  <a:gd name="f12" fmla="val 195013"/>
                  <a:gd name="f13" fmla="val 205966"/>
                  <a:gd name="f14" fmla="val 191193"/>
                  <a:gd name="f15" fmla="val 186105"/>
                  <a:gd name="f16" fmla="val 187374"/>
                  <a:gd name="f17" fmla="val 165861"/>
                  <a:gd name="f18" fmla="val 183172"/>
                  <a:gd name="f19" fmla="val 142562"/>
                  <a:gd name="f20" fmla="val 208763"/>
                  <a:gd name="f21" fmla="val 131485"/>
                  <a:gd name="f22" fmla="val 222131"/>
                  <a:gd name="f23" fmla="val 125756"/>
                  <a:gd name="f24" fmla="val 222895"/>
                  <a:gd name="f25" fmla="val 120027"/>
                  <a:gd name="f26" fmla="val 215638"/>
                  <a:gd name="f27" fmla="val 108186"/>
                  <a:gd name="f28" fmla="val 203034"/>
                  <a:gd name="f29" fmla="val 87178"/>
                  <a:gd name="f30" fmla="val 192339"/>
                  <a:gd name="f31" fmla="val 65407"/>
                  <a:gd name="f32" fmla="val 180880"/>
                  <a:gd name="f33" fmla="val 43636"/>
                  <a:gd name="f34" fmla="val 178970"/>
                  <a:gd name="f35" fmla="val 40580"/>
                  <a:gd name="f36" fmla="val 176679"/>
                  <a:gd name="f37" fmla="val 37906"/>
                  <a:gd name="f38" fmla="val 175151"/>
                  <a:gd name="f39" fmla="val 34851"/>
                  <a:gd name="f40" fmla="val 150324"/>
                  <a:gd name="f41" fmla="+- 0 0 7928"/>
                  <a:gd name="f42" fmla="val 105253"/>
                  <a:gd name="f43" fmla="val 16517"/>
                  <a:gd name="f44" fmla="val 74697"/>
                  <a:gd name="f45" fmla="val 33323"/>
                  <a:gd name="f46" fmla="val 44140"/>
                  <a:gd name="f47" fmla="val 50893"/>
                  <a:gd name="f48" fmla="val 12820"/>
                  <a:gd name="f49" fmla="val 66553"/>
                  <a:gd name="f50" fmla="+- 0 0 2458"/>
                  <a:gd name="f51" fmla="val 74192"/>
                  <a:gd name="f52" fmla="+- 0 0 2840"/>
                  <a:gd name="f53" fmla="val 81067"/>
                  <a:gd name="f54" fmla="val 5181"/>
                  <a:gd name="f55" fmla="val 94054"/>
                  <a:gd name="f56" fmla="val 13202"/>
                  <a:gd name="f57" fmla="val 107422"/>
                  <a:gd name="f58" fmla="val 23515"/>
                  <a:gd name="f59" fmla="val 119645"/>
                  <a:gd name="f60" fmla="val 26188"/>
                  <a:gd name="f61" fmla="val 135687"/>
                  <a:gd name="f62" fmla="val 41085"/>
                  <a:gd name="f63" fmla="val 151729"/>
                  <a:gd name="f64" fmla="val 48342"/>
                  <a:gd name="f65" fmla="val 172736"/>
                  <a:gd name="f66" fmla="val 59419"/>
                  <a:gd name="f67" fmla="val 191070"/>
                  <a:gd name="f68" fmla="val 65530"/>
                  <a:gd name="f69" fmla="val 202147"/>
                  <a:gd name="f70" fmla="val 70495"/>
                  <a:gd name="f71" fmla="val 207494"/>
                  <a:gd name="f72" fmla="val 83100"/>
                  <a:gd name="f73" fmla="val 200619"/>
                  <a:gd name="f74" fmla="val 107163"/>
                  <a:gd name="f75" fmla="val 187633"/>
                  <a:gd name="f76" fmla="val 122441"/>
                  <a:gd name="f77" fmla="val 203675"/>
                  <a:gd name="f78" fmla="val 137338"/>
                  <a:gd name="f79" fmla="val 218953"/>
                  <a:gd name="f80" fmla="val 151470"/>
                  <a:gd name="f81" fmla="val 233849"/>
                  <a:gd name="f82" fmla="val 152998"/>
                  <a:gd name="f83" fmla="val 251037"/>
                  <a:gd name="f84" fmla="val 143449"/>
                  <a:gd name="f85" fmla="val 269371"/>
                  <a:gd name="f86" fmla="val 129698"/>
                  <a:gd name="f87" fmla="val 295344"/>
                  <a:gd name="f88" fmla="val 141157"/>
                  <a:gd name="f89" fmla="val 316351"/>
                  <a:gd name="f90" fmla="val 170567"/>
                  <a:gd name="f91" fmla="val 319025"/>
                  <a:gd name="f92" fmla="val 207999"/>
                  <a:gd name="f93" fmla="val 322463"/>
                  <a:gd name="f94" fmla="val 237028"/>
                  <a:gd name="f95" fmla="val 307567"/>
                  <a:gd name="f96" fmla="val 257271"/>
                  <a:gd name="f97" fmla="val 275864"/>
                  <a:gd name="f98" fmla="val 274841"/>
                  <a:gd name="f99" fmla="val 247600"/>
                  <a:gd name="f100" fmla="val 263383"/>
                  <a:gd name="f101" fmla="val 225064"/>
                  <a:gd name="f102" fmla="+- 0 0 -90"/>
                  <a:gd name="f103" fmla="*/ f3 1 265460"/>
                  <a:gd name="f104" fmla="*/ f4 1 319509"/>
                  <a:gd name="f105" fmla="+- f7 0 f5"/>
                  <a:gd name="f106" fmla="+- f6 0 f5"/>
                  <a:gd name="f107" fmla="*/ f102 f0 1"/>
                  <a:gd name="f108" fmla="*/ f106 1 265460"/>
                  <a:gd name="f109" fmla="*/ f105 1 319509"/>
                  <a:gd name="f110" fmla="*/ 230152 f106 1"/>
                  <a:gd name="f111" fmla="*/ 222391 f105 1"/>
                  <a:gd name="f112" fmla="*/ 191193 f106 1"/>
                  <a:gd name="f113" fmla="*/ 186105 f105 1"/>
                  <a:gd name="f114" fmla="*/ 208763 f106 1"/>
                  <a:gd name="f115" fmla="*/ 131485 f105 1"/>
                  <a:gd name="f116" fmla="*/ 215638 f106 1"/>
                  <a:gd name="f117" fmla="*/ 108186 f105 1"/>
                  <a:gd name="f118" fmla="*/ 180880 f106 1"/>
                  <a:gd name="f119" fmla="*/ 43636 f105 1"/>
                  <a:gd name="f120" fmla="*/ 175151 f106 1"/>
                  <a:gd name="f121" fmla="*/ 34851 f105 1"/>
                  <a:gd name="f122" fmla="*/ 105253 f106 1"/>
                  <a:gd name="f123" fmla="*/ 16517 f105 1"/>
                  <a:gd name="f124" fmla="*/ 12820 f106 1"/>
                  <a:gd name="f125" fmla="*/ 66553 f105 1"/>
                  <a:gd name="f126" fmla="*/ 5181 f106 1"/>
                  <a:gd name="f127" fmla="*/ 94054 f105 1"/>
                  <a:gd name="f128" fmla="*/ 26188 f106 1"/>
                  <a:gd name="f129" fmla="*/ 135687 f105 1"/>
                  <a:gd name="f130" fmla="*/ 59419 f106 1"/>
                  <a:gd name="f131" fmla="*/ 191070 f105 1"/>
                  <a:gd name="f132" fmla="*/ 83100 f106 1"/>
                  <a:gd name="f133" fmla="*/ 200619 f105 1"/>
                  <a:gd name="f134" fmla="*/ 137338 f106 1"/>
                  <a:gd name="f135" fmla="*/ 218953 f105 1"/>
                  <a:gd name="f136" fmla="*/ 143449 f106 1"/>
                  <a:gd name="f137" fmla="*/ 269371 f105 1"/>
                  <a:gd name="f138" fmla="*/ 170567 f106 1"/>
                  <a:gd name="f139" fmla="*/ 319025 f105 1"/>
                  <a:gd name="f140" fmla="*/ 257271 f106 1"/>
                  <a:gd name="f141" fmla="*/ 275864 f105 1"/>
                  <a:gd name="f142" fmla="*/ f107 1 f2"/>
                  <a:gd name="f143" fmla="*/ f110 1 265460"/>
                  <a:gd name="f144" fmla="*/ f111 1 319509"/>
                  <a:gd name="f145" fmla="*/ f112 1 265460"/>
                  <a:gd name="f146" fmla="*/ f113 1 319509"/>
                  <a:gd name="f147" fmla="*/ f114 1 265460"/>
                  <a:gd name="f148" fmla="*/ f115 1 319509"/>
                  <a:gd name="f149" fmla="*/ f116 1 265460"/>
                  <a:gd name="f150" fmla="*/ f117 1 319509"/>
                  <a:gd name="f151" fmla="*/ f118 1 265460"/>
                  <a:gd name="f152" fmla="*/ f119 1 319509"/>
                  <a:gd name="f153" fmla="*/ f120 1 265460"/>
                  <a:gd name="f154" fmla="*/ f121 1 319509"/>
                  <a:gd name="f155" fmla="*/ f122 1 265460"/>
                  <a:gd name="f156" fmla="*/ f123 1 319509"/>
                  <a:gd name="f157" fmla="*/ f124 1 265460"/>
                  <a:gd name="f158" fmla="*/ f125 1 319509"/>
                  <a:gd name="f159" fmla="*/ f126 1 265460"/>
                  <a:gd name="f160" fmla="*/ f127 1 319509"/>
                  <a:gd name="f161" fmla="*/ f128 1 265460"/>
                  <a:gd name="f162" fmla="*/ f129 1 319509"/>
                  <a:gd name="f163" fmla="*/ f130 1 265460"/>
                  <a:gd name="f164" fmla="*/ f131 1 319509"/>
                  <a:gd name="f165" fmla="*/ f132 1 265460"/>
                  <a:gd name="f166" fmla="*/ f133 1 319509"/>
                  <a:gd name="f167" fmla="*/ f134 1 265460"/>
                  <a:gd name="f168" fmla="*/ f135 1 319509"/>
                  <a:gd name="f169" fmla="*/ f136 1 265460"/>
                  <a:gd name="f170" fmla="*/ f137 1 319509"/>
                  <a:gd name="f171" fmla="*/ f138 1 265460"/>
                  <a:gd name="f172" fmla="*/ f139 1 319509"/>
                  <a:gd name="f173" fmla="*/ f140 1 265460"/>
                  <a:gd name="f174" fmla="*/ f141 1 319509"/>
                  <a:gd name="f175" fmla="*/ f5 1 f108"/>
                  <a:gd name="f176" fmla="*/ f6 1 f108"/>
                  <a:gd name="f177" fmla="*/ f5 1 f109"/>
                  <a:gd name="f178" fmla="*/ f7 1 f109"/>
                  <a:gd name="f179" fmla="+- f142 0 f1"/>
                  <a:gd name="f180" fmla="*/ f143 1 f108"/>
                  <a:gd name="f181" fmla="*/ f144 1 f109"/>
                  <a:gd name="f182" fmla="*/ f145 1 f108"/>
                  <a:gd name="f183" fmla="*/ f146 1 f109"/>
                  <a:gd name="f184" fmla="*/ f147 1 f108"/>
                  <a:gd name="f185" fmla="*/ f148 1 f109"/>
                  <a:gd name="f186" fmla="*/ f149 1 f108"/>
                  <a:gd name="f187" fmla="*/ f150 1 f109"/>
                  <a:gd name="f188" fmla="*/ f151 1 f108"/>
                  <a:gd name="f189" fmla="*/ f152 1 f109"/>
                  <a:gd name="f190" fmla="*/ f153 1 f108"/>
                  <a:gd name="f191" fmla="*/ f154 1 f109"/>
                  <a:gd name="f192" fmla="*/ f155 1 f108"/>
                  <a:gd name="f193" fmla="*/ f156 1 f109"/>
                  <a:gd name="f194" fmla="*/ f157 1 f108"/>
                  <a:gd name="f195" fmla="*/ f158 1 f109"/>
                  <a:gd name="f196" fmla="*/ f159 1 f108"/>
                  <a:gd name="f197" fmla="*/ f160 1 f109"/>
                  <a:gd name="f198" fmla="*/ f161 1 f108"/>
                  <a:gd name="f199" fmla="*/ f162 1 f109"/>
                  <a:gd name="f200" fmla="*/ f163 1 f108"/>
                  <a:gd name="f201" fmla="*/ f164 1 f109"/>
                  <a:gd name="f202" fmla="*/ f165 1 f108"/>
                  <a:gd name="f203" fmla="*/ f166 1 f109"/>
                  <a:gd name="f204" fmla="*/ f167 1 f108"/>
                  <a:gd name="f205" fmla="*/ f168 1 f109"/>
                  <a:gd name="f206" fmla="*/ f169 1 f108"/>
                  <a:gd name="f207" fmla="*/ f170 1 f109"/>
                  <a:gd name="f208" fmla="*/ f171 1 f108"/>
                  <a:gd name="f209" fmla="*/ f172 1 f109"/>
                  <a:gd name="f210" fmla="*/ f173 1 f108"/>
                  <a:gd name="f211" fmla="*/ f174 1 f109"/>
                  <a:gd name="f212" fmla="*/ f175 f103 1"/>
                  <a:gd name="f213" fmla="*/ f176 f103 1"/>
                  <a:gd name="f214" fmla="*/ f178 f104 1"/>
                  <a:gd name="f215" fmla="*/ f177 f104 1"/>
                  <a:gd name="f216" fmla="*/ f180 f103 1"/>
                  <a:gd name="f217" fmla="*/ f181 f104 1"/>
                  <a:gd name="f218" fmla="*/ f182 f103 1"/>
                  <a:gd name="f219" fmla="*/ f183 f104 1"/>
                  <a:gd name="f220" fmla="*/ f184 f103 1"/>
                  <a:gd name="f221" fmla="*/ f185 f104 1"/>
                  <a:gd name="f222" fmla="*/ f186 f103 1"/>
                  <a:gd name="f223" fmla="*/ f187 f104 1"/>
                  <a:gd name="f224" fmla="*/ f188 f103 1"/>
                  <a:gd name="f225" fmla="*/ f189 f104 1"/>
                  <a:gd name="f226" fmla="*/ f190 f103 1"/>
                  <a:gd name="f227" fmla="*/ f191 f104 1"/>
                  <a:gd name="f228" fmla="*/ f192 f103 1"/>
                  <a:gd name="f229" fmla="*/ f193 f104 1"/>
                  <a:gd name="f230" fmla="*/ f194 f103 1"/>
                  <a:gd name="f231" fmla="*/ f195 f104 1"/>
                  <a:gd name="f232" fmla="*/ f196 f103 1"/>
                  <a:gd name="f233" fmla="*/ f197 f104 1"/>
                  <a:gd name="f234" fmla="*/ f198 f103 1"/>
                  <a:gd name="f235" fmla="*/ f199 f104 1"/>
                  <a:gd name="f236" fmla="*/ f200 f103 1"/>
                  <a:gd name="f237" fmla="*/ f201 f104 1"/>
                  <a:gd name="f238" fmla="*/ f202 f103 1"/>
                  <a:gd name="f239" fmla="*/ f203 f104 1"/>
                  <a:gd name="f240" fmla="*/ f204 f103 1"/>
                  <a:gd name="f241" fmla="*/ f205 f104 1"/>
                  <a:gd name="f242" fmla="*/ f206 f103 1"/>
                  <a:gd name="f243" fmla="*/ f207 f104 1"/>
                  <a:gd name="f244" fmla="*/ f208 f103 1"/>
                  <a:gd name="f245" fmla="*/ f209 f104 1"/>
                  <a:gd name="f246" fmla="*/ f210 f103 1"/>
                  <a:gd name="f247" fmla="*/ f211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9">
                    <a:pos x="f216" y="f217"/>
                  </a:cxn>
                  <a:cxn ang="f179">
                    <a:pos x="f218" y="f219"/>
                  </a:cxn>
                  <a:cxn ang="f179">
                    <a:pos x="f220" y="f221"/>
                  </a:cxn>
                  <a:cxn ang="f179">
                    <a:pos x="f222" y="f223"/>
                  </a:cxn>
                  <a:cxn ang="f179">
                    <a:pos x="f224" y="f225"/>
                  </a:cxn>
                  <a:cxn ang="f179">
                    <a:pos x="f226" y="f227"/>
                  </a:cxn>
                  <a:cxn ang="f179">
                    <a:pos x="f228" y="f229"/>
                  </a:cxn>
                  <a:cxn ang="f179">
                    <a:pos x="f230" y="f231"/>
                  </a:cxn>
                  <a:cxn ang="f179">
                    <a:pos x="f232" y="f233"/>
                  </a:cxn>
                  <a:cxn ang="f179">
                    <a:pos x="f234" y="f235"/>
                  </a:cxn>
                  <a:cxn ang="f179">
                    <a:pos x="f236" y="f237"/>
                  </a:cxn>
                  <a:cxn ang="f179">
                    <a:pos x="f238" y="f239"/>
                  </a:cxn>
                  <a:cxn ang="f179">
                    <a:pos x="f240" y="f241"/>
                  </a:cxn>
                  <a:cxn ang="f179">
                    <a:pos x="f242" y="f243"/>
                  </a:cxn>
                  <a:cxn ang="f179">
                    <a:pos x="f244" y="f245"/>
                  </a:cxn>
                  <a:cxn ang="f179">
                    <a:pos x="f246" y="f247"/>
                  </a:cxn>
                  <a:cxn ang="f179">
                    <a:pos x="f216" y="f217"/>
                  </a:cxn>
                </a:cxnLst>
                <a:rect l="f212" t="f215" r="f213" b="f214"/>
                <a:pathLst>
                  <a:path w="265460" h="3195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" name="Freeform: Shape 245"/>
              <p:cNvSpPr/>
              <p:nvPr/>
            </p:nvSpPr>
            <p:spPr>
              <a:xfrm rot="12101075">
                <a:off x="2074317" y="5090611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Freeform: Shape 246"/>
              <p:cNvSpPr/>
              <p:nvPr/>
            </p:nvSpPr>
            <p:spPr>
              <a:xfrm rot="12101075">
                <a:off x="3525032" y="4205854"/>
                <a:ext cx="293970" cy="329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61"/>
                  <a:gd name="f7" fmla="val 317957"/>
                  <a:gd name="f8" fmla="val 244874"/>
                  <a:gd name="f9" fmla="val 212420"/>
                  <a:gd name="f10" fmla="val 222721"/>
                  <a:gd name="f11" fmla="val 213566"/>
                  <a:gd name="f12" fmla="val 210116"/>
                  <a:gd name="f13" fmla="val 202489"/>
                  <a:gd name="f14" fmla="val 203241"/>
                  <a:gd name="f15" fmla="val 183391"/>
                  <a:gd name="f16" fmla="val 195602"/>
                  <a:gd name="f17" fmla="val 162766"/>
                  <a:gd name="f18" fmla="val 190254"/>
                  <a:gd name="f19" fmla="val 141376"/>
                  <a:gd name="f20" fmla="val 213172"/>
                  <a:gd name="f21" fmla="val 127244"/>
                  <a:gd name="f22" fmla="val 227686"/>
                  <a:gd name="f23" fmla="val 118077"/>
                  <a:gd name="f24" fmla="val 223867"/>
                  <a:gd name="f25" fmla="val 111202"/>
                  <a:gd name="f26" fmla="val 215846"/>
                  <a:gd name="f27" fmla="val 100125"/>
                  <a:gd name="f28" fmla="val 204005"/>
                  <a:gd name="f29" fmla="val 82937"/>
                  <a:gd name="f30" fmla="val 189109"/>
                  <a:gd name="f31" fmla="val 67659"/>
                  <a:gd name="f32" fmla="val 181088"/>
                  <a:gd name="f33" fmla="val 48179"/>
                  <a:gd name="f34" fmla="val 171157"/>
                  <a:gd name="f35" fmla="val 41686"/>
                  <a:gd name="f36" fmla="val 166191"/>
                  <a:gd name="f37" fmla="val 31373"/>
                  <a:gd name="f38" fmla="val 159698"/>
                  <a:gd name="f39" fmla="val 22206"/>
                  <a:gd name="f40" fmla="val 139455"/>
                  <a:gd name="f41" fmla="+- 0 0 6058"/>
                  <a:gd name="f42" fmla="val 110044"/>
                  <a:gd name="f43" fmla="val 14949"/>
                  <a:gd name="f44" fmla="val 77196"/>
                  <a:gd name="f45" fmla="val 38248"/>
                  <a:gd name="f46" fmla="val 45112"/>
                  <a:gd name="f47" fmla="val 62312"/>
                  <a:gd name="f48" fmla="val 11882"/>
                  <a:gd name="f49" fmla="val 84847"/>
                  <a:gd name="f50" fmla="+- 0 0 723"/>
                  <a:gd name="f51" fmla="val 93632"/>
                  <a:gd name="f52" fmla="+- 0 0 4543"/>
                  <a:gd name="f53" fmla="val 6534"/>
                  <a:gd name="f54" fmla="val 113112"/>
                  <a:gd name="f55" fmla="val 15701"/>
                  <a:gd name="f56" fmla="val 123424"/>
                  <a:gd name="f57" fmla="val 22194"/>
                  <a:gd name="f58" fmla="val 136029"/>
                  <a:gd name="f59" fmla="val 29451"/>
                  <a:gd name="f60" fmla="val 147869"/>
                  <a:gd name="f61" fmla="val 43202"/>
                  <a:gd name="f62" fmla="val 165821"/>
                  <a:gd name="f63" fmla="val 57334"/>
                  <a:gd name="f64" fmla="val 70321"/>
                  <a:gd name="f65" fmla="val 201725"/>
                  <a:gd name="f66" fmla="val 78724"/>
                  <a:gd name="f67" fmla="val 84835"/>
                  <a:gd name="f68" fmla="val 217767"/>
                  <a:gd name="f69" fmla="val 99731"/>
                  <a:gd name="f70" fmla="val 208600"/>
                  <a:gd name="f71" fmla="val 120357"/>
                  <a:gd name="f72" fmla="val 196378"/>
                  <a:gd name="f73" fmla="val 139073"/>
                  <a:gd name="f74" fmla="val 153587"/>
                  <a:gd name="f75" fmla="val 223114"/>
                  <a:gd name="f76" fmla="val 166955"/>
                  <a:gd name="f77" fmla="val 236483"/>
                  <a:gd name="f78" fmla="val 175740"/>
                  <a:gd name="f79" fmla="val 251379"/>
                  <a:gd name="f80" fmla="val 164664"/>
                  <a:gd name="f81" fmla="val 272387"/>
                  <a:gd name="f82" fmla="val 152823"/>
                  <a:gd name="f83" fmla="val 294922"/>
                  <a:gd name="f84" fmla="val 165045"/>
                  <a:gd name="f85" fmla="val 314402"/>
                  <a:gd name="f86" fmla="val 317457"/>
                  <a:gd name="f87" fmla="val 226922"/>
                  <a:gd name="f88" fmla="val 322041"/>
                  <a:gd name="f89" fmla="val 269701"/>
                  <a:gd name="f90" fmla="val 294540"/>
                  <a:gd name="f91" fmla="val 280778"/>
                  <a:gd name="f92" fmla="val 259400"/>
                  <a:gd name="f93" fmla="val 289945"/>
                  <a:gd name="f94" fmla="val 230372"/>
                  <a:gd name="f95" fmla="val 275049"/>
                  <a:gd name="f96" fmla="val 210892"/>
                  <a:gd name="f97" fmla="+- 0 0 -90"/>
                  <a:gd name="f98" fmla="*/ f3 1 283461"/>
                  <a:gd name="f99" fmla="*/ f4 1 317957"/>
                  <a:gd name="f100" fmla="+- f7 0 f5"/>
                  <a:gd name="f101" fmla="+- f6 0 f5"/>
                  <a:gd name="f102" fmla="*/ f97 f0 1"/>
                  <a:gd name="f103" fmla="*/ f101 1 283461"/>
                  <a:gd name="f104" fmla="*/ f100 1 317957"/>
                  <a:gd name="f105" fmla="*/ 244874 f101 1"/>
                  <a:gd name="f106" fmla="*/ 212420 f100 1"/>
                  <a:gd name="f107" fmla="*/ 203241 f101 1"/>
                  <a:gd name="f108" fmla="*/ 183391 f100 1"/>
                  <a:gd name="f109" fmla="*/ 213172 f101 1"/>
                  <a:gd name="f110" fmla="*/ 127244 f100 1"/>
                  <a:gd name="f111" fmla="*/ 215846 f101 1"/>
                  <a:gd name="f112" fmla="*/ 100125 f100 1"/>
                  <a:gd name="f113" fmla="*/ 181088 f101 1"/>
                  <a:gd name="f114" fmla="*/ 48179 f100 1"/>
                  <a:gd name="f115" fmla="*/ 159698 f101 1"/>
                  <a:gd name="f116" fmla="*/ 22206 f100 1"/>
                  <a:gd name="f117" fmla="*/ 110044 f101 1"/>
                  <a:gd name="f118" fmla="*/ 14949 f100 1"/>
                  <a:gd name="f119" fmla="*/ 11882 f101 1"/>
                  <a:gd name="f120" fmla="*/ 84847 f100 1"/>
                  <a:gd name="f121" fmla="*/ 6534 f101 1"/>
                  <a:gd name="f122" fmla="*/ 113112 f100 1"/>
                  <a:gd name="f123" fmla="*/ 29451 f101 1"/>
                  <a:gd name="f124" fmla="*/ 147869 f100 1"/>
                  <a:gd name="f125" fmla="*/ 70321 f101 1"/>
                  <a:gd name="f126" fmla="*/ 201725 f100 1"/>
                  <a:gd name="f127" fmla="*/ 99731 f101 1"/>
                  <a:gd name="f128" fmla="*/ 208600 f100 1"/>
                  <a:gd name="f129" fmla="*/ 153587 f101 1"/>
                  <a:gd name="f130" fmla="*/ 223114 f100 1"/>
                  <a:gd name="f131" fmla="*/ 164664 f101 1"/>
                  <a:gd name="f132" fmla="*/ 272387 f100 1"/>
                  <a:gd name="f133" fmla="*/ 190254 f101 1"/>
                  <a:gd name="f134" fmla="*/ 317457 f100 1"/>
                  <a:gd name="f135" fmla="*/ 280778 f101 1"/>
                  <a:gd name="f136" fmla="*/ 259400 f100 1"/>
                  <a:gd name="f137" fmla="*/ f102 1 f2"/>
                  <a:gd name="f138" fmla="*/ f105 1 283461"/>
                  <a:gd name="f139" fmla="*/ f106 1 317957"/>
                  <a:gd name="f140" fmla="*/ f107 1 283461"/>
                  <a:gd name="f141" fmla="*/ f108 1 317957"/>
                  <a:gd name="f142" fmla="*/ f109 1 283461"/>
                  <a:gd name="f143" fmla="*/ f110 1 317957"/>
                  <a:gd name="f144" fmla="*/ f111 1 283461"/>
                  <a:gd name="f145" fmla="*/ f112 1 317957"/>
                  <a:gd name="f146" fmla="*/ f113 1 283461"/>
                  <a:gd name="f147" fmla="*/ f114 1 317957"/>
                  <a:gd name="f148" fmla="*/ f115 1 283461"/>
                  <a:gd name="f149" fmla="*/ f116 1 317957"/>
                  <a:gd name="f150" fmla="*/ f117 1 283461"/>
                  <a:gd name="f151" fmla="*/ f118 1 317957"/>
                  <a:gd name="f152" fmla="*/ f119 1 283461"/>
                  <a:gd name="f153" fmla="*/ f120 1 317957"/>
                  <a:gd name="f154" fmla="*/ f121 1 283461"/>
                  <a:gd name="f155" fmla="*/ f122 1 317957"/>
                  <a:gd name="f156" fmla="*/ f123 1 283461"/>
                  <a:gd name="f157" fmla="*/ f124 1 317957"/>
                  <a:gd name="f158" fmla="*/ f125 1 283461"/>
                  <a:gd name="f159" fmla="*/ f126 1 317957"/>
                  <a:gd name="f160" fmla="*/ f127 1 283461"/>
                  <a:gd name="f161" fmla="*/ f128 1 317957"/>
                  <a:gd name="f162" fmla="*/ f129 1 283461"/>
                  <a:gd name="f163" fmla="*/ f130 1 317957"/>
                  <a:gd name="f164" fmla="*/ f131 1 283461"/>
                  <a:gd name="f165" fmla="*/ f132 1 317957"/>
                  <a:gd name="f166" fmla="*/ f133 1 283461"/>
                  <a:gd name="f167" fmla="*/ f134 1 317957"/>
                  <a:gd name="f168" fmla="*/ f135 1 283461"/>
                  <a:gd name="f169" fmla="*/ f136 1 317957"/>
                  <a:gd name="f170" fmla="*/ f5 1 f103"/>
                  <a:gd name="f171" fmla="*/ f6 1 f103"/>
                  <a:gd name="f172" fmla="*/ f5 1 f104"/>
                  <a:gd name="f173" fmla="*/ f7 1 f104"/>
                  <a:gd name="f174" fmla="+- f137 0 f1"/>
                  <a:gd name="f175" fmla="*/ f138 1 f103"/>
                  <a:gd name="f176" fmla="*/ f139 1 f104"/>
                  <a:gd name="f177" fmla="*/ f140 1 f103"/>
                  <a:gd name="f178" fmla="*/ f141 1 f104"/>
                  <a:gd name="f179" fmla="*/ f142 1 f103"/>
                  <a:gd name="f180" fmla="*/ f143 1 f104"/>
                  <a:gd name="f181" fmla="*/ f144 1 f103"/>
                  <a:gd name="f182" fmla="*/ f145 1 f104"/>
                  <a:gd name="f183" fmla="*/ f146 1 f103"/>
                  <a:gd name="f184" fmla="*/ f147 1 f104"/>
                  <a:gd name="f185" fmla="*/ f148 1 f103"/>
                  <a:gd name="f186" fmla="*/ f149 1 f104"/>
                  <a:gd name="f187" fmla="*/ f150 1 f103"/>
                  <a:gd name="f188" fmla="*/ f151 1 f104"/>
                  <a:gd name="f189" fmla="*/ f152 1 f103"/>
                  <a:gd name="f190" fmla="*/ f153 1 f104"/>
                  <a:gd name="f191" fmla="*/ f154 1 f103"/>
                  <a:gd name="f192" fmla="*/ f155 1 f104"/>
                  <a:gd name="f193" fmla="*/ f156 1 f103"/>
                  <a:gd name="f194" fmla="*/ f157 1 f104"/>
                  <a:gd name="f195" fmla="*/ f158 1 f103"/>
                  <a:gd name="f196" fmla="*/ f159 1 f104"/>
                  <a:gd name="f197" fmla="*/ f160 1 f103"/>
                  <a:gd name="f198" fmla="*/ f161 1 f104"/>
                  <a:gd name="f199" fmla="*/ f162 1 f103"/>
                  <a:gd name="f200" fmla="*/ f163 1 f104"/>
                  <a:gd name="f201" fmla="*/ f164 1 f103"/>
                  <a:gd name="f202" fmla="*/ f165 1 f104"/>
                  <a:gd name="f203" fmla="*/ f166 1 f103"/>
                  <a:gd name="f204" fmla="*/ f167 1 f104"/>
                  <a:gd name="f205" fmla="*/ f168 1 f103"/>
                  <a:gd name="f206" fmla="*/ f169 1 f104"/>
                  <a:gd name="f207" fmla="*/ f170 f98 1"/>
                  <a:gd name="f208" fmla="*/ f171 f98 1"/>
                  <a:gd name="f209" fmla="*/ f173 f99 1"/>
                  <a:gd name="f210" fmla="*/ f172 f99 1"/>
                  <a:gd name="f211" fmla="*/ f175 f98 1"/>
                  <a:gd name="f212" fmla="*/ f176 f99 1"/>
                  <a:gd name="f213" fmla="*/ f177 f98 1"/>
                  <a:gd name="f214" fmla="*/ f178 f99 1"/>
                  <a:gd name="f215" fmla="*/ f179 f98 1"/>
                  <a:gd name="f216" fmla="*/ f180 f99 1"/>
                  <a:gd name="f217" fmla="*/ f181 f98 1"/>
                  <a:gd name="f218" fmla="*/ f182 f99 1"/>
                  <a:gd name="f219" fmla="*/ f183 f98 1"/>
                  <a:gd name="f220" fmla="*/ f184 f99 1"/>
                  <a:gd name="f221" fmla="*/ f185 f98 1"/>
                  <a:gd name="f222" fmla="*/ f186 f99 1"/>
                  <a:gd name="f223" fmla="*/ f187 f98 1"/>
                  <a:gd name="f224" fmla="*/ f188 f99 1"/>
                  <a:gd name="f225" fmla="*/ f189 f98 1"/>
                  <a:gd name="f226" fmla="*/ f190 f99 1"/>
                  <a:gd name="f227" fmla="*/ f191 f98 1"/>
                  <a:gd name="f228" fmla="*/ f192 f99 1"/>
                  <a:gd name="f229" fmla="*/ f193 f98 1"/>
                  <a:gd name="f230" fmla="*/ f194 f99 1"/>
                  <a:gd name="f231" fmla="*/ f195 f98 1"/>
                  <a:gd name="f232" fmla="*/ f196 f99 1"/>
                  <a:gd name="f233" fmla="*/ f197 f98 1"/>
                  <a:gd name="f234" fmla="*/ f198 f99 1"/>
                  <a:gd name="f235" fmla="*/ f199 f98 1"/>
                  <a:gd name="f236" fmla="*/ f200 f99 1"/>
                  <a:gd name="f237" fmla="*/ f201 f98 1"/>
                  <a:gd name="f238" fmla="*/ f202 f99 1"/>
                  <a:gd name="f239" fmla="*/ f203 f98 1"/>
                  <a:gd name="f240" fmla="*/ f204 f99 1"/>
                  <a:gd name="f241" fmla="*/ f205 f98 1"/>
                  <a:gd name="f242" fmla="*/ f206 f9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4">
                    <a:pos x="f211" y="f212"/>
                  </a:cxn>
                  <a:cxn ang="f174">
                    <a:pos x="f213" y="f214"/>
                  </a:cxn>
                  <a:cxn ang="f174">
                    <a:pos x="f215" y="f216"/>
                  </a:cxn>
                  <a:cxn ang="f174">
                    <a:pos x="f217" y="f218"/>
                  </a:cxn>
                  <a:cxn ang="f174">
                    <a:pos x="f219" y="f220"/>
                  </a:cxn>
                  <a:cxn ang="f174">
                    <a:pos x="f221" y="f222"/>
                  </a:cxn>
                  <a:cxn ang="f174">
                    <a:pos x="f223" y="f224"/>
                  </a:cxn>
                  <a:cxn ang="f174">
                    <a:pos x="f225" y="f226"/>
                  </a:cxn>
                  <a:cxn ang="f174">
                    <a:pos x="f227" y="f228"/>
                  </a:cxn>
                  <a:cxn ang="f174">
                    <a:pos x="f229" y="f230"/>
                  </a:cxn>
                  <a:cxn ang="f174">
                    <a:pos x="f231" y="f232"/>
                  </a:cxn>
                  <a:cxn ang="f174">
                    <a:pos x="f233" y="f234"/>
                  </a:cxn>
                  <a:cxn ang="f174">
                    <a:pos x="f235" y="f236"/>
                  </a:cxn>
                  <a:cxn ang="f174">
                    <a:pos x="f237" y="f238"/>
                  </a:cxn>
                  <a:cxn ang="f174">
                    <a:pos x="f239" y="f240"/>
                  </a:cxn>
                  <a:cxn ang="f174">
                    <a:pos x="f241" y="f242"/>
                  </a:cxn>
                  <a:cxn ang="f174">
                    <a:pos x="f211" y="f212"/>
                  </a:cxn>
                </a:cxnLst>
                <a:rect l="f207" t="f210" r="f208" b="f209"/>
                <a:pathLst>
                  <a:path w="283461" h="317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27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15"/>
                      <a:pt x="f64" y="f65"/>
                    </a:cubicBezTo>
                    <a:cubicBezTo>
                      <a:pt x="f66" y="f11"/>
                      <a:pt x="f67" y="f68"/>
                      <a:pt x="f69" y="f70"/>
                    </a:cubicBezTo>
                    <a:cubicBezTo>
                      <a:pt x="f71" y="f72"/>
                      <a:pt x="f73" y="f70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18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" name="Freeform: Shape 247"/>
              <p:cNvSpPr/>
              <p:nvPr/>
            </p:nvSpPr>
            <p:spPr>
              <a:xfrm rot="11231256">
                <a:off x="1627130" y="5627802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" name="Freeform: Shape 248"/>
              <p:cNvSpPr/>
              <p:nvPr/>
            </p:nvSpPr>
            <p:spPr>
              <a:xfrm rot="11231256">
                <a:off x="1925141" y="5235443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Freeform: Shape 249"/>
              <p:cNvSpPr/>
              <p:nvPr/>
            </p:nvSpPr>
            <p:spPr>
              <a:xfrm rot="11231256">
                <a:off x="1769436" y="5425061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" name="Freeform: Shape 250"/>
              <p:cNvSpPr/>
              <p:nvPr/>
            </p:nvSpPr>
            <p:spPr>
              <a:xfrm rot="11231256">
                <a:off x="1505661" y="5847926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Freeform: Shape 251"/>
              <p:cNvSpPr/>
              <p:nvPr/>
            </p:nvSpPr>
            <p:spPr>
              <a:xfrm rot="10462026">
                <a:off x="1202188" y="6472708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" name="Freeform: Shape 252"/>
              <p:cNvSpPr/>
              <p:nvPr/>
            </p:nvSpPr>
            <p:spPr>
              <a:xfrm rot="10462026">
                <a:off x="1409017" y="6025146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" name="Freeform: Shape 253"/>
              <p:cNvSpPr/>
              <p:nvPr/>
            </p:nvSpPr>
            <p:spPr>
              <a:xfrm rot="10462026">
                <a:off x="1297678" y="6243980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" name="Freeform: Shape 254"/>
              <p:cNvSpPr/>
              <p:nvPr/>
            </p:nvSpPr>
            <p:spPr>
              <a:xfrm rot="10462026">
                <a:off x="1126934" y="6715316"/>
                <a:ext cx="338510" cy="165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8509"/>
                  <a:gd name="f7" fmla="val 165036"/>
                  <a:gd name="f8" fmla="val 264049"/>
                  <a:gd name="f9" fmla="val 163272"/>
                  <a:gd name="f10" fmla="val 254196"/>
                  <a:gd name="f11" fmla="val 159559"/>
                  <a:gd name="f12" fmla="val 246571"/>
                  <a:gd name="f13" fmla="val 150052"/>
                  <a:gd name="f14" fmla="val 243203"/>
                  <a:gd name="f15" fmla="val 135397"/>
                  <a:gd name="f16" fmla="val 238450"/>
                  <a:gd name="f17" fmla="val 114402"/>
                  <a:gd name="f18" fmla="val 226568"/>
                  <a:gd name="f19" fmla="val 102519"/>
                  <a:gd name="f20" fmla="val 205969"/>
                  <a:gd name="f21" fmla="val 97369"/>
                  <a:gd name="f22" fmla="val 177449"/>
                  <a:gd name="f23" fmla="val 90239"/>
                  <a:gd name="f24" fmla="val 162793"/>
                  <a:gd name="f25" fmla="val 139818"/>
                  <a:gd name="f26" fmla="val 130643"/>
                  <a:gd name="f27" fmla="val 118428"/>
                  <a:gd name="f28" fmla="val 138565"/>
                  <a:gd name="f29" fmla="val 103771"/>
                  <a:gd name="f30" fmla="val 125494"/>
                  <a:gd name="f31" fmla="val 88719"/>
                  <a:gd name="f32" fmla="val 113610"/>
                  <a:gd name="f33" fmla="val 64557"/>
                  <a:gd name="f34" fmla="val 98558"/>
                  <a:gd name="f35" fmla="val 37621"/>
                  <a:gd name="f36" fmla="val 90240"/>
                  <a:gd name="f37" fmla="val 11477"/>
                  <a:gd name="f38" fmla="val 79940"/>
                  <a:gd name="f39" fmla="+- 0 0 803"/>
                  <a:gd name="f40" fmla="val 75187"/>
                  <a:gd name="f41" fmla="+- 0 0 2387"/>
                  <a:gd name="f42" fmla="val 70037"/>
                  <a:gd name="f43" fmla="val 2763"/>
                  <a:gd name="f44" fmla="val 58155"/>
                  <a:gd name="f45" fmla="val 26855"/>
                  <a:gd name="f46" fmla="val 209624"/>
                  <a:gd name="f47" fmla="val 18027"/>
                  <a:gd name="f48" fmla="val 210623"/>
                  <a:gd name="f49" fmla="val 22207"/>
                  <a:gd name="f50" fmla="val 217456"/>
                  <a:gd name="f51" fmla="val 30327"/>
                  <a:gd name="f52" fmla="val 227557"/>
                  <a:gd name="f53" fmla="val 36962"/>
                  <a:gd name="f54" fmla="val 237262"/>
                  <a:gd name="f55" fmla="val 42705"/>
                  <a:gd name="f56" fmla="val 254691"/>
                  <a:gd name="f57" fmla="val 53004"/>
                  <a:gd name="f58" fmla="val 269347"/>
                  <a:gd name="f59" fmla="val 48648"/>
                  <a:gd name="f60" fmla="val 284400"/>
                  <a:gd name="f61" fmla="val 36764"/>
                  <a:gd name="f62" fmla="val 301829"/>
                  <a:gd name="f63" fmla="val 22900"/>
                  <a:gd name="f64" fmla="val 328765"/>
                  <a:gd name="f65" fmla="val 32407"/>
                  <a:gd name="f66" fmla="val 335498"/>
                  <a:gd name="f67" fmla="val 52608"/>
                  <a:gd name="f68" fmla="val 345798"/>
                  <a:gd name="f69" fmla="val 87466"/>
                  <a:gd name="f70" fmla="val 135793"/>
                  <a:gd name="f71" fmla="val 298263"/>
                  <a:gd name="f72" fmla="val 156390"/>
                  <a:gd name="f73" fmla="val 285984"/>
                  <a:gd name="f74" fmla="val 164906"/>
                  <a:gd name="f75" fmla="val 273903"/>
                  <a:gd name="f76" fmla="val 166986"/>
                  <a:gd name="f77" fmla="+- 0 0 -90"/>
                  <a:gd name="f78" fmla="*/ f3 1 338509"/>
                  <a:gd name="f79" fmla="*/ f4 1 165036"/>
                  <a:gd name="f80" fmla="+- f7 0 f5"/>
                  <a:gd name="f81" fmla="+- f6 0 f5"/>
                  <a:gd name="f82" fmla="*/ f77 f0 1"/>
                  <a:gd name="f83" fmla="*/ f81 1 338509"/>
                  <a:gd name="f84" fmla="*/ f80 1 165036"/>
                  <a:gd name="f85" fmla="*/ 264049 f81 1"/>
                  <a:gd name="f86" fmla="*/ 163272 f80 1"/>
                  <a:gd name="f87" fmla="*/ 243203 f81 1"/>
                  <a:gd name="f88" fmla="*/ 135397 f80 1"/>
                  <a:gd name="f89" fmla="*/ 205969 f81 1"/>
                  <a:gd name="f90" fmla="*/ 97369 f80 1"/>
                  <a:gd name="f91" fmla="*/ 139818 f81 1"/>
                  <a:gd name="f92" fmla="*/ 130643 f80 1"/>
                  <a:gd name="f93" fmla="*/ 88719 f81 1"/>
                  <a:gd name="f94" fmla="*/ 113610 f80 1"/>
                  <a:gd name="f95" fmla="*/ 11477 f81 1"/>
                  <a:gd name="f96" fmla="*/ 79940 f80 1"/>
                  <a:gd name="f97" fmla="*/ 2763 f81 1"/>
                  <a:gd name="f98" fmla="*/ 58155 f80 1"/>
                  <a:gd name="f99" fmla="*/ 26855 f81 1"/>
                  <a:gd name="f100" fmla="*/ 0 f80 1"/>
                  <a:gd name="f101" fmla="*/ 209624 f81 1"/>
                  <a:gd name="f102" fmla="*/ 18027 f80 1"/>
                  <a:gd name="f103" fmla="*/ 210623 f81 1"/>
                  <a:gd name="f104" fmla="*/ 22207 f80 1"/>
                  <a:gd name="f105" fmla="*/ 237262 f81 1"/>
                  <a:gd name="f106" fmla="*/ 42705 f80 1"/>
                  <a:gd name="f107" fmla="*/ 284400 f81 1"/>
                  <a:gd name="f108" fmla="*/ 36764 f80 1"/>
                  <a:gd name="f109" fmla="*/ 335498 f81 1"/>
                  <a:gd name="f110" fmla="*/ 52608 f80 1"/>
                  <a:gd name="f111" fmla="*/ 298263 f81 1"/>
                  <a:gd name="f112" fmla="*/ 156390 f80 1"/>
                  <a:gd name="f113" fmla="*/ f82 1 f2"/>
                  <a:gd name="f114" fmla="*/ f85 1 338509"/>
                  <a:gd name="f115" fmla="*/ f86 1 165036"/>
                  <a:gd name="f116" fmla="*/ f87 1 338509"/>
                  <a:gd name="f117" fmla="*/ f88 1 165036"/>
                  <a:gd name="f118" fmla="*/ f89 1 338509"/>
                  <a:gd name="f119" fmla="*/ f90 1 165036"/>
                  <a:gd name="f120" fmla="*/ f91 1 338509"/>
                  <a:gd name="f121" fmla="*/ f92 1 165036"/>
                  <a:gd name="f122" fmla="*/ f93 1 338509"/>
                  <a:gd name="f123" fmla="*/ f94 1 165036"/>
                  <a:gd name="f124" fmla="*/ f95 1 338509"/>
                  <a:gd name="f125" fmla="*/ f96 1 165036"/>
                  <a:gd name="f126" fmla="*/ f97 1 338509"/>
                  <a:gd name="f127" fmla="*/ f98 1 165036"/>
                  <a:gd name="f128" fmla="*/ f99 1 338509"/>
                  <a:gd name="f129" fmla="*/ f100 1 165036"/>
                  <a:gd name="f130" fmla="*/ f101 1 338509"/>
                  <a:gd name="f131" fmla="*/ f102 1 165036"/>
                  <a:gd name="f132" fmla="*/ f103 1 338509"/>
                  <a:gd name="f133" fmla="*/ f104 1 165036"/>
                  <a:gd name="f134" fmla="*/ f105 1 338509"/>
                  <a:gd name="f135" fmla="*/ f106 1 165036"/>
                  <a:gd name="f136" fmla="*/ f107 1 338509"/>
                  <a:gd name="f137" fmla="*/ f108 1 165036"/>
                  <a:gd name="f138" fmla="*/ f109 1 338509"/>
                  <a:gd name="f139" fmla="*/ f110 1 165036"/>
                  <a:gd name="f140" fmla="*/ f111 1 338509"/>
                  <a:gd name="f141" fmla="*/ f112 1 165036"/>
                  <a:gd name="f142" fmla="*/ f5 1 f83"/>
                  <a:gd name="f143" fmla="*/ f6 1 f83"/>
                  <a:gd name="f144" fmla="*/ f5 1 f84"/>
                  <a:gd name="f145" fmla="*/ f7 1 f84"/>
                  <a:gd name="f146" fmla="+- f113 0 f1"/>
                  <a:gd name="f147" fmla="*/ f114 1 f83"/>
                  <a:gd name="f148" fmla="*/ f115 1 f84"/>
                  <a:gd name="f149" fmla="*/ f116 1 f83"/>
                  <a:gd name="f150" fmla="*/ f117 1 f84"/>
                  <a:gd name="f151" fmla="*/ f118 1 f83"/>
                  <a:gd name="f152" fmla="*/ f119 1 f84"/>
                  <a:gd name="f153" fmla="*/ f120 1 f83"/>
                  <a:gd name="f154" fmla="*/ f121 1 f84"/>
                  <a:gd name="f155" fmla="*/ f122 1 f83"/>
                  <a:gd name="f156" fmla="*/ f123 1 f84"/>
                  <a:gd name="f157" fmla="*/ f124 1 f83"/>
                  <a:gd name="f158" fmla="*/ f125 1 f84"/>
                  <a:gd name="f159" fmla="*/ f126 1 f83"/>
                  <a:gd name="f160" fmla="*/ f127 1 f84"/>
                  <a:gd name="f161" fmla="*/ f128 1 f83"/>
                  <a:gd name="f162" fmla="*/ f129 1 f84"/>
                  <a:gd name="f163" fmla="*/ f130 1 f83"/>
                  <a:gd name="f164" fmla="*/ f131 1 f84"/>
                  <a:gd name="f165" fmla="*/ f132 1 f83"/>
                  <a:gd name="f166" fmla="*/ f133 1 f84"/>
                  <a:gd name="f167" fmla="*/ f134 1 f83"/>
                  <a:gd name="f168" fmla="*/ f135 1 f84"/>
                  <a:gd name="f169" fmla="*/ f136 1 f83"/>
                  <a:gd name="f170" fmla="*/ f137 1 f84"/>
                  <a:gd name="f171" fmla="*/ f138 1 f83"/>
                  <a:gd name="f172" fmla="*/ f139 1 f84"/>
                  <a:gd name="f173" fmla="*/ f140 1 f83"/>
                  <a:gd name="f174" fmla="*/ f141 1 f84"/>
                  <a:gd name="f175" fmla="*/ f142 f78 1"/>
                  <a:gd name="f176" fmla="*/ f143 f78 1"/>
                  <a:gd name="f177" fmla="*/ f145 f79 1"/>
                  <a:gd name="f178" fmla="*/ f144 f79 1"/>
                  <a:gd name="f179" fmla="*/ f147 f78 1"/>
                  <a:gd name="f180" fmla="*/ f148 f79 1"/>
                  <a:gd name="f181" fmla="*/ f149 f78 1"/>
                  <a:gd name="f182" fmla="*/ f150 f79 1"/>
                  <a:gd name="f183" fmla="*/ f151 f78 1"/>
                  <a:gd name="f184" fmla="*/ f152 f79 1"/>
                  <a:gd name="f185" fmla="*/ f153 f78 1"/>
                  <a:gd name="f186" fmla="*/ f154 f79 1"/>
                  <a:gd name="f187" fmla="*/ f155 f78 1"/>
                  <a:gd name="f188" fmla="*/ f156 f79 1"/>
                  <a:gd name="f189" fmla="*/ f157 f78 1"/>
                  <a:gd name="f190" fmla="*/ f158 f79 1"/>
                  <a:gd name="f191" fmla="*/ f159 f78 1"/>
                  <a:gd name="f192" fmla="*/ f160 f79 1"/>
                  <a:gd name="f193" fmla="*/ f161 f78 1"/>
                  <a:gd name="f194" fmla="*/ f162 f79 1"/>
                  <a:gd name="f195" fmla="*/ f163 f78 1"/>
                  <a:gd name="f196" fmla="*/ f164 f79 1"/>
                  <a:gd name="f197" fmla="*/ f165 f78 1"/>
                  <a:gd name="f198" fmla="*/ f166 f79 1"/>
                  <a:gd name="f199" fmla="*/ f167 f78 1"/>
                  <a:gd name="f200" fmla="*/ f168 f79 1"/>
                  <a:gd name="f201" fmla="*/ f169 f78 1"/>
                  <a:gd name="f202" fmla="*/ f170 f79 1"/>
                  <a:gd name="f203" fmla="*/ f171 f78 1"/>
                  <a:gd name="f204" fmla="*/ f172 f79 1"/>
                  <a:gd name="f205" fmla="*/ f173 f78 1"/>
                  <a:gd name="f206" fmla="*/ f174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6">
                    <a:pos x="f179" y="f180"/>
                  </a:cxn>
                  <a:cxn ang="f146">
                    <a:pos x="f181" y="f182"/>
                  </a:cxn>
                  <a:cxn ang="f146">
                    <a:pos x="f183" y="f184"/>
                  </a:cxn>
                  <a:cxn ang="f146">
                    <a:pos x="f185" y="f186"/>
                  </a:cxn>
                  <a:cxn ang="f146">
                    <a:pos x="f187" y="f188"/>
                  </a:cxn>
                  <a:cxn ang="f146">
                    <a:pos x="f189" y="f190"/>
                  </a:cxn>
                  <a:cxn ang="f146">
                    <a:pos x="f191" y="f192"/>
                  </a:cxn>
                  <a:cxn ang="f146">
                    <a:pos x="f193" y="f194"/>
                  </a:cxn>
                  <a:cxn ang="f146">
                    <a:pos x="f195" y="f196"/>
                  </a:cxn>
                  <a:cxn ang="f146">
                    <a:pos x="f197" y="f198"/>
                  </a:cxn>
                  <a:cxn ang="f146">
                    <a:pos x="f199" y="f200"/>
                  </a:cxn>
                  <a:cxn ang="f146">
                    <a:pos x="f201" y="f202"/>
                  </a:cxn>
                  <a:cxn ang="f146">
                    <a:pos x="f203" y="f204"/>
                  </a:cxn>
                  <a:cxn ang="f146">
                    <a:pos x="f205" y="f206"/>
                  </a:cxn>
                  <a:cxn ang="f146">
                    <a:pos x="f179" y="f180"/>
                  </a:cxn>
                </a:cxnLst>
                <a:rect l="f175" t="f178" r="f176" b="f177"/>
                <a:pathLst>
                  <a:path w="338509" h="165036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1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lnTo>
                      <a:pt x="f45" y="f5"/>
                    </a:lnTo>
                    <a:lnTo>
                      <a:pt x="f46" y="f47"/>
                    </a:lnTo>
                    <a:lnTo>
                      <a:pt x="f48" y="f49"/>
                    </a:ln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64" y="f70"/>
                      <a:pt x="f71" y="f72"/>
                    </a:cubicBezTo>
                    <a:cubicBezTo>
                      <a:pt x="f73" y="f74"/>
                      <a:pt x="f75" y="f7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4" name="Group 154"/>
            <p:cNvGrpSpPr/>
            <p:nvPr/>
          </p:nvGrpSpPr>
          <p:grpSpPr>
            <a:xfrm>
              <a:off x="5435534" y="4295520"/>
              <a:ext cx="6585057" cy="2766720"/>
              <a:chOff x="5435534" y="4295520"/>
              <a:chExt cx="6585057" cy="2766720"/>
            </a:xfrm>
          </p:grpSpPr>
          <p:sp>
            <p:nvSpPr>
              <p:cNvPr id="25" name="Freeform: Shape 179"/>
              <p:cNvSpPr/>
              <p:nvPr/>
            </p:nvSpPr>
            <p:spPr>
              <a:xfrm rot="12101075">
                <a:off x="8816555" y="55690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" name="Freeform: Shape 180"/>
              <p:cNvSpPr/>
              <p:nvPr/>
            </p:nvSpPr>
            <p:spPr>
              <a:xfrm rot="12101075">
                <a:off x="8859258" y="575775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" name="Freeform: Shape 181"/>
              <p:cNvSpPr/>
              <p:nvPr/>
            </p:nvSpPr>
            <p:spPr>
              <a:xfrm rot="12101075">
                <a:off x="8615579" y="548915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: Shape 182"/>
              <p:cNvSpPr/>
              <p:nvPr/>
            </p:nvSpPr>
            <p:spPr>
              <a:xfrm rot="12101075">
                <a:off x="8658291" y="567783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Freeform: Shape 183"/>
              <p:cNvSpPr/>
              <p:nvPr/>
            </p:nvSpPr>
            <p:spPr>
              <a:xfrm rot="12101075">
                <a:off x="8413432" y="541217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Freeform: Shape 184"/>
              <p:cNvSpPr/>
              <p:nvPr/>
            </p:nvSpPr>
            <p:spPr>
              <a:xfrm rot="12101075">
                <a:off x="8455998" y="560123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" name="Freeform: Shape 185"/>
              <p:cNvSpPr/>
              <p:nvPr/>
            </p:nvSpPr>
            <p:spPr>
              <a:xfrm rot="12101075">
                <a:off x="8212465" y="5332275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" name="Freeform: Shape 186"/>
              <p:cNvSpPr/>
              <p:nvPr/>
            </p:nvSpPr>
            <p:spPr>
              <a:xfrm rot="12101075">
                <a:off x="8255397" y="5521473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" name="Freeform: Shape 187"/>
              <p:cNvSpPr/>
              <p:nvPr/>
            </p:nvSpPr>
            <p:spPr>
              <a:xfrm rot="12101075">
                <a:off x="8011855" y="5252494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" name="Freeform: Shape 188"/>
              <p:cNvSpPr/>
              <p:nvPr/>
            </p:nvSpPr>
            <p:spPr>
              <a:xfrm rot="12101075">
                <a:off x="8054421" y="544155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" name="Freeform: Shape 189"/>
              <p:cNvSpPr/>
              <p:nvPr/>
            </p:nvSpPr>
            <p:spPr>
              <a:xfrm rot="12101075">
                <a:off x="7812059" y="5169631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6" name="Freeform: Shape 190"/>
              <p:cNvSpPr/>
              <p:nvPr/>
            </p:nvSpPr>
            <p:spPr>
              <a:xfrm rot="12101075">
                <a:off x="7854771" y="53583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7" name="Freeform: Shape 191"/>
              <p:cNvSpPr/>
              <p:nvPr/>
            </p:nvSpPr>
            <p:spPr>
              <a:xfrm rot="12101075">
                <a:off x="7609912" y="509266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8" name="Freeform: Shape 192"/>
              <p:cNvSpPr/>
              <p:nvPr/>
            </p:nvSpPr>
            <p:spPr>
              <a:xfrm rot="12101075">
                <a:off x="7652478" y="52817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9" name="Freeform: Shape 193"/>
              <p:cNvSpPr/>
              <p:nvPr/>
            </p:nvSpPr>
            <p:spPr>
              <a:xfrm rot="12101075">
                <a:off x="7408936" y="501275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0" name="Freeform: Shape 194"/>
              <p:cNvSpPr/>
              <p:nvPr/>
            </p:nvSpPr>
            <p:spPr>
              <a:xfrm rot="12101075">
                <a:off x="7451502" y="520180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1" name="Freeform: Shape 195"/>
              <p:cNvSpPr/>
              <p:nvPr/>
            </p:nvSpPr>
            <p:spPr>
              <a:xfrm rot="12101075">
                <a:off x="7207970" y="493283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2" name="Freeform: Shape 196"/>
              <p:cNvSpPr/>
              <p:nvPr/>
            </p:nvSpPr>
            <p:spPr>
              <a:xfrm rot="12101075">
                <a:off x="7250901" y="512204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3" name="Freeform: Shape 197"/>
              <p:cNvSpPr/>
              <p:nvPr/>
            </p:nvSpPr>
            <p:spPr>
              <a:xfrm rot="12101075">
                <a:off x="7006994" y="485292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7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49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4" name="Freeform: Shape 198"/>
              <p:cNvSpPr/>
              <p:nvPr/>
            </p:nvSpPr>
            <p:spPr>
              <a:xfrm rot="12101075">
                <a:off x="7049925" y="50421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Freeform: Shape 199"/>
              <p:cNvSpPr/>
              <p:nvPr/>
            </p:nvSpPr>
            <p:spPr>
              <a:xfrm rot="12101075">
                <a:off x="6806392" y="477315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7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49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6" name="Freeform: Shape 200"/>
              <p:cNvSpPr/>
              <p:nvPr/>
            </p:nvSpPr>
            <p:spPr>
              <a:xfrm rot="12101075">
                <a:off x="6848958" y="496220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176463"/>
                  <a:gd name="f104" fmla="val 46116"/>
                  <a:gd name="f105" fmla="+- 0 0 -90"/>
                  <a:gd name="f106" fmla="*/ f3 1 176845"/>
                  <a:gd name="f107" fmla="*/ f4 1 314107"/>
                  <a:gd name="f108" fmla="+- f7 0 f5"/>
                  <a:gd name="f109" fmla="+- f6 0 f5"/>
                  <a:gd name="f110" fmla="*/ f105 f0 1"/>
                  <a:gd name="f111" fmla="*/ f109 1 176845"/>
                  <a:gd name="f112" fmla="*/ f108 1 314107"/>
                  <a:gd name="f113" fmla="*/ 176845 f109 1"/>
                  <a:gd name="f114" fmla="*/ 4101 f108 1"/>
                  <a:gd name="f115" fmla="*/ 9931 f109 1"/>
                  <a:gd name="f116" fmla="*/ 1045 f108 1"/>
                  <a:gd name="f117" fmla="*/ 382 f109 1"/>
                  <a:gd name="f118" fmla="*/ 16323 f108 1"/>
                  <a:gd name="f119" fmla="*/ 0 f109 1"/>
                  <a:gd name="f120" fmla="*/ 137021 f108 1"/>
                  <a:gd name="f121" fmla="*/ 14132 f109 1"/>
                  <a:gd name="f122" fmla="*/ 152299 f108 1"/>
                  <a:gd name="f123" fmla="*/ 49654 f109 1"/>
                  <a:gd name="f124" fmla="*/ 183238 f108 1"/>
                  <a:gd name="f125" fmla="*/ 35522 f109 1"/>
                  <a:gd name="f126" fmla="*/ 241677 f108 1"/>
                  <a:gd name="f127" fmla="*/ 20244 f109 1"/>
                  <a:gd name="f128" fmla="*/ 257337 f108 1"/>
                  <a:gd name="f129" fmla="*/ 24063 f109 1"/>
                  <a:gd name="f130" fmla="*/ 289039 f108 1"/>
                  <a:gd name="f131" fmla="*/ 33994 f109 1"/>
                  <a:gd name="f132" fmla="*/ 298970 f108 1"/>
                  <a:gd name="f133" fmla="*/ 135976 f109 1"/>
                  <a:gd name="f134" fmla="*/ 299734 f108 1"/>
                  <a:gd name="f135" fmla="*/ 145525 f109 1"/>
                  <a:gd name="f136" fmla="*/ 290949 f108 1"/>
                  <a:gd name="f137" fmla="*/ 152018 f109 1"/>
                  <a:gd name="f138" fmla="*/ 261538 f108 1"/>
                  <a:gd name="f139" fmla="*/ 134448 f109 1"/>
                  <a:gd name="f140" fmla="*/ 118406 f109 1"/>
                  <a:gd name="f141" fmla="*/ 188203 f108 1"/>
                  <a:gd name="f142" fmla="*/ 156983 f109 1"/>
                  <a:gd name="f143" fmla="*/ 174935 f109 1"/>
                  <a:gd name="f144" fmla="*/ 143896 f108 1"/>
                  <a:gd name="f145" fmla="*/ 176081 f109 1"/>
                  <a:gd name="f146" fmla="*/ 130528 f108 1"/>
                  <a:gd name="f147" fmla="*/ f110 1 f2"/>
                  <a:gd name="f148" fmla="*/ f113 1 176845"/>
                  <a:gd name="f149" fmla="*/ f114 1 314107"/>
                  <a:gd name="f150" fmla="*/ f115 1 176845"/>
                  <a:gd name="f151" fmla="*/ f116 1 314107"/>
                  <a:gd name="f152" fmla="*/ f117 1 176845"/>
                  <a:gd name="f153" fmla="*/ f118 1 314107"/>
                  <a:gd name="f154" fmla="*/ f119 1 176845"/>
                  <a:gd name="f155" fmla="*/ f120 1 314107"/>
                  <a:gd name="f156" fmla="*/ f121 1 176845"/>
                  <a:gd name="f157" fmla="*/ f122 1 314107"/>
                  <a:gd name="f158" fmla="*/ f123 1 176845"/>
                  <a:gd name="f159" fmla="*/ f124 1 314107"/>
                  <a:gd name="f160" fmla="*/ f125 1 176845"/>
                  <a:gd name="f161" fmla="*/ f126 1 314107"/>
                  <a:gd name="f162" fmla="*/ f127 1 176845"/>
                  <a:gd name="f163" fmla="*/ f128 1 314107"/>
                  <a:gd name="f164" fmla="*/ f129 1 176845"/>
                  <a:gd name="f165" fmla="*/ f130 1 314107"/>
                  <a:gd name="f166" fmla="*/ f131 1 176845"/>
                  <a:gd name="f167" fmla="*/ f132 1 314107"/>
                  <a:gd name="f168" fmla="*/ f133 1 176845"/>
                  <a:gd name="f169" fmla="*/ f134 1 314107"/>
                  <a:gd name="f170" fmla="*/ f135 1 176845"/>
                  <a:gd name="f171" fmla="*/ f136 1 314107"/>
                  <a:gd name="f172" fmla="*/ f137 1 176845"/>
                  <a:gd name="f173" fmla="*/ f138 1 314107"/>
                  <a:gd name="f174" fmla="*/ f139 1 176845"/>
                  <a:gd name="f175" fmla="*/ f140 1 176845"/>
                  <a:gd name="f176" fmla="*/ f141 1 314107"/>
                  <a:gd name="f177" fmla="*/ f142 1 176845"/>
                  <a:gd name="f178" fmla="*/ f143 1 176845"/>
                  <a:gd name="f179" fmla="*/ f144 1 314107"/>
                  <a:gd name="f180" fmla="*/ f145 1 176845"/>
                  <a:gd name="f181" fmla="*/ f146 1 314107"/>
                  <a:gd name="f182" fmla="*/ f5 1 f111"/>
                  <a:gd name="f183" fmla="*/ f6 1 f111"/>
                  <a:gd name="f184" fmla="*/ f5 1 f112"/>
                  <a:gd name="f185" fmla="*/ f7 1 f112"/>
                  <a:gd name="f186" fmla="+- f147 0 f1"/>
                  <a:gd name="f187" fmla="*/ f148 1 f111"/>
                  <a:gd name="f188" fmla="*/ f149 1 f112"/>
                  <a:gd name="f189" fmla="*/ f150 1 f111"/>
                  <a:gd name="f190" fmla="*/ f151 1 f112"/>
                  <a:gd name="f191" fmla="*/ f152 1 f111"/>
                  <a:gd name="f192" fmla="*/ f153 1 f112"/>
                  <a:gd name="f193" fmla="*/ f154 1 f111"/>
                  <a:gd name="f194" fmla="*/ f155 1 f112"/>
                  <a:gd name="f195" fmla="*/ f156 1 f111"/>
                  <a:gd name="f196" fmla="*/ f157 1 f112"/>
                  <a:gd name="f197" fmla="*/ f158 1 f111"/>
                  <a:gd name="f198" fmla="*/ f159 1 f112"/>
                  <a:gd name="f199" fmla="*/ f160 1 f111"/>
                  <a:gd name="f200" fmla="*/ f161 1 f112"/>
                  <a:gd name="f201" fmla="*/ f162 1 f111"/>
                  <a:gd name="f202" fmla="*/ f163 1 f112"/>
                  <a:gd name="f203" fmla="*/ f164 1 f111"/>
                  <a:gd name="f204" fmla="*/ f165 1 f112"/>
                  <a:gd name="f205" fmla="*/ f166 1 f111"/>
                  <a:gd name="f206" fmla="*/ f167 1 f112"/>
                  <a:gd name="f207" fmla="*/ f168 1 f111"/>
                  <a:gd name="f208" fmla="*/ f169 1 f112"/>
                  <a:gd name="f209" fmla="*/ f170 1 f111"/>
                  <a:gd name="f210" fmla="*/ f171 1 f112"/>
                  <a:gd name="f211" fmla="*/ f172 1 f111"/>
                  <a:gd name="f212" fmla="*/ f173 1 f112"/>
                  <a:gd name="f213" fmla="*/ f174 1 f111"/>
                  <a:gd name="f214" fmla="*/ f175 1 f111"/>
                  <a:gd name="f215" fmla="*/ f176 1 f112"/>
                  <a:gd name="f216" fmla="*/ f177 1 f111"/>
                  <a:gd name="f217" fmla="*/ f178 1 f111"/>
                  <a:gd name="f218" fmla="*/ f179 1 f112"/>
                  <a:gd name="f219" fmla="*/ f180 1 f111"/>
                  <a:gd name="f220" fmla="*/ f181 1 f112"/>
                  <a:gd name="f221" fmla="*/ f182 f106 1"/>
                  <a:gd name="f222" fmla="*/ f183 f106 1"/>
                  <a:gd name="f223" fmla="*/ f185 f107 1"/>
                  <a:gd name="f224" fmla="*/ f184 f107 1"/>
                  <a:gd name="f225" fmla="*/ f187 f106 1"/>
                  <a:gd name="f226" fmla="*/ f188 f107 1"/>
                  <a:gd name="f227" fmla="*/ f189 f106 1"/>
                  <a:gd name="f228" fmla="*/ f190 f107 1"/>
                  <a:gd name="f229" fmla="*/ f191 f106 1"/>
                  <a:gd name="f230" fmla="*/ f192 f107 1"/>
                  <a:gd name="f231" fmla="*/ f193 f106 1"/>
                  <a:gd name="f232" fmla="*/ f194 f107 1"/>
                  <a:gd name="f233" fmla="*/ f195 f106 1"/>
                  <a:gd name="f234" fmla="*/ f196 f107 1"/>
                  <a:gd name="f235" fmla="*/ f197 f106 1"/>
                  <a:gd name="f236" fmla="*/ f198 f107 1"/>
                  <a:gd name="f237" fmla="*/ f199 f106 1"/>
                  <a:gd name="f238" fmla="*/ f200 f107 1"/>
                  <a:gd name="f239" fmla="*/ f201 f106 1"/>
                  <a:gd name="f240" fmla="*/ f202 f107 1"/>
                  <a:gd name="f241" fmla="*/ f203 f106 1"/>
                  <a:gd name="f242" fmla="*/ f204 f107 1"/>
                  <a:gd name="f243" fmla="*/ f205 f106 1"/>
                  <a:gd name="f244" fmla="*/ f206 f107 1"/>
                  <a:gd name="f245" fmla="*/ f207 f106 1"/>
                  <a:gd name="f246" fmla="*/ f208 f107 1"/>
                  <a:gd name="f247" fmla="*/ f209 f106 1"/>
                  <a:gd name="f248" fmla="*/ f210 f107 1"/>
                  <a:gd name="f249" fmla="*/ f211 f106 1"/>
                  <a:gd name="f250" fmla="*/ f212 f107 1"/>
                  <a:gd name="f251" fmla="*/ f213 f106 1"/>
                  <a:gd name="f252" fmla="*/ f214 f106 1"/>
                  <a:gd name="f253" fmla="*/ f215 f107 1"/>
                  <a:gd name="f254" fmla="*/ f216 f106 1"/>
                  <a:gd name="f255" fmla="*/ f217 f106 1"/>
                  <a:gd name="f256" fmla="*/ f218 f107 1"/>
                  <a:gd name="f257" fmla="*/ f219 f106 1"/>
                  <a:gd name="f258" fmla="*/ f220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225" y="f226"/>
                  </a:cxn>
                  <a:cxn ang="f186">
                    <a:pos x="f227" y="f228"/>
                  </a:cxn>
                  <a:cxn ang="f186">
                    <a:pos x="f229" y="f230"/>
                  </a:cxn>
                  <a:cxn ang="f186">
                    <a:pos x="f231" y="f232"/>
                  </a:cxn>
                  <a:cxn ang="f186">
                    <a:pos x="f233" y="f234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7" y="f238"/>
                  </a:cxn>
                  <a:cxn ang="f186">
                    <a:pos x="f239" y="f240"/>
                  </a:cxn>
                  <a:cxn ang="f186">
                    <a:pos x="f241" y="f242"/>
                  </a:cxn>
                  <a:cxn ang="f186">
                    <a:pos x="f243" y="f244"/>
                  </a:cxn>
                  <a:cxn ang="f186">
                    <a:pos x="f245" y="f246"/>
                  </a:cxn>
                  <a:cxn ang="f186">
                    <a:pos x="f247" y="f248"/>
                  </a:cxn>
                  <a:cxn ang="f186">
                    <a:pos x="f249" y="f250"/>
                  </a:cxn>
                  <a:cxn ang="f186">
                    <a:pos x="f251" y="f238"/>
                  </a:cxn>
                  <a:cxn ang="f186">
                    <a:pos x="f252" y="f253"/>
                  </a:cxn>
                  <a:cxn ang="f186">
                    <a:pos x="f254" y="f234"/>
                  </a:cxn>
                  <a:cxn ang="f186">
                    <a:pos x="f255" y="f256"/>
                  </a:cxn>
                  <a:cxn ang="f186">
                    <a:pos x="f257" y="f258"/>
                  </a:cxn>
                  <a:cxn ang="f186">
                    <a:pos x="f225" y="f226"/>
                  </a:cxn>
                </a:cxnLst>
                <a:rect l="f221" t="f224" r="f222" b="f223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103" y="f104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7" name="Freeform: Shape 201"/>
              <p:cNvSpPr/>
              <p:nvPr/>
            </p:nvSpPr>
            <p:spPr>
              <a:xfrm rot="12101075">
                <a:off x="6605417" y="469323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8" name="Freeform: Shape 202"/>
              <p:cNvSpPr/>
              <p:nvPr/>
            </p:nvSpPr>
            <p:spPr>
              <a:xfrm rot="12101075">
                <a:off x="6647982" y="488229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9" name="Freeform: Shape 203"/>
              <p:cNvSpPr/>
              <p:nvPr/>
            </p:nvSpPr>
            <p:spPr>
              <a:xfrm rot="12101075">
                <a:off x="6404450" y="4613350"/>
                <a:ext cx="185385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5"/>
                  <a:gd name="f7" fmla="val 312881"/>
                  <a:gd name="f8" fmla="val 184057"/>
                  <a:gd name="f9" fmla="val 180237"/>
                  <a:gd name="f10" fmla="val 177182"/>
                  <a:gd name="f11" fmla="val 178373"/>
                  <a:gd name="f12" fmla="val 174126"/>
                  <a:gd name="f13" fmla="val 177227"/>
                  <a:gd name="f14" fmla="val 166105"/>
                  <a:gd name="f15" fmla="val 173026"/>
                  <a:gd name="f16" fmla="val 161904"/>
                  <a:gd name="f17" fmla="val 159657"/>
                  <a:gd name="f18" fmla="val 162286"/>
                  <a:gd name="f19" fmla="val 129865"/>
                  <a:gd name="f20" fmla="val 163050"/>
                  <a:gd name="f21" fmla="val 123372"/>
                  <a:gd name="f22" fmla="val 138222"/>
                  <a:gd name="f23" fmla="val 117642"/>
                  <a:gd name="f24" fmla="val 116451"/>
                  <a:gd name="f25" fmla="val 113059"/>
                  <a:gd name="f26" fmla="val 98499"/>
                  <a:gd name="f27" fmla="val 119934"/>
                  <a:gd name="f28" fmla="val 82457"/>
                  <a:gd name="f29" fmla="val 137504"/>
                  <a:gd name="f30" fmla="val 72144"/>
                  <a:gd name="f31" fmla="val 160421"/>
                  <a:gd name="f32" fmla="val 58776"/>
                  <a:gd name="f33" fmla="val 162331"/>
                  <a:gd name="f34" fmla="val 36240"/>
                  <a:gd name="f35" fmla="val 142851"/>
                  <a:gd name="f36" fmla="val 18289"/>
                  <a:gd name="f37" fmla="val 117260"/>
                  <a:gd name="f38" fmla="+- 0 0 5774"/>
                  <a:gd name="f39" fmla="val 58821"/>
                  <a:gd name="f40" fmla="+- 0 0 6156"/>
                  <a:gd name="f41" fmla="val 32466"/>
                  <a:gd name="f42" fmla="val 17525"/>
                  <a:gd name="f43" fmla="val 14132"/>
                  <a:gd name="f44" fmla="val 33949"/>
                  <a:gd name="f45" fmla="val 15660"/>
                  <a:gd name="f46" fmla="val 60304"/>
                  <a:gd name="f47" fmla="val 37050"/>
                  <a:gd name="f48" fmla="val 58439"/>
                  <a:gd name="f49" fmla="val 83603"/>
                  <a:gd name="f50" fmla="val 61113"/>
                  <a:gd name="f51" fmla="val 101937"/>
                  <a:gd name="f52" fmla="val 56147"/>
                  <a:gd name="f53" fmla="val 121417"/>
                  <a:gd name="f54" fmla="val 51182"/>
                  <a:gd name="f55" fmla="val 140896"/>
                  <a:gd name="f56" fmla="val 43161"/>
                  <a:gd name="f57" fmla="val 17952"/>
                  <a:gd name="f58" fmla="val 3438"/>
                  <a:gd name="f59" fmla="val 162668"/>
                  <a:gd name="f60" fmla="val 764"/>
                  <a:gd name="f61" fmla="val 168397"/>
                  <a:gd name="f62" fmla="val 382"/>
                  <a:gd name="f63" fmla="val 178710"/>
                  <a:gd name="f64" fmla="val 181765"/>
                  <a:gd name="f65" fmla="val 183675"/>
                  <a:gd name="f66" fmla="val 226072"/>
                  <a:gd name="f67" fmla="val 268087"/>
                  <a:gd name="f68" fmla="val 310484"/>
                  <a:gd name="f69" fmla="val 59203"/>
                  <a:gd name="f70" fmla="val 314304"/>
                  <a:gd name="f71" fmla="val 118788"/>
                  <a:gd name="f72" fmla="val 312776"/>
                  <a:gd name="f73" fmla="val 177991"/>
                  <a:gd name="f74" fmla="val 311248"/>
                  <a:gd name="f75" fmla="val 268469"/>
                  <a:gd name="f76" fmla="val 226454"/>
                  <a:gd name="f77" fmla="+- 0 0 -90"/>
                  <a:gd name="f78" fmla="*/ f3 1 178755"/>
                  <a:gd name="f79" fmla="*/ f4 1 312881"/>
                  <a:gd name="f80" fmla="+- f7 0 f5"/>
                  <a:gd name="f81" fmla="+- f6 0 f5"/>
                  <a:gd name="f82" fmla="*/ f77 f0 1"/>
                  <a:gd name="f83" fmla="*/ f81 1 178755"/>
                  <a:gd name="f84" fmla="*/ f80 1 312881"/>
                  <a:gd name="f85" fmla="*/ 178755 f81 1"/>
                  <a:gd name="f86" fmla="*/ 184057 f80 1"/>
                  <a:gd name="f87" fmla="*/ 178373 f81 1"/>
                  <a:gd name="f88" fmla="*/ 174126 f80 1"/>
                  <a:gd name="f89" fmla="*/ 159657 f81 1"/>
                  <a:gd name="f90" fmla="*/ 162286 f80 1"/>
                  <a:gd name="f91" fmla="*/ 117642 f81 1"/>
                  <a:gd name="f92" fmla="*/ 116451 f80 1"/>
                  <a:gd name="f93" fmla="*/ 137504 f81 1"/>
                  <a:gd name="f94" fmla="*/ 72144 f80 1"/>
                  <a:gd name="f95" fmla="*/ 142851 f81 1"/>
                  <a:gd name="f96" fmla="*/ 18289 f80 1"/>
                  <a:gd name="f97" fmla="*/ 32466 f81 1"/>
                  <a:gd name="f98" fmla="*/ 17525 f80 1"/>
                  <a:gd name="f99" fmla="*/ 37050 f81 1"/>
                  <a:gd name="f100" fmla="*/ 56147 f81 1"/>
                  <a:gd name="f101" fmla="*/ 121417 f80 1"/>
                  <a:gd name="f102" fmla="*/ 17952 f81 1"/>
                  <a:gd name="f103" fmla="*/ 382 f81 1"/>
                  <a:gd name="f104" fmla="*/ 178710 f80 1"/>
                  <a:gd name="f105" fmla="*/ 183675 f80 1"/>
                  <a:gd name="f106" fmla="*/ 0 f81 1"/>
                  <a:gd name="f107" fmla="*/ 310484 f80 1"/>
                  <a:gd name="f108" fmla="*/ 177991 f81 1"/>
                  <a:gd name="f109" fmla="*/ 311248 f80 1"/>
                  <a:gd name="f110" fmla="*/ f82 1 f2"/>
                  <a:gd name="f111" fmla="*/ f85 1 178755"/>
                  <a:gd name="f112" fmla="*/ f86 1 312881"/>
                  <a:gd name="f113" fmla="*/ f87 1 178755"/>
                  <a:gd name="f114" fmla="*/ f88 1 312881"/>
                  <a:gd name="f115" fmla="*/ f89 1 178755"/>
                  <a:gd name="f116" fmla="*/ f90 1 312881"/>
                  <a:gd name="f117" fmla="*/ f91 1 178755"/>
                  <a:gd name="f118" fmla="*/ f92 1 312881"/>
                  <a:gd name="f119" fmla="*/ f93 1 178755"/>
                  <a:gd name="f120" fmla="*/ f94 1 312881"/>
                  <a:gd name="f121" fmla="*/ f95 1 178755"/>
                  <a:gd name="f122" fmla="*/ f96 1 312881"/>
                  <a:gd name="f123" fmla="*/ f97 1 178755"/>
                  <a:gd name="f124" fmla="*/ f98 1 312881"/>
                  <a:gd name="f125" fmla="*/ f99 1 178755"/>
                  <a:gd name="f126" fmla="*/ f100 1 178755"/>
                  <a:gd name="f127" fmla="*/ f101 1 312881"/>
                  <a:gd name="f128" fmla="*/ f102 1 178755"/>
                  <a:gd name="f129" fmla="*/ f103 1 178755"/>
                  <a:gd name="f130" fmla="*/ f104 1 312881"/>
                  <a:gd name="f131" fmla="*/ f105 1 312881"/>
                  <a:gd name="f132" fmla="*/ f106 1 178755"/>
                  <a:gd name="f133" fmla="*/ f107 1 312881"/>
                  <a:gd name="f134" fmla="*/ f108 1 178755"/>
                  <a:gd name="f135" fmla="*/ f109 1 312881"/>
                  <a:gd name="f136" fmla="*/ f5 1 f83"/>
                  <a:gd name="f137" fmla="*/ f6 1 f83"/>
                  <a:gd name="f138" fmla="*/ f5 1 f84"/>
                  <a:gd name="f139" fmla="*/ f7 1 f84"/>
                  <a:gd name="f140" fmla="+- f110 0 f1"/>
                  <a:gd name="f141" fmla="*/ f111 1 f83"/>
                  <a:gd name="f142" fmla="*/ f112 1 f84"/>
                  <a:gd name="f143" fmla="*/ f113 1 f83"/>
                  <a:gd name="f144" fmla="*/ f114 1 f84"/>
                  <a:gd name="f145" fmla="*/ f115 1 f83"/>
                  <a:gd name="f146" fmla="*/ f116 1 f84"/>
                  <a:gd name="f147" fmla="*/ f117 1 f83"/>
                  <a:gd name="f148" fmla="*/ f118 1 f84"/>
                  <a:gd name="f149" fmla="*/ f119 1 f83"/>
                  <a:gd name="f150" fmla="*/ f120 1 f84"/>
                  <a:gd name="f151" fmla="*/ f121 1 f83"/>
                  <a:gd name="f152" fmla="*/ f122 1 f84"/>
                  <a:gd name="f153" fmla="*/ f123 1 f83"/>
                  <a:gd name="f154" fmla="*/ f124 1 f84"/>
                  <a:gd name="f155" fmla="*/ f125 1 f83"/>
                  <a:gd name="f156" fmla="*/ f126 1 f83"/>
                  <a:gd name="f157" fmla="*/ f127 1 f84"/>
                  <a:gd name="f158" fmla="*/ f128 1 f83"/>
                  <a:gd name="f159" fmla="*/ f129 1 f83"/>
                  <a:gd name="f160" fmla="*/ f130 1 f84"/>
                  <a:gd name="f161" fmla="*/ f131 1 f84"/>
                  <a:gd name="f162" fmla="*/ f132 1 f83"/>
                  <a:gd name="f163" fmla="*/ f133 1 f84"/>
                  <a:gd name="f164" fmla="*/ f134 1 f83"/>
                  <a:gd name="f165" fmla="*/ f135 1 f84"/>
                  <a:gd name="f166" fmla="*/ f136 f78 1"/>
                  <a:gd name="f167" fmla="*/ f137 f78 1"/>
                  <a:gd name="f168" fmla="*/ f139 f79 1"/>
                  <a:gd name="f169" fmla="*/ f138 f79 1"/>
                  <a:gd name="f170" fmla="*/ f141 f78 1"/>
                  <a:gd name="f171" fmla="*/ f142 f79 1"/>
                  <a:gd name="f172" fmla="*/ f143 f78 1"/>
                  <a:gd name="f173" fmla="*/ f144 f79 1"/>
                  <a:gd name="f174" fmla="*/ f145 f78 1"/>
                  <a:gd name="f175" fmla="*/ f146 f79 1"/>
                  <a:gd name="f176" fmla="*/ f147 f78 1"/>
                  <a:gd name="f177" fmla="*/ f148 f79 1"/>
                  <a:gd name="f178" fmla="*/ f149 f78 1"/>
                  <a:gd name="f179" fmla="*/ f150 f79 1"/>
                  <a:gd name="f180" fmla="*/ f151 f78 1"/>
                  <a:gd name="f181" fmla="*/ f152 f79 1"/>
                  <a:gd name="f182" fmla="*/ f153 f78 1"/>
                  <a:gd name="f183" fmla="*/ f154 f79 1"/>
                  <a:gd name="f184" fmla="*/ f155 f78 1"/>
                  <a:gd name="f185" fmla="*/ f156 f78 1"/>
                  <a:gd name="f186" fmla="*/ f157 f79 1"/>
                  <a:gd name="f187" fmla="*/ f158 f78 1"/>
                  <a:gd name="f188" fmla="*/ f159 f78 1"/>
                  <a:gd name="f189" fmla="*/ f160 f79 1"/>
                  <a:gd name="f190" fmla="*/ f161 f79 1"/>
                  <a:gd name="f191" fmla="*/ f162 f78 1"/>
                  <a:gd name="f192" fmla="*/ f163 f79 1"/>
                  <a:gd name="f193" fmla="*/ f164 f78 1"/>
                  <a:gd name="f194" fmla="*/ f165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0">
                    <a:pos x="f170" y="f171"/>
                  </a:cxn>
                  <a:cxn ang="f140">
                    <a:pos x="f172" y="f173"/>
                  </a:cxn>
                  <a:cxn ang="f140">
                    <a:pos x="f174" y="f175"/>
                  </a:cxn>
                  <a:cxn ang="f140">
                    <a:pos x="f176" y="f177"/>
                  </a:cxn>
                  <a:cxn ang="f140">
                    <a:pos x="f178" y="f179"/>
                  </a:cxn>
                  <a:cxn ang="f140">
                    <a:pos x="f180" y="f181"/>
                  </a:cxn>
                  <a:cxn ang="f140">
                    <a:pos x="f182" y="f183"/>
                  </a:cxn>
                  <a:cxn ang="f140">
                    <a:pos x="f184" y="f179"/>
                  </a:cxn>
                  <a:cxn ang="f140">
                    <a:pos x="f185" y="f186"/>
                  </a:cxn>
                  <a:cxn ang="f140">
                    <a:pos x="f187" y="f175"/>
                  </a:cxn>
                  <a:cxn ang="f140">
                    <a:pos x="f188" y="f189"/>
                  </a:cxn>
                  <a:cxn ang="f140">
                    <a:pos x="f188" y="f190"/>
                  </a:cxn>
                  <a:cxn ang="f140">
                    <a:pos x="f191" y="f192"/>
                  </a:cxn>
                  <a:cxn ang="f140">
                    <a:pos x="f193" y="f194"/>
                  </a:cxn>
                  <a:cxn ang="f140">
                    <a:pos x="f170" y="f171"/>
                  </a:cxn>
                </a:cxnLst>
                <a:rect l="f166" t="f169" r="f167" b="f168"/>
                <a:pathLst>
                  <a:path w="178755" h="312881">
                    <a:moveTo>
                      <a:pt x="f6" y="f8"/>
                    </a:move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30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16"/>
                      <a:pt x="f57" y="f18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2" y="f9"/>
                      <a:pt x="f62" y="f64"/>
                      <a:pt x="f62" y="f65"/>
                    </a:cubicBezTo>
                    <a:cubicBezTo>
                      <a:pt x="f60" y="f66"/>
                      <a:pt x="f62" y="f67"/>
                      <a:pt x="f5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6" y="f75"/>
                      <a:pt x="f73" y="f76"/>
                      <a:pt x="f6" y="f8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0" name="Freeform: Shape 204"/>
              <p:cNvSpPr/>
              <p:nvPr/>
            </p:nvSpPr>
            <p:spPr>
              <a:xfrm rot="12101075">
                <a:off x="6447015" y="4802380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5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1" name="Freeform: Shape 205"/>
              <p:cNvSpPr/>
              <p:nvPr/>
            </p:nvSpPr>
            <p:spPr>
              <a:xfrm rot="12101075">
                <a:off x="6197658" y="453194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7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Freeform: Shape 206"/>
              <p:cNvSpPr/>
              <p:nvPr/>
            </p:nvSpPr>
            <p:spPr>
              <a:xfrm rot="12101075">
                <a:off x="6240370" y="4720641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176463"/>
                  <a:gd name="f104" fmla="val 46116"/>
                  <a:gd name="f105" fmla="+- 0 0 -90"/>
                  <a:gd name="f106" fmla="*/ f3 1 176845"/>
                  <a:gd name="f107" fmla="*/ f4 1 314107"/>
                  <a:gd name="f108" fmla="+- f7 0 f5"/>
                  <a:gd name="f109" fmla="+- f6 0 f5"/>
                  <a:gd name="f110" fmla="*/ f105 f0 1"/>
                  <a:gd name="f111" fmla="*/ f109 1 176845"/>
                  <a:gd name="f112" fmla="*/ f108 1 314107"/>
                  <a:gd name="f113" fmla="*/ 176845 f109 1"/>
                  <a:gd name="f114" fmla="*/ 4101 f108 1"/>
                  <a:gd name="f115" fmla="*/ 9931 f109 1"/>
                  <a:gd name="f116" fmla="*/ 1045 f108 1"/>
                  <a:gd name="f117" fmla="*/ 382 f109 1"/>
                  <a:gd name="f118" fmla="*/ 16323 f108 1"/>
                  <a:gd name="f119" fmla="*/ 0 f109 1"/>
                  <a:gd name="f120" fmla="*/ 137021 f108 1"/>
                  <a:gd name="f121" fmla="*/ 14132 f109 1"/>
                  <a:gd name="f122" fmla="*/ 152299 f108 1"/>
                  <a:gd name="f123" fmla="*/ 49654 f109 1"/>
                  <a:gd name="f124" fmla="*/ 183238 f108 1"/>
                  <a:gd name="f125" fmla="*/ 35522 f109 1"/>
                  <a:gd name="f126" fmla="*/ 241677 f108 1"/>
                  <a:gd name="f127" fmla="*/ 20244 f109 1"/>
                  <a:gd name="f128" fmla="*/ 257337 f108 1"/>
                  <a:gd name="f129" fmla="*/ 24063 f109 1"/>
                  <a:gd name="f130" fmla="*/ 289039 f108 1"/>
                  <a:gd name="f131" fmla="*/ 33994 f109 1"/>
                  <a:gd name="f132" fmla="*/ 298970 f108 1"/>
                  <a:gd name="f133" fmla="*/ 135976 f109 1"/>
                  <a:gd name="f134" fmla="*/ 299734 f108 1"/>
                  <a:gd name="f135" fmla="*/ 145525 f109 1"/>
                  <a:gd name="f136" fmla="*/ 290949 f108 1"/>
                  <a:gd name="f137" fmla="*/ 152018 f109 1"/>
                  <a:gd name="f138" fmla="*/ 261538 f108 1"/>
                  <a:gd name="f139" fmla="*/ 134448 f109 1"/>
                  <a:gd name="f140" fmla="*/ 118406 f109 1"/>
                  <a:gd name="f141" fmla="*/ 188203 f108 1"/>
                  <a:gd name="f142" fmla="*/ 156983 f109 1"/>
                  <a:gd name="f143" fmla="*/ 174935 f109 1"/>
                  <a:gd name="f144" fmla="*/ 143896 f108 1"/>
                  <a:gd name="f145" fmla="*/ 176081 f109 1"/>
                  <a:gd name="f146" fmla="*/ 130528 f108 1"/>
                  <a:gd name="f147" fmla="*/ f110 1 f2"/>
                  <a:gd name="f148" fmla="*/ f113 1 176845"/>
                  <a:gd name="f149" fmla="*/ f114 1 314107"/>
                  <a:gd name="f150" fmla="*/ f115 1 176845"/>
                  <a:gd name="f151" fmla="*/ f116 1 314107"/>
                  <a:gd name="f152" fmla="*/ f117 1 176845"/>
                  <a:gd name="f153" fmla="*/ f118 1 314107"/>
                  <a:gd name="f154" fmla="*/ f119 1 176845"/>
                  <a:gd name="f155" fmla="*/ f120 1 314107"/>
                  <a:gd name="f156" fmla="*/ f121 1 176845"/>
                  <a:gd name="f157" fmla="*/ f122 1 314107"/>
                  <a:gd name="f158" fmla="*/ f123 1 176845"/>
                  <a:gd name="f159" fmla="*/ f124 1 314107"/>
                  <a:gd name="f160" fmla="*/ f125 1 176845"/>
                  <a:gd name="f161" fmla="*/ f126 1 314107"/>
                  <a:gd name="f162" fmla="*/ f127 1 176845"/>
                  <a:gd name="f163" fmla="*/ f128 1 314107"/>
                  <a:gd name="f164" fmla="*/ f129 1 176845"/>
                  <a:gd name="f165" fmla="*/ f130 1 314107"/>
                  <a:gd name="f166" fmla="*/ f131 1 176845"/>
                  <a:gd name="f167" fmla="*/ f132 1 314107"/>
                  <a:gd name="f168" fmla="*/ f133 1 176845"/>
                  <a:gd name="f169" fmla="*/ f134 1 314107"/>
                  <a:gd name="f170" fmla="*/ f135 1 176845"/>
                  <a:gd name="f171" fmla="*/ f136 1 314107"/>
                  <a:gd name="f172" fmla="*/ f137 1 176845"/>
                  <a:gd name="f173" fmla="*/ f138 1 314107"/>
                  <a:gd name="f174" fmla="*/ f139 1 176845"/>
                  <a:gd name="f175" fmla="*/ f140 1 176845"/>
                  <a:gd name="f176" fmla="*/ f141 1 314107"/>
                  <a:gd name="f177" fmla="*/ f142 1 176845"/>
                  <a:gd name="f178" fmla="*/ f143 1 176845"/>
                  <a:gd name="f179" fmla="*/ f144 1 314107"/>
                  <a:gd name="f180" fmla="*/ f145 1 176845"/>
                  <a:gd name="f181" fmla="*/ f146 1 314107"/>
                  <a:gd name="f182" fmla="*/ f5 1 f111"/>
                  <a:gd name="f183" fmla="*/ f6 1 f111"/>
                  <a:gd name="f184" fmla="*/ f5 1 f112"/>
                  <a:gd name="f185" fmla="*/ f7 1 f112"/>
                  <a:gd name="f186" fmla="+- f147 0 f1"/>
                  <a:gd name="f187" fmla="*/ f148 1 f111"/>
                  <a:gd name="f188" fmla="*/ f149 1 f112"/>
                  <a:gd name="f189" fmla="*/ f150 1 f111"/>
                  <a:gd name="f190" fmla="*/ f151 1 f112"/>
                  <a:gd name="f191" fmla="*/ f152 1 f111"/>
                  <a:gd name="f192" fmla="*/ f153 1 f112"/>
                  <a:gd name="f193" fmla="*/ f154 1 f111"/>
                  <a:gd name="f194" fmla="*/ f155 1 f112"/>
                  <a:gd name="f195" fmla="*/ f156 1 f111"/>
                  <a:gd name="f196" fmla="*/ f157 1 f112"/>
                  <a:gd name="f197" fmla="*/ f158 1 f111"/>
                  <a:gd name="f198" fmla="*/ f159 1 f112"/>
                  <a:gd name="f199" fmla="*/ f160 1 f111"/>
                  <a:gd name="f200" fmla="*/ f161 1 f112"/>
                  <a:gd name="f201" fmla="*/ f162 1 f111"/>
                  <a:gd name="f202" fmla="*/ f163 1 f112"/>
                  <a:gd name="f203" fmla="*/ f164 1 f111"/>
                  <a:gd name="f204" fmla="*/ f165 1 f112"/>
                  <a:gd name="f205" fmla="*/ f166 1 f111"/>
                  <a:gd name="f206" fmla="*/ f167 1 f112"/>
                  <a:gd name="f207" fmla="*/ f168 1 f111"/>
                  <a:gd name="f208" fmla="*/ f169 1 f112"/>
                  <a:gd name="f209" fmla="*/ f170 1 f111"/>
                  <a:gd name="f210" fmla="*/ f171 1 f112"/>
                  <a:gd name="f211" fmla="*/ f172 1 f111"/>
                  <a:gd name="f212" fmla="*/ f173 1 f112"/>
                  <a:gd name="f213" fmla="*/ f174 1 f111"/>
                  <a:gd name="f214" fmla="*/ f175 1 f111"/>
                  <a:gd name="f215" fmla="*/ f176 1 f112"/>
                  <a:gd name="f216" fmla="*/ f177 1 f111"/>
                  <a:gd name="f217" fmla="*/ f178 1 f111"/>
                  <a:gd name="f218" fmla="*/ f179 1 f112"/>
                  <a:gd name="f219" fmla="*/ f180 1 f111"/>
                  <a:gd name="f220" fmla="*/ f181 1 f112"/>
                  <a:gd name="f221" fmla="*/ f182 f106 1"/>
                  <a:gd name="f222" fmla="*/ f183 f106 1"/>
                  <a:gd name="f223" fmla="*/ f185 f107 1"/>
                  <a:gd name="f224" fmla="*/ f184 f107 1"/>
                  <a:gd name="f225" fmla="*/ f187 f106 1"/>
                  <a:gd name="f226" fmla="*/ f188 f107 1"/>
                  <a:gd name="f227" fmla="*/ f189 f106 1"/>
                  <a:gd name="f228" fmla="*/ f190 f107 1"/>
                  <a:gd name="f229" fmla="*/ f191 f106 1"/>
                  <a:gd name="f230" fmla="*/ f192 f107 1"/>
                  <a:gd name="f231" fmla="*/ f193 f106 1"/>
                  <a:gd name="f232" fmla="*/ f194 f107 1"/>
                  <a:gd name="f233" fmla="*/ f195 f106 1"/>
                  <a:gd name="f234" fmla="*/ f196 f107 1"/>
                  <a:gd name="f235" fmla="*/ f197 f106 1"/>
                  <a:gd name="f236" fmla="*/ f198 f107 1"/>
                  <a:gd name="f237" fmla="*/ f199 f106 1"/>
                  <a:gd name="f238" fmla="*/ f200 f107 1"/>
                  <a:gd name="f239" fmla="*/ f201 f106 1"/>
                  <a:gd name="f240" fmla="*/ f202 f107 1"/>
                  <a:gd name="f241" fmla="*/ f203 f106 1"/>
                  <a:gd name="f242" fmla="*/ f204 f107 1"/>
                  <a:gd name="f243" fmla="*/ f205 f106 1"/>
                  <a:gd name="f244" fmla="*/ f206 f107 1"/>
                  <a:gd name="f245" fmla="*/ f207 f106 1"/>
                  <a:gd name="f246" fmla="*/ f208 f107 1"/>
                  <a:gd name="f247" fmla="*/ f209 f106 1"/>
                  <a:gd name="f248" fmla="*/ f210 f107 1"/>
                  <a:gd name="f249" fmla="*/ f211 f106 1"/>
                  <a:gd name="f250" fmla="*/ f212 f107 1"/>
                  <a:gd name="f251" fmla="*/ f213 f106 1"/>
                  <a:gd name="f252" fmla="*/ f214 f106 1"/>
                  <a:gd name="f253" fmla="*/ f215 f107 1"/>
                  <a:gd name="f254" fmla="*/ f216 f106 1"/>
                  <a:gd name="f255" fmla="*/ f217 f106 1"/>
                  <a:gd name="f256" fmla="*/ f218 f107 1"/>
                  <a:gd name="f257" fmla="*/ f219 f106 1"/>
                  <a:gd name="f258" fmla="*/ f220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225" y="f226"/>
                  </a:cxn>
                  <a:cxn ang="f186">
                    <a:pos x="f227" y="f228"/>
                  </a:cxn>
                  <a:cxn ang="f186">
                    <a:pos x="f229" y="f230"/>
                  </a:cxn>
                  <a:cxn ang="f186">
                    <a:pos x="f231" y="f232"/>
                  </a:cxn>
                  <a:cxn ang="f186">
                    <a:pos x="f233" y="f234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7" y="f238"/>
                  </a:cxn>
                  <a:cxn ang="f186">
                    <a:pos x="f239" y="f240"/>
                  </a:cxn>
                  <a:cxn ang="f186">
                    <a:pos x="f241" y="f242"/>
                  </a:cxn>
                  <a:cxn ang="f186">
                    <a:pos x="f243" y="f244"/>
                  </a:cxn>
                  <a:cxn ang="f186">
                    <a:pos x="f245" y="f246"/>
                  </a:cxn>
                  <a:cxn ang="f186">
                    <a:pos x="f247" y="f248"/>
                  </a:cxn>
                  <a:cxn ang="f186">
                    <a:pos x="f249" y="f250"/>
                  </a:cxn>
                  <a:cxn ang="f186">
                    <a:pos x="f251" y="f238"/>
                  </a:cxn>
                  <a:cxn ang="f186">
                    <a:pos x="f252" y="f253"/>
                  </a:cxn>
                  <a:cxn ang="f186">
                    <a:pos x="f254" y="f234"/>
                  </a:cxn>
                  <a:cxn ang="f186">
                    <a:pos x="f255" y="f256"/>
                  </a:cxn>
                  <a:cxn ang="f186">
                    <a:pos x="f257" y="f258"/>
                  </a:cxn>
                  <a:cxn ang="f186">
                    <a:pos x="f225" y="f226"/>
                  </a:cxn>
                </a:cxnLst>
                <a:rect l="f221" t="f224" r="f222" b="f223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103" y="f104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3" name="Freeform: Shape 207"/>
              <p:cNvSpPr/>
              <p:nvPr/>
            </p:nvSpPr>
            <p:spPr>
              <a:xfrm rot="12101075">
                <a:off x="5996691" y="445203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4" name="Freeform: Shape 208"/>
              <p:cNvSpPr/>
              <p:nvPr/>
            </p:nvSpPr>
            <p:spPr>
              <a:xfrm rot="12101075">
                <a:off x="6039403" y="4640723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7"/>
                  <a:gd name="f96" fmla="val 174936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6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5" name="Freeform: Shape 209"/>
              <p:cNvSpPr/>
              <p:nvPr/>
            </p:nvSpPr>
            <p:spPr>
              <a:xfrm rot="12101075">
                <a:off x="5794399" y="437542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19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1"/>
                  <a:gd name="f22" fmla="val 123371"/>
                  <a:gd name="f23" fmla="val 138604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2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6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7"/>
                  <a:gd name="f62" fmla="val 764"/>
                  <a:gd name="f63" fmla="val 168397"/>
                  <a:gd name="f64" fmla="val 382"/>
                  <a:gd name="f65" fmla="val 178710"/>
                  <a:gd name="f66" fmla="val 180238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49 f84 1"/>
                  <a:gd name="f103" fmla="*/ 72144 f83 1"/>
                  <a:gd name="f104" fmla="*/ 56147 f84 1"/>
                  <a:gd name="f105" fmla="*/ 121416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6" name="Freeform: Shape 210"/>
              <p:cNvSpPr/>
              <p:nvPr/>
            </p:nvSpPr>
            <p:spPr>
              <a:xfrm rot="12101075">
                <a:off x="5837111" y="456412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7" name="Freeform: Shape 211"/>
              <p:cNvSpPr/>
              <p:nvPr/>
            </p:nvSpPr>
            <p:spPr>
              <a:xfrm rot="12101075">
                <a:off x="10490336" y="6858253"/>
                <a:ext cx="13066" cy="55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04"/>
                  <a:gd name="f7" fmla="val 5347"/>
                  <a:gd name="f8" fmla="val 1910"/>
                  <a:gd name="f9" fmla="val 3438"/>
                  <a:gd name="f10" fmla="val 4965"/>
                  <a:gd name="f11" fmla="val 4583"/>
                  <a:gd name="f12" fmla="val 9167"/>
                  <a:gd name="f13" fmla="val 12605"/>
                  <a:gd name="f14" fmla="val 8785"/>
                  <a:gd name="f15" fmla="val 1528"/>
                  <a:gd name="f16" fmla="val 764"/>
                  <a:gd name="f17" fmla="+- 0 0 -90"/>
                  <a:gd name="f18" fmla="*/ f3 1 12604"/>
                  <a:gd name="f19" fmla="*/ f4 1 5347"/>
                  <a:gd name="f20" fmla="+- f7 0 f5"/>
                  <a:gd name="f21" fmla="+- f6 0 f5"/>
                  <a:gd name="f22" fmla="*/ f17 f0 1"/>
                  <a:gd name="f23" fmla="*/ f21 1 12604"/>
                  <a:gd name="f24" fmla="*/ f20 1 5347"/>
                  <a:gd name="f25" fmla="*/ 0 f21 1"/>
                  <a:gd name="f26" fmla="*/ 0 f20 1"/>
                  <a:gd name="f27" fmla="*/ 5347 f20 1"/>
                  <a:gd name="f28" fmla="*/ 12605 f21 1"/>
                  <a:gd name="f29" fmla="*/ 1910 f20 1"/>
                  <a:gd name="f30" fmla="*/ f22 1 f2"/>
                  <a:gd name="f31" fmla="*/ f25 1 12604"/>
                  <a:gd name="f32" fmla="*/ f26 1 5347"/>
                  <a:gd name="f33" fmla="*/ f27 1 5347"/>
                  <a:gd name="f34" fmla="*/ f28 1 12604"/>
                  <a:gd name="f35" fmla="*/ f29 1 5347"/>
                  <a:gd name="f36" fmla="*/ f5 1 f23"/>
                  <a:gd name="f37" fmla="*/ f6 1 f23"/>
                  <a:gd name="f38" fmla="*/ f5 1 f24"/>
                  <a:gd name="f39" fmla="*/ f7 1 f24"/>
                  <a:gd name="f40" fmla="+- f30 0 f1"/>
                  <a:gd name="f41" fmla="*/ f31 1 f23"/>
                  <a:gd name="f42" fmla="*/ f32 1 f24"/>
                  <a:gd name="f43" fmla="*/ f33 1 f24"/>
                  <a:gd name="f44" fmla="*/ f34 1 f23"/>
                  <a:gd name="f45" fmla="*/ f35 1 f24"/>
                  <a:gd name="f46" fmla="*/ f36 f18 1"/>
                  <a:gd name="f47" fmla="*/ f37 f18 1"/>
                  <a:gd name="f48" fmla="*/ f39 f19 1"/>
                  <a:gd name="f49" fmla="*/ f38 f19 1"/>
                  <a:gd name="f50" fmla="*/ f41 f18 1"/>
                  <a:gd name="f51" fmla="*/ f42 f19 1"/>
                  <a:gd name="f52" fmla="*/ f43 f19 1"/>
                  <a:gd name="f53" fmla="*/ f44 f18 1"/>
                  <a:gd name="f54" fmla="*/ f45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50" y="f51"/>
                  </a:cxn>
                  <a:cxn ang="f40">
                    <a:pos x="f50" y="f52"/>
                  </a:cxn>
                  <a:cxn ang="f40">
                    <a:pos x="f53" y="f54"/>
                  </a:cxn>
                  <a:cxn ang="f40">
                    <a:pos x="f50" y="f51"/>
                  </a:cxn>
                </a:cxnLst>
                <a:rect l="f46" t="f49" r="f47" b="f48"/>
                <a:pathLst>
                  <a:path w="12604" h="5347">
                    <a:moveTo>
                      <a:pt x="f5" y="f5"/>
                    </a:moveTo>
                    <a:cubicBezTo>
                      <a:pt x="f5" y="f8"/>
                      <a:pt x="f5" y="f9"/>
                      <a:pt x="f5" y="f7"/>
                    </a:cubicBezTo>
                    <a:cubicBezTo>
                      <a:pt x="f10" y="f11"/>
                      <a:pt x="f12" y="f9"/>
                      <a:pt x="f13" y="f8"/>
                    </a:cubicBezTo>
                    <a:cubicBezTo>
                      <a:pt x="f14" y="f15"/>
                      <a:pt x="f11" y="f16"/>
                      <a:pt x="f5" y="f5"/>
                    </a:cubicBezTo>
                    <a:close/>
                  </a:path>
                </a:pathLst>
              </a:custGeom>
              <a:solidFill>
                <a:srgbClr val="D6B1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: Shape 212"/>
              <p:cNvSpPr/>
              <p:nvPr/>
            </p:nvSpPr>
            <p:spPr>
              <a:xfrm rot="12101075">
                <a:off x="10484997" y="6860843"/>
                <a:ext cx="18223" cy="23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569"/>
                  <a:gd name="f7" fmla="val 2249"/>
                  <a:gd name="f8" fmla="val 17570"/>
                  <a:gd name="f9" fmla="val 340"/>
                  <a:gd name="f10" fmla="val 11841"/>
                  <a:gd name="f11" fmla="+- 0 0 424"/>
                  <a:gd name="f12" fmla="val 6111"/>
                  <a:gd name="f13" fmla="val 4965"/>
                  <a:gd name="f14" fmla="val 1103"/>
                  <a:gd name="f15" fmla="val 9167"/>
                  <a:gd name="f16" fmla="val 1867"/>
                  <a:gd name="f17" fmla="val 12605"/>
                  <a:gd name="f18" fmla="val 14514"/>
                  <a:gd name="f19" fmla="val 16042"/>
                  <a:gd name="f20" fmla="+- 0 0 -90"/>
                  <a:gd name="f21" fmla="*/ f3 1 17569"/>
                  <a:gd name="f22" fmla="*/ f4 1 2249"/>
                  <a:gd name="f23" fmla="+- f7 0 f5"/>
                  <a:gd name="f24" fmla="+- f6 0 f5"/>
                  <a:gd name="f25" fmla="*/ f20 f0 1"/>
                  <a:gd name="f26" fmla="*/ f24 1 17569"/>
                  <a:gd name="f27" fmla="*/ f23 1 2249"/>
                  <a:gd name="f28" fmla="*/ 17570 f24 1"/>
                  <a:gd name="f29" fmla="*/ 340 f23 1"/>
                  <a:gd name="f30" fmla="*/ 0 f24 1"/>
                  <a:gd name="f31" fmla="*/ 12605 f24 1"/>
                  <a:gd name="f32" fmla="*/ 2249 f23 1"/>
                  <a:gd name="f33" fmla="*/ f25 1 f2"/>
                  <a:gd name="f34" fmla="*/ f28 1 17569"/>
                  <a:gd name="f35" fmla="*/ f29 1 2249"/>
                  <a:gd name="f36" fmla="*/ f30 1 17569"/>
                  <a:gd name="f37" fmla="*/ f31 1 17569"/>
                  <a:gd name="f38" fmla="*/ f32 1 2249"/>
                  <a:gd name="f39" fmla="*/ f5 1 f26"/>
                  <a:gd name="f40" fmla="*/ f6 1 f26"/>
                  <a:gd name="f41" fmla="*/ f5 1 f27"/>
                  <a:gd name="f42" fmla="*/ f7 1 f27"/>
                  <a:gd name="f43" fmla="+- f33 0 f1"/>
                  <a:gd name="f44" fmla="*/ f34 1 f26"/>
                  <a:gd name="f45" fmla="*/ f35 1 f27"/>
                  <a:gd name="f46" fmla="*/ f36 1 f26"/>
                  <a:gd name="f47" fmla="*/ f37 1 f26"/>
                  <a:gd name="f48" fmla="*/ f38 1 f27"/>
                  <a:gd name="f49" fmla="*/ f39 f21 1"/>
                  <a:gd name="f50" fmla="*/ f40 f21 1"/>
                  <a:gd name="f51" fmla="*/ f42 f22 1"/>
                  <a:gd name="f52" fmla="*/ f41 f22 1"/>
                  <a:gd name="f53" fmla="*/ f44 f21 1"/>
                  <a:gd name="f54" fmla="*/ f45 f22 1"/>
                  <a:gd name="f55" fmla="*/ f46 f21 1"/>
                  <a:gd name="f56" fmla="*/ f47 f21 1"/>
                  <a:gd name="f57" fmla="*/ f48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3" y="f54"/>
                  </a:cxn>
                  <a:cxn ang="f43">
                    <a:pos x="f55" y="f54"/>
                  </a:cxn>
                  <a:cxn ang="f43">
                    <a:pos x="f56" y="f57"/>
                  </a:cxn>
                  <a:cxn ang="f43">
                    <a:pos x="f53" y="f54"/>
                  </a:cxn>
                </a:cxnLst>
                <a:rect l="f49" t="f52" r="f50" b="f51"/>
                <a:pathLst>
                  <a:path w="17569" h="2249">
                    <a:moveTo>
                      <a:pt x="f8" y="f9"/>
                    </a:moveTo>
                    <a:cubicBezTo>
                      <a:pt x="f10" y="f11"/>
                      <a:pt x="f12" y="f9"/>
                      <a:pt x="f5" y="f9"/>
                    </a:cubicBezTo>
                    <a:cubicBezTo>
                      <a:pt x="f13" y="f14"/>
                      <a:pt x="f15" y="f16"/>
                      <a:pt x="f17" y="f7"/>
                    </a:cubicBezTo>
                    <a:cubicBezTo>
                      <a:pt x="f18" y="f16"/>
                      <a:pt x="f19" y="f14"/>
                      <a:pt x="f8" y="f9"/>
                    </a:cubicBezTo>
                    <a:close/>
                  </a:path>
                </a:pathLst>
              </a:custGeom>
              <a:solidFill>
                <a:srgbClr val="D6B1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Freeform: Shape 213"/>
              <p:cNvSpPr/>
              <p:nvPr/>
            </p:nvSpPr>
            <p:spPr>
              <a:xfrm rot="12101075">
                <a:off x="10433991" y="6205162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0" name="Freeform: Shape 214"/>
              <p:cNvSpPr/>
              <p:nvPr/>
            </p:nvSpPr>
            <p:spPr>
              <a:xfrm rot="12101075">
                <a:off x="10476694" y="639385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: Shape 215"/>
              <p:cNvSpPr/>
              <p:nvPr/>
            </p:nvSpPr>
            <p:spPr>
              <a:xfrm rot="12101075">
                <a:off x="10233015" y="6125261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: Shape 216"/>
              <p:cNvSpPr/>
              <p:nvPr/>
            </p:nvSpPr>
            <p:spPr>
              <a:xfrm rot="12101075">
                <a:off x="10275727" y="6313947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3" name="Freeform: Shape 217"/>
              <p:cNvSpPr/>
              <p:nvPr/>
            </p:nvSpPr>
            <p:spPr>
              <a:xfrm rot="12101075">
                <a:off x="10030869" y="60482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4" name="Freeform: Shape 218"/>
              <p:cNvSpPr/>
              <p:nvPr/>
            </p:nvSpPr>
            <p:spPr>
              <a:xfrm rot="12101075">
                <a:off x="10073434" y="623733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5" name="Freeform: Shape 219"/>
              <p:cNvSpPr/>
              <p:nvPr/>
            </p:nvSpPr>
            <p:spPr>
              <a:xfrm rot="12101075">
                <a:off x="9829902" y="596836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: Shape 220"/>
              <p:cNvSpPr/>
              <p:nvPr/>
            </p:nvSpPr>
            <p:spPr>
              <a:xfrm rot="12101075">
                <a:off x="9872833" y="615757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7" name="Freeform: Shape 221"/>
              <p:cNvSpPr/>
              <p:nvPr/>
            </p:nvSpPr>
            <p:spPr>
              <a:xfrm rot="12101075">
                <a:off x="9629292" y="5888605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8" name="Freeform: Shape 222"/>
              <p:cNvSpPr/>
              <p:nvPr/>
            </p:nvSpPr>
            <p:spPr>
              <a:xfrm rot="12101075">
                <a:off x="9671857" y="6077657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9" name="Freeform: Shape 223"/>
              <p:cNvSpPr/>
              <p:nvPr/>
            </p:nvSpPr>
            <p:spPr>
              <a:xfrm rot="12101075">
                <a:off x="9429495" y="580574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0" name="Freeform: Shape 224"/>
              <p:cNvSpPr/>
              <p:nvPr/>
            </p:nvSpPr>
            <p:spPr>
              <a:xfrm rot="12101075">
                <a:off x="9472207" y="599442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1" name="Freeform: Shape 225"/>
              <p:cNvSpPr/>
              <p:nvPr/>
            </p:nvSpPr>
            <p:spPr>
              <a:xfrm rot="12101075">
                <a:off x="9227349" y="57287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2" name="Freeform: Shape 226"/>
              <p:cNvSpPr/>
              <p:nvPr/>
            </p:nvSpPr>
            <p:spPr>
              <a:xfrm rot="12101075">
                <a:off x="9269915" y="5917829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3" name="Freeform: Shape 227"/>
              <p:cNvSpPr/>
              <p:nvPr/>
            </p:nvSpPr>
            <p:spPr>
              <a:xfrm rot="12101075">
                <a:off x="9026382" y="564885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4" name="Freeform: Shape 228"/>
              <p:cNvSpPr/>
              <p:nvPr/>
            </p:nvSpPr>
            <p:spPr>
              <a:xfrm rot="12101075">
                <a:off x="9068948" y="5837910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5" name="Freeform: Shape 229"/>
              <p:cNvSpPr/>
              <p:nvPr/>
            </p:nvSpPr>
            <p:spPr>
              <a:xfrm rot="12101075">
                <a:off x="5593432" y="429552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19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1"/>
                  <a:gd name="f22" fmla="val 123371"/>
                  <a:gd name="f23" fmla="val 138604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2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6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8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6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6" name="Freeform: Shape 230"/>
              <p:cNvSpPr/>
              <p:nvPr/>
            </p:nvSpPr>
            <p:spPr>
              <a:xfrm rot="12101075">
                <a:off x="5636135" y="448420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7" name="Freeform: Shape 231"/>
              <p:cNvSpPr/>
              <p:nvPr/>
            </p:nvSpPr>
            <p:spPr>
              <a:xfrm rot="12101075">
                <a:off x="5435534" y="4404442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4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8" name="Freeform: Shape 232"/>
              <p:cNvSpPr/>
              <p:nvPr/>
            </p:nvSpPr>
            <p:spPr>
              <a:xfrm rot="12101075">
                <a:off x="10832075" y="636303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9" name="Freeform: Shape 233"/>
              <p:cNvSpPr/>
              <p:nvPr/>
            </p:nvSpPr>
            <p:spPr>
              <a:xfrm rot="12101075">
                <a:off x="10631108" y="628312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0" name="Freeform: Shape 234"/>
              <p:cNvSpPr/>
              <p:nvPr/>
            </p:nvSpPr>
            <p:spPr>
              <a:xfrm rot="12101075">
                <a:off x="10674040" y="6472321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1" name="Freeform: Shape 235"/>
              <p:cNvSpPr/>
              <p:nvPr/>
            </p:nvSpPr>
            <p:spPr>
              <a:xfrm rot="12101075">
                <a:off x="10870642" y="6573036"/>
                <a:ext cx="1149949" cy="4892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49946"/>
                  <a:gd name="f7" fmla="val 489205"/>
                  <a:gd name="f8" fmla="val 431445"/>
                  <a:gd name="f9" fmla="val 325574"/>
                  <a:gd name="f10" fmla="val 404057"/>
                  <a:gd name="f11" fmla="val 333020"/>
                  <a:gd name="f12" fmla="val 370487"/>
                  <a:gd name="f13" fmla="val 328936"/>
                  <a:gd name="f14" fmla="val 350286"/>
                  <a:gd name="f15" fmla="val 313487"/>
                  <a:gd name="f16" fmla="val 345927"/>
                  <a:gd name="f17" fmla="val 310317"/>
                  <a:gd name="f18" fmla="val 342759"/>
                  <a:gd name="f19" fmla="val 306753"/>
                  <a:gd name="f20" fmla="val 339986"/>
                  <a:gd name="f21" fmla="val 303188"/>
                  <a:gd name="f22" fmla="val 338007"/>
                  <a:gd name="f23" fmla="val 286765"/>
                  <a:gd name="f24" fmla="val 446576"/>
                  <a:gd name="f25" fmla="val 243594"/>
                  <a:gd name="f26" fmla="val 454463"/>
                  <a:gd name="f27" fmla="val 254070"/>
                  <a:gd name="f28" fmla="val 463970"/>
                  <a:gd name="f29" fmla="val 260011"/>
                  <a:gd name="f30" fmla="val 469912"/>
                  <a:gd name="f31" fmla="val 267141"/>
                  <a:gd name="f32" fmla="val 472685"/>
                  <a:gd name="f33" fmla="val 274667"/>
                  <a:gd name="f34" fmla="val 476250"/>
                  <a:gd name="f35" fmla="val 284570"/>
                  <a:gd name="f36" fmla="val 473873"/>
                  <a:gd name="f37" fmla="val 295662"/>
                  <a:gd name="f38" fmla="val 465950"/>
                  <a:gd name="f39" fmla="val 305168"/>
                  <a:gd name="f40" fmla="val 463178"/>
                  <a:gd name="f41" fmla="val 308337"/>
                  <a:gd name="f42" fmla="val 460009"/>
                  <a:gd name="f43" fmla="val 311506"/>
                  <a:gd name="f44" fmla="val 456048"/>
                  <a:gd name="f45" fmla="val 314279"/>
                  <a:gd name="f46" fmla="val 449018"/>
                  <a:gd name="f47" fmla="val 319329"/>
                  <a:gd name="f48" fmla="val 440574"/>
                  <a:gd name="f49" fmla="val 323092"/>
                  <a:gd name="f50" fmla="val 184589"/>
                  <a:gd name="f51" fmla="val 481098"/>
                  <a:gd name="f52" fmla="val 123191"/>
                  <a:gd name="f53" fmla="val 482682"/>
                  <a:gd name="f54" fmla="val 61397"/>
                  <a:gd name="f55" fmla="val 484267"/>
                  <a:gd name="f56" fmla="val 480305"/>
                  <a:gd name="f57" fmla="val 179"/>
                  <a:gd name="f58" fmla="val 421100"/>
                  <a:gd name="f59" fmla="val 185300"/>
                  <a:gd name="f60" fmla="val 347488"/>
                  <a:gd name="f61" fmla="val 185381"/>
                  <a:gd name="f62" fmla="val 349588"/>
                  <a:gd name="f63" fmla="val 393556"/>
                  <a:gd name="f64" fmla="val 437129"/>
                  <a:gd name="f65" fmla="val 650403"/>
                  <a:gd name="f66" fmla="val 325705"/>
                  <a:gd name="f67" fmla="val 623015"/>
                  <a:gd name="f68" fmla="val 333151"/>
                  <a:gd name="f69" fmla="val 589444"/>
                  <a:gd name="f70" fmla="val 329066"/>
                  <a:gd name="f71" fmla="val 569244"/>
                  <a:gd name="f72" fmla="val 313618"/>
                  <a:gd name="f73" fmla="val 564885"/>
                  <a:gd name="f74" fmla="val 310449"/>
                  <a:gd name="f75" fmla="val 561717"/>
                  <a:gd name="f76" fmla="val 306884"/>
                  <a:gd name="f77" fmla="val 558944"/>
                  <a:gd name="f78" fmla="val 303319"/>
                  <a:gd name="f79" fmla="val 551021"/>
                  <a:gd name="f80" fmla="val 292623"/>
                  <a:gd name="f81" fmla="val 549834"/>
                  <a:gd name="f82" fmla="val 280741"/>
                  <a:gd name="f83" fmla="val 554984"/>
                  <a:gd name="f84" fmla="val 270441"/>
                  <a:gd name="f85" fmla="val 558152"/>
                  <a:gd name="f86" fmla="val 264499"/>
                  <a:gd name="f87" fmla="val 563302"/>
                  <a:gd name="f88" fmla="val 258954"/>
                  <a:gd name="f89" fmla="val 570828"/>
                  <a:gd name="f90" fmla="val 254201"/>
                  <a:gd name="f91" fmla="val 594990"/>
                  <a:gd name="f92" fmla="val 238752"/>
                  <a:gd name="f93" fmla="val 596972"/>
                  <a:gd name="f94" fmla="val 217758"/>
                  <a:gd name="f95" fmla="val 585484"/>
                  <a:gd name="f96" fmla="val 193596"/>
                  <a:gd name="f97" fmla="val 583288"/>
                  <a:gd name="f98" fmla="val 189231"/>
                  <a:gd name="f99" fmla="val 716615"/>
                  <a:gd name="f100" fmla="val 136215"/>
                  <a:gd name="f101" fmla="val 716598"/>
                  <a:gd name="f102" fmla="val 138931"/>
                  <a:gd name="f103" fmla="val 144477"/>
                  <a:gd name="f104" fmla="val 149231"/>
                  <a:gd name="f105" fmla="val 715409"/>
                  <a:gd name="f106" fmla="val 152795"/>
                  <a:gd name="f107" fmla="val 713429"/>
                  <a:gd name="f108" fmla="val 159133"/>
                  <a:gd name="f109" fmla="val 708675"/>
                  <a:gd name="f110" fmla="val 162698"/>
                  <a:gd name="f111" fmla="val 696792"/>
                  <a:gd name="f112" fmla="val 161510"/>
                  <a:gd name="f113" fmla="val 671044"/>
                  <a:gd name="f114" fmla="val 159529"/>
                  <a:gd name="f115" fmla="val 662330"/>
                  <a:gd name="f116" fmla="val 179335"/>
                  <a:gd name="f117" fmla="val 656785"/>
                  <a:gd name="f118" fmla="val 198744"/>
                  <a:gd name="f119" fmla="val 650843"/>
                  <a:gd name="f120" fmla="val 219739"/>
                  <a:gd name="f121" fmla="val 651240"/>
                  <a:gd name="f122" fmla="val 240336"/>
                  <a:gd name="f123" fmla="val 673421"/>
                  <a:gd name="f124" fmla="val 682928"/>
                  <a:gd name="f125" fmla="val 260143"/>
                  <a:gd name="f126" fmla="val 688870"/>
                  <a:gd name="f127" fmla="val 267272"/>
                  <a:gd name="f128" fmla="val 691643"/>
                  <a:gd name="f129" fmla="val 274798"/>
                  <a:gd name="f130" fmla="val 695208"/>
                  <a:gd name="f131" fmla="val 284701"/>
                  <a:gd name="f132" fmla="val 692831"/>
                  <a:gd name="f133" fmla="val 295793"/>
                  <a:gd name="f134" fmla="val 684908"/>
                  <a:gd name="f135" fmla="val 305299"/>
                  <a:gd name="f136" fmla="val 682136"/>
                  <a:gd name="f137" fmla="val 308469"/>
                  <a:gd name="f138" fmla="val 678967"/>
                  <a:gd name="f139" fmla="val 311637"/>
                  <a:gd name="f140" fmla="val 675006"/>
                  <a:gd name="f141" fmla="val 314410"/>
                  <a:gd name="f142" fmla="val 667975"/>
                  <a:gd name="f143" fmla="val 319461"/>
                  <a:gd name="f144" fmla="val 659532"/>
                  <a:gd name="f145" fmla="val 323223"/>
                  <a:gd name="f146" fmla="val 389588"/>
                  <a:gd name="f147" fmla="val 486779"/>
                  <a:gd name="f148" fmla="val 328190"/>
                  <a:gd name="f149" fmla="val 488364"/>
                  <a:gd name="f150" fmla="val 266396"/>
                  <a:gd name="f151" fmla="val 489948"/>
                  <a:gd name="f152" fmla="val 205000"/>
                  <a:gd name="f153" fmla="val 485987"/>
                  <a:gd name="f154" fmla="val 205395"/>
                  <a:gd name="f155" fmla="val 442018"/>
                  <a:gd name="f156" fmla="val 205791"/>
                  <a:gd name="f157" fmla="val 398446"/>
                  <a:gd name="f158" fmla="val 205396"/>
                  <a:gd name="f159" fmla="val 354477"/>
                  <a:gd name="f160" fmla="val 352497"/>
                  <a:gd name="f161" fmla="val 350912"/>
                  <a:gd name="f162" fmla="val 349328"/>
                  <a:gd name="f163" fmla="val 208643"/>
                  <a:gd name="f164" fmla="val 338206"/>
                  <a:gd name="f165" fmla="val 223065"/>
                  <a:gd name="f166" fmla="val 332471"/>
                  <a:gd name="f167" fmla="val 223617"/>
                  <a:gd name="f168" fmla="val 332295"/>
                  <a:gd name="f169" fmla="val 230153"/>
                  <a:gd name="f170" fmla="val 332196"/>
                  <a:gd name="f171" fmla="val 235574"/>
                  <a:gd name="f172" fmla="val 330760"/>
                  <a:gd name="f173" fmla="val 240112"/>
                  <a:gd name="f174" fmla="val 328346"/>
                  <a:gd name="f175" fmla="val 245639"/>
                  <a:gd name="f176" fmla="val 323495"/>
                  <a:gd name="f177" fmla="val 328986"/>
                  <a:gd name="f178" fmla="val 290352"/>
                  <a:gd name="f179" fmla="val 339430"/>
                  <a:gd name="f180" fmla="val 317689"/>
                  <a:gd name="f181" fmla="val 345719"/>
                  <a:gd name="f182" fmla="val 326849"/>
                  <a:gd name="f183" fmla="val 355127"/>
                  <a:gd name="f184" fmla="val 333087"/>
                  <a:gd name="f185" fmla="val 370575"/>
                  <a:gd name="f186" fmla="val 332692"/>
                  <a:gd name="f187" fmla="val 384438"/>
                  <a:gd name="f188" fmla="val 388795"/>
                  <a:gd name="f189" fmla="val 336652"/>
                  <a:gd name="f190" fmla="val 389984"/>
                  <a:gd name="f191" fmla="val 344970"/>
                  <a:gd name="f192" fmla="val 390380"/>
                  <a:gd name="f193" fmla="val 348140"/>
                  <a:gd name="f194" fmla="val 351309"/>
                  <a:gd name="f195" fmla="val 355270"/>
                  <a:gd name="f196" fmla="val 399238"/>
                  <a:gd name="f197" fmla="val 442810"/>
                  <a:gd name="f198" fmla="val 866681"/>
                  <a:gd name="f199" fmla="val 839293"/>
                  <a:gd name="f200" fmla="val 805722"/>
                  <a:gd name="f201" fmla="val 329067"/>
                  <a:gd name="f202" fmla="val 785521"/>
                  <a:gd name="f203" fmla="val 781164"/>
                  <a:gd name="f204" fmla="val 777995"/>
                  <a:gd name="f205" fmla="val 775222"/>
                  <a:gd name="f206" fmla="val 767299"/>
                  <a:gd name="f207" fmla="val 766112"/>
                  <a:gd name="f208" fmla="val 771262"/>
                  <a:gd name="f209" fmla="val 270442"/>
                  <a:gd name="f210" fmla="val 774430"/>
                  <a:gd name="f211" fmla="val 779580"/>
                  <a:gd name="f212" fmla="val 787106"/>
                  <a:gd name="f213" fmla="val 811268"/>
                  <a:gd name="f214" fmla="val 813250"/>
                  <a:gd name="f215" fmla="val 217759"/>
                  <a:gd name="f216" fmla="val 801762"/>
                  <a:gd name="f217" fmla="val 797009"/>
                  <a:gd name="f218" fmla="val 174582"/>
                  <a:gd name="f219" fmla="val 787105"/>
                  <a:gd name="f220" fmla="val 160322"/>
                  <a:gd name="f221" fmla="val 764923"/>
                  <a:gd name="f222" fmla="val 752644"/>
                  <a:gd name="f223" fmla="val 162302"/>
                  <a:gd name="f224" fmla="val 750267"/>
                  <a:gd name="f225" fmla="val 156757"/>
                  <a:gd name="f226" fmla="val 145665"/>
                  <a:gd name="f227" fmla="val 750339"/>
                  <a:gd name="f228" fmla="val 122805"/>
                  <a:gd name="f229" fmla="val 933413"/>
                  <a:gd name="f230" fmla="val 50007"/>
                  <a:gd name="f231" fmla="val 932876"/>
                  <a:gd name="f232" fmla="val 931687"/>
                  <a:gd name="f233" fmla="val 929707"/>
                  <a:gd name="f234" fmla="val 924953"/>
                  <a:gd name="f235" fmla="val 913070"/>
                  <a:gd name="f236" fmla="val 887322"/>
                  <a:gd name="f237" fmla="val 878607"/>
                  <a:gd name="f238" fmla="val 873063"/>
                  <a:gd name="f239" fmla="val 867121"/>
                  <a:gd name="f240" fmla="val 867518"/>
                  <a:gd name="f241" fmla="val 889699"/>
                  <a:gd name="f242" fmla="val 899206"/>
                  <a:gd name="f243" fmla="val 905148"/>
                  <a:gd name="f244" fmla="val 907921"/>
                  <a:gd name="f245" fmla="val 911486"/>
                  <a:gd name="f246" fmla="val 909109"/>
                  <a:gd name="f247" fmla="val 901186"/>
                  <a:gd name="f248" fmla="val 305300"/>
                  <a:gd name="f249" fmla="val 898414"/>
                  <a:gd name="f250" fmla="val 895245"/>
                  <a:gd name="f251" fmla="val 891284"/>
                  <a:gd name="f252" fmla="val 884253"/>
                  <a:gd name="f253" fmla="val 875810"/>
                  <a:gd name="f254" fmla="val 608546"/>
                  <a:gd name="f255" fmla="val 486911"/>
                  <a:gd name="f256" fmla="val 547148"/>
                  <a:gd name="f257" fmla="val 488495"/>
                  <a:gd name="f258" fmla="val 485354"/>
                  <a:gd name="f259" fmla="val 490080"/>
                  <a:gd name="f260" fmla="val 423958"/>
                  <a:gd name="f261" fmla="val 486118"/>
                  <a:gd name="f262" fmla="val 424353"/>
                  <a:gd name="f263" fmla="val 442150"/>
                  <a:gd name="f264" fmla="val 424749"/>
                  <a:gd name="f265" fmla="val 398577"/>
                  <a:gd name="f266" fmla="val 424354"/>
                  <a:gd name="f267" fmla="val 354608"/>
                  <a:gd name="f268" fmla="val 352628"/>
                  <a:gd name="f269" fmla="val 351043"/>
                  <a:gd name="f270" fmla="val 349459"/>
                  <a:gd name="f271" fmla="val 338764"/>
                  <a:gd name="f272" fmla="val 427522"/>
                  <a:gd name="f273" fmla="val 332823"/>
                  <a:gd name="f274" fmla="val 442575"/>
                  <a:gd name="f275" fmla="val 332427"/>
                  <a:gd name="f276" fmla="val 468718"/>
                  <a:gd name="f277" fmla="val 332030"/>
                  <a:gd name="f278" fmla="val 477036"/>
                  <a:gd name="f279" fmla="val 310244"/>
                  <a:gd name="f280" fmla="val 482185"/>
                  <a:gd name="f281" fmla="val 290043"/>
                  <a:gd name="f282" fmla="val 487335"/>
                  <a:gd name="f283" fmla="val 269841"/>
                  <a:gd name="f284" fmla="val 484562"/>
                  <a:gd name="f285" fmla="val 250827"/>
                  <a:gd name="f286" fmla="val 462381"/>
                  <a:gd name="f287" fmla="val 238943"/>
                  <a:gd name="f288" fmla="val 461515"/>
                  <a:gd name="f289" fmla="val 237653"/>
                  <a:gd name="f290" fmla="val 576192"/>
                  <a:gd name="f291" fmla="val 192053"/>
                  <a:gd name="f292" fmla="val 585820"/>
                  <a:gd name="f293" fmla="val 213147"/>
                  <a:gd name="f294" fmla="val 584879"/>
                  <a:gd name="f295" fmla="val 223099"/>
                  <a:gd name="f296" fmla="val 578442"/>
                  <a:gd name="f297" fmla="val 232407"/>
                  <a:gd name="f298" fmla="val 566559"/>
                  <a:gd name="f299" fmla="val 239339"/>
                  <a:gd name="f300" fmla="val 548337"/>
                  <a:gd name="f301" fmla="val 250035"/>
                  <a:gd name="f302" fmla="val 541207"/>
                  <a:gd name="f303" fmla="val 266671"/>
                  <a:gd name="f304" fmla="val 545960"/>
                  <a:gd name="f305" fmla="val 285289"/>
                  <a:gd name="f306" fmla="val 551902"/>
                  <a:gd name="f307" fmla="val 307868"/>
                  <a:gd name="f308" fmla="val 558636"/>
                  <a:gd name="f309" fmla="val 333615"/>
                  <a:gd name="f310" fmla="val 589533"/>
                  <a:gd name="f311" fmla="val 603396"/>
                  <a:gd name="f312" fmla="val 607754"/>
                  <a:gd name="f313" fmla="val 336783"/>
                  <a:gd name="f314" fmla="val 608942"/>
                  <a:gd name="f315" fmla="val 345101"/>
                  <a:gd name="f316" fmla="val 609338"/>
                  <a:gd name="f317" fmla="val 348271"/>
                  <a:gd name="f318" fmla="val 351440"/>
                  <a:gd name="f319" fmla="val 355401"/>
                  <a:gd name="f320" fmla="val 399369"/>
                  <a:gd name="f321" fmla="val 442942"/>
                  <a:gd name="f322" fmla="val 1082959"/>
                  <a:gd name="f323" fmla="val 322141"/>
                  <a:gd name="f324" fmla="val 1055571"/>
                  <a:gd name="f325" fmla="val 329587"/>
                  <a:gd name="f326" fmla="val 1022000"/>
                  <a:gd name="f327" fmla="val 325502"/>
                  <a:gd name="f328" fmla="val 1001799"/>
                  <a:gd name="f329" fmla="val 310053"/>
                  <a:gd name="f330" fmla="val 997441"/>
                  <a:gd name="f331" fmla="val 994272"/>
                  <a:gd name="f332" fmla="val 991500"/>
                  <a:gd name="f333" fmla="val 299754"/>
                  <a:gd name="f334" fmla="val 983577"/>
                  <a:gd name="f335" fmla="val 289058"/>
                  <a:gd name="f336" fmla="val 982389"/>
                  <a:gd name="f337" fmla="val 277176"/>
                  <a:gd name="f338" fmla="val 987539"/>
                  <a:gd name="f339" fmla="val 266876"/>
                  <a:gd name="f340" fmla="val 990707"/>
                  <a:gd name="f341" fmla="val 260935"/>
                  <a:gd name="f342" fmla="val 995857"/>
                  <a:gd name="f343" fmla="val 255389"/>
                  <a:gd name="f344" fmla="val 1003384"/>
                  <a:gd name="f345" fmla="val 250636"/>
                  <a:gd name="f346" fmla="val 1027546"/>
                  <a:gd name="f347" fmla="val 235187"/>
                  <a:gd name="f348" fmla="val 1029527"/>
                  <a:gd name="f349" fmla="val 214193"/>
                  <a:gd name="f350" fmla="val 1018039"/>
                  <a:gd name="f351" fmla="val 190031"/>
                  <a:gd name="f352" fmla="val 1013286"/>
                  <a:gd name="f353" fmla="val 171017"/>
                  <a:gd name="f354" fmla="val 1003383"/>
                  <a:gd name="f355" fmla="val 981200"/>
                  <a:gd name="f356" fmla="val 157945"/>
                  <a:gd name="f357" fmla="val 968922"/>
                  <a:gd name="f358" fmla="val 158737"/>
                  <a:gd name="f359" fmla="val 966545"/>
                  <a:gd name="f360" fmla="val 153192"/>
                  <a:gd name="f361" fmla="val 966544"/>
                  <a:gd name="f362" fmla="val 142100"/>
                  <a:gd name="f363" fmla="val 966877"/>
                  <a:gd name="f364" fmla="val 36700"/>
                  <a:gd name="f365" fmla="val 1058678"/>
                  <a:gd name="f366" fmla="val 196"/>
                  <a:gd name="f367" fmla="val 1063543"/>
                  <a:gd name="f368" fmla="val 143"/>
                  <a:gd name="f369" fmla="val 1092411"/>
                  <a:gd name="f370" fmla="+- 0 0 302"/>
                  <a:gd name="f371" fmla="val 1121228"/>
                  <a:gd name="f372" fmla="val 94"/>
                  <a:gd name="f373" fmla="val 4253"/>
                  <a:gd name="f374" fmla="val 1149549"/>
                  <a:gd name="f375" fmla="val 47826"/>
                  <a:gd name="f376" fmla="val 1148757"/>
                  <a:gd name="f377" fmla="val 91398"/>
                  <a:gd name="f378" fmla="val 1149153"/>
                  <a:gd name="f379" fmla="val 135366"/>
                  <a:gd name="f380" fmla="val 1149154"/>
                  <a:gd name="f381" fmla="val 140912"/>
                  <a:gd name="f382" fmla="val 145666"/>
                  <a:gd name="f383" fmla="val 1147965"/>
                  <a:gd name="f384" fmla="val 149230"/>
                  <a:gd name="f385" fmla="val 1145985"/>
                  <a:gd name="f386" fmla="val 155569"/>
                  <a:gd name="f387" fmla="val 1141231"/>
                  <a:gd name="f388" fmla="val 1129347"/>
                  <a:gd name="f389" fmla="val 1103599"/>
                  <a:gd name="f390" fmla="val 155964"/>
                  <a:gd name="f391" fmla="val 1094885"/>
                  <a:gd name="f392" fmla="val 175770"/>
                  <a:gd name="f393" fmla="val 1089340"/>
                  <a:gd name="f394" fmla="val 195179"/>
                  <a:gd name="f395" fmla="val 1083399"/>
                  <a:gd name="f396" fmla="val 216174"/>
                  <a:gd name="f397" fmla="val 1083794"/>
                  <a:gd name="f398" fmla="val 236771"/>
                  <a:gd name="f399" fmla="val 1105977"/>
                  <a:gd name="f400" fmla="val 1115483"/>
                  <a:gd name="f401" fmla="val 256578"/>
                  <a:gd name="f402" fmla="val 1121426"/>
                  <a:gd name="f403" fmla="val 263707"/>
                  <a:gd name="f404" fmla="val 1124198"/>
                  <a:gd name="f405" fmla="val 271233"/>
                  <a:gd name="f406" fmla="val 1127764"/>
                  <a:gd name="f407" fmla="val 281136"/>
                  <a:gd name="f408" fmla="val 1125387"/>
                  <a:gd name="f409" fmla="val 292228"/>
                  <a:gd name="f410" fmla="val 1117464"/>
                  <a:gd name="f411" fmla="val 301735"/>
                  <a:gd name="f412" fmla="val 1114691"/>
                  <a:gd name="f413" fmla="val 304903"/>
                  <a:gd name="f414" fmla="val 1111522"/>
                  <a:gd name="f415" fmla="val 308072"/>
                  <a:gd name="f416" fmla="val 1107562"/>
                  <a:gd name="f417" fmla="val 310845"/>
                  <a:gd name="f418" fmla="val 1100530"/>
                  <a:gd name="f419" fmla="val 315896"/>
                  <a:gd name="f420" fmla="val 1092088"/>
                  <a:gd name="f421" fmla="val 319659"/>
                  <a:gd name="f422" fmla="val 826321"/>
                  <a:gd name="f423" fmla="val 487512"/>
                  <a:gd name="f424" fmla="val 489097"/>
                  <a:gd name="f425" fmla="val 703130"/>
                  <a:gd name="f426" fmla="val 490681"/>
                  <a:gd name="f427" fmla="val 641733"/>
                  <a:gd name="f428" fmla="val 486719"/>
                  <a:gd name="f429" fmla="val 642128"/>
                  <a:gd name="f430" fmla="val 442751"/>
                  <a:gd name="f431" fmla="val 642524"/>
                  <a:gd name="f432" fmla="val 399179"/>
                  <a:gd name="f433" fmla="val 642129"/>
                  <a:gd name="f434" fmla="val 355210"/>
                  <a:gd name="f435" fmla="val 353229"/>
                  <a:gd name="f436" fmla="val 351645"/>
                  <a:gd name="f437" fmla="val 350061"/>
                  <a:gd name="f438" fmla="val 339366"/>
                  <a:gd name="f439" fmla="val 645297"/>
                  <a:gd name="f440" fmla="val 333424"/>
                  <a:gd name="f441" fmla="val 660350"/>
                  <a:gd name="f442" fmla="val 333028"/>
                  <a:gd name="f443" fmla="val 686493"/>
                  <a:gd name="f444" fmla="val 332632"/>
                  <a:gd name="f445" fmla="val 694811"/>
                  <a:gd name="f446" fmla="val 699960"/>
                  <a:gd name="f447" fmla="val 290644"/>
                  <a:gd name="f448" fmla="val 705110"/>
                  <a:gd name="f449" fmla="val 702337"/>
                  <a:gd name="f450" fmla="val 251428"/>
                  <a:gd name="f451" fmla="val 680156"/>
                  <a:gd name="f452" fmla="val 239545"/>
                  <a:gd name="f453" fmla="val 657973"/>
                  <a:gd name="f454" fmla="val 227266"/>
                  <a:gd name="f455" fmla="val 656388"/>
                  <a:gd name="f456" fmla="val 199934"/>
                  <a:gd name="f457" fmla="val 675401"/>
                  <a:gd name="f458" fmla="val 182901"/>
                  <a:gd name="f459" fmla="val 702734"/>
                  <a:gd name="f460" fmla="val 158342"/>
                  <a:gd name="f461" fmla="val 763338"/>
                  <a:gd name="f462" fmla="val 158738"/>
                  <a:gd name="f463" fmla="val 789879"/>
                  <a:gd name="f464" fmla="val 183693"/>
                  <a:gd name="f465" fmla="val 810081"/>
                  <a:gd name="f466" fmla="val 202707"/>
                  <a:gd name="f467" fmla="val 808100"/>
                  <a:gd name="f468" fmla="val 226077"/>
                  <a:gd name="f469" fmla="val 784334"/>
                  <a:gd name="f470" fmla="val 239941"/>
                  <a:gd name="f471" fmla="val 758982"/>
                  <a:gd name="f472" fmla="val 267273"/>
                  <a:gd name="f473" fmla="val 763735"/>
                  <a:gd name="f474" fmla="val 285890"/>
                  <a:gd name="f475" fmla="val 769677"/>
                  <a:gd name="f476" fmla="val 776411"/>
                  <a:gd name="f477" fmla="val 334217"/>
                  <a:gd name="f478" fmla="val 807308"/>
                  <a:gd name="f479" fmla="val 821171"/>
                  <a:gd name="f480" fmla="val 825529"/>
                  <a:gd name="f481" fmla="val 337385"/>
                  <a:gd name="f482" fmla="val 826717"/>
                  <a:gd name="f483" fmla="val 345703"/>
                  <a:gd name="f484" fmla="val 827113"/>
                  <a:gd name="f485" fmla="val 348872"/>
                  <a:gd name="f486" fmla="val 352041"/>
                  <a:gd name="f487" fmla="val 356002"/>
                  <a:gd name="f488" fmla="val 399971"/>
                  <a:gd name="f489" fmla="val 443543"/>
                  <a:gd name="f490" fmla="val 1042600"/>
                  <a:gd name="f491" fmla="val 981202"/>
                  <a:gd name="f492" fmla="val 489096"/>
                  <a:gd name="f493" fmla="val 919408"/>
                  <a:gd name="f494" fmla="val 858012"/>
                  <a:gd name="f495" fmla="val 858407"/>
                  <a:gd name="f496" fmla="val 858803"/>
                  <a:gd name="f497" fmla="val 399178"/>
                  <a:gd name="f498" fmla="val 858408"/>
                  <a:gd name="f499" fmla="val 355209"/>
                  <a:gd name="f500" fmla="val 351644"/>
                  <a:gd name="f501" fmla="val 339365"/>
                  <a:gd name="f502" fmla="val 861576"/>
                  <a:gd name="f503" fmla="val 876628"/>
                  <a:gd name="f504" fmla="val 902772"/>
                  <a:gd name="f505" fmla="val 911090"/>
                  <a:gd name="f506" fmla="val 916239"/>
                  <a:gd name="f507" fmla="val 921389"/>
                  <a:gd name="f508" fmla="val 918616"/>
                  <a:gd name="f509" fmla="val 896434"/>
                  <a:gd name="f510" fmla="val 239544"/>
                  <a:gd name="f511" fmla="val 874252"/>
                  <a:gd name="f512" fmla="val 872667"/>
                  <a:gd name="f513" fmla="val 891680"/>
                  <a:gd name="f514" fmla="val 919013"/>
                  <a:gd name="f515" fmla="val 979617"/>
                  <a:gd name="f516" fmla="val 1006157"/>
                  <a:gd name="f517" fmla="val 1026360"/>
                  <a:gd name="f518" fmla="val 1024379"/>
                  <a:gd name="f519" fmla="val 1000613"/>
                  <a:gd name="f520" fmla="val 982391"/>
                  <a:gd name="f521" fmla="val 975261"/>
                  <a:gd name="f522" fmla="val 980014"/>
                  <a:gd name="f523" fmla="val 985956"/>
                  <a:gd name="f524" fmla="val 992690"/>
                  <a:gd name="f525" fmla="val 334216"/>
                  <a:gd name="f526" fmla="val 1023587"/>
                  <a:gd name="f527" fmla="val 1037450"/>
                  <a:gd name="f528" fmla="val 1041807"/>
                  <a:gd name="f529" fmla="val 1042996"/>
                  <a:gd name="f530" fmla="val 1043392"/>
                  <a:gd name="f531" fmla="val 399970"/>
                  <a:gd name="f532" fmla="+- 0 0 -90"/>
                  <a:gd name="f533" fmla="*/ f3 1 1149946"/>
                  <a:gd name="f534" fmla="*/ f4 1 489205"/>
                  <a:gd name="f535" fmla="+- f7 0 f5"/>
                  <a:gd name="f536" fmla="+- f6 0 f5"/>
                  <a:gd name="f537" fmla="*/ f532 f0 1"/>
                  <a:gd name="f538" fmla="*/ f536 1 1149946"/>
                  <a:gd name="f539" fmla="*/ f535 1 489205"/>
                  <a:gd name="f540" fmla="*/ 431445 f536 1"/>
                  <a:gd name="f541" fmla="*/ 325574 f535 1"/>
                  <a:gd name="f542" fmla="*/ 350286 f536 1"/>
                  <a:gd name="f543" fmla="*/ 313487 f535 1"/>
                  <a:gd name="f544" fmla="*/ 339986 f536 1"/>
                  <a:gd name="f545" fmla="*/ 303188 f535 1"/>
                  <a:gd name="f546" fmla="*/ 338007 f536 1"/>
                  <a:gd name="f547" fmla="*/ 286765 f535 1"/>
                  <a:gd name="f548" fmla="*/ 446576 f536 1"/>
                  <a:gd name="f549" fmla="*/ 243594 f535 1"/>
                  <a:gd name="f550" fmla="*/ 454463 f536 1"/>
                  <a:gd name="f551" fmla="*/ 254070 f535 1"/>
                  <a:gd name="f552" fmla="*/ 472685 f536 1"/>
                  <a:gd name="f553" fmla="*/ 274667 f535 1"/>
                  <a:gd name="f554" fmla="*/ 465950 f536 1"/>
                  <a:gd name="f555" fmla="*/ 305168 f535 1"/>
                  <a:gd name="f556" fmla="*/ 456048 f536 1"/>
                  <a:gd name="f557" fmla="*/ 314279 f535 1"/>
                  <a:gd name="f558" fmla="*/ 184589 f536 1"/>
                  <a:gd name="f559" fmla="*/ 481098 f535 1"/>
                  <a:gd name="f560" fmla="*/ 0 f536 1"/>
                  <a:gd name="f561" fmla="*/ 480305 f535 1"/>
                  <a:gd name="f562" fmla="*/ 179 f536 1"/>
                  <a:gd name="f563" fmla="*/ 421100 f535 1"/>
                  <a:gd name="f564" fmla="*/ 185300 f536 1"/>
                  <a:gd name="f565" fmla="*/ 347488 f535 1"/>
                  <a:gd name="f566" fmla="*/ 185381 f536 1"/>
                  <a:gd name="f567" fmla="*/ 349588 f535 1"/>
                  <a:gd name="f568" fmla="*/ 650403 f536 1"/>
                  <a:gd name="f569" fmla="*/ 325705 f535 1"/>
                  <a:gd name="f570" fmla="*/ 569244 f536 1"/>
                  <a:gd name="f571" fmla="*/ 313618 f535 1"/>
                  <a:gd name="f572" fmla="*/ 558944 f536 1"/>
                  <a:gd name="f573" fmla="*/ 303319 f535 1"/>
                  <a:gd name="f574" fmla="*/ 554984 f536 1"/>
                  <a:gd name="f575" fmla="*/ 270441 f535 1"/>
                  <a:gd name="f576" fmla="*/ 570828 f536 1"/>
                  <a:gd name="f577" fmla="*/ 254201 f535 1"/>
                  <a:gd name="f578" fmla="*/ 585484 f536 1"/>
                  <a:gd name="f579" fmla="*/ 193596 f535 1"/>
                  <a:gd name="f580" fmla="*/ 583288 f536 1"/>
                  <a:gd name="f581" fmla="*/ 189231 f535 1"/>
                  <a:gd name="f582" fmla="*/ 716615 f536 1"/>
                  <a:gd name="f583" fmla="*/ 136215 f535 1"/>
                  <a:gd name="f584" fmla="*/ 716598 f536 1"/>
                  <a:gd name="f585" fmla="*/ 138931 f535 1"/>
                  <a:gd name="f586" fmla="*/ 715409 f536 1"/>
                  <a:gd name="f587" fmla="*/ 152795 f535 1"/>
                  <a:gd name="f588" fmla="*/ 696792 f536 1"/>
                  <a:gd name="f589" fmla="*/ 161510 f535 1"/>
                  <a:gd name="f590" fmla="*/ 656785 f536 1"/>
                  <a:gd name="f591" fmla="*/ 198744 f535 1"/>
                  <a:gd name="f592" fmla="*/ 673421 f536 1"/>
                  <a:gd name="f593" fmla="*/ 691643 f536 1"/>
                  <a:gd name="f594" fmla="*/ 274798 f535 1"/>
                  <a:gd name="f595" fmla="*/ 684908 f536 1"/>
                  <a:gd name="f596" fmla="*/ 305299 f535 1"/>
                  <a:gd name="f597" fmla="*/ 675006 f536 1"/>
                  <a:gd name="f598" fmla="*/ 314410 f535 1"/>
                  <a:gd name="f599" fmla="*/ 389588 f536 1"/>
                  <a:gd name="f600" fmla="*/ 486779 f535 1"/>
                  <a:gd name="f601" fmla="*/ 205000 f536 1"/>
                  <a:gd name="f602" fmla="*/ 485987 f535 1"/>
                  <a:gd name="f603" fmla="*/ 205396 f536 1"/>
                  <a:gd name="f604" fmla="*/ 354477 f535 1"/>
                  <a:gd name="f605" fmla="*/ 205395 f536 1"/>
                  <a:gd name="f606" fmla="*/ 349328 f535 1"/>
                  <a:gd name="f607" fmla="*/ 208643 f536 1"/>
                  <a:gd name="f608" fmla="*/ 338206 f535 1"/>
                  <a:gd name="f609" fmla="*/ 223065 f536 1"/>
                  <a:gd name="f610" fmla="*/ 332471 f535 1"/>
                  <a:gd name="f611" fmla="*/ 223617 f536 1"/>
                  <a:gd name="f612" fmla="*/ 332295 f535 1"/>
                  <a:gd name="f613" fmla="*/ 240112 f536 1"/>
                  <a:gd name="f614" fmla="*/ 328346 f535 1"/>
                  <a:gd name="f615" fmla="*/ 245639 f536 1"/>
                  <a:gd name="f616" fmla="*/ 323495 f535 1"/>
                  <a:gd name="f617" fmla="*/ 328986 f536 1"/>
                  <a:gd name="f618" fmla="*/ 290352 f535 1"/>
                  <a:gd name="f619" fmla="*/ 339430 f536 1"/>
                  <a:gd name="f620" fmla="*/ 317689 f535 1"/>
                  <a:gd name="f621" fmla="*/ 370575 f536 1"/>
                  <a:gd name="f622" fmla="*/ 332692 f535 1"/>
                  <a:gd name="f623" fmla="*/ 389984 f536 1"/>
                  <a:gd name="f624" fmla="*/ 344970 f535 1"/>
                  <a:gd name="f625" fmla="*/ 390380 f536 1"/>
                  <a:gd name="f626" fmla="*/ 355270 f535 1"/>
                  <a:gd name="f627" fmla="*/ 866681 f536 1"/>
                  <a:gd name="f628" fmla="*/ 785521 f536 1"/>
                  <a:gd name="f629" fmla="*/ 775222 f536 1"/>
                  <a:gd name="f630" fmla="*/ 771262 f536 1"/>
                  <a:gd name="f631" fmla="*/ 270442 f535 1"/>
                  <a:gd name="f632" fmla="*/ 787106 f536 1"/>
                  <a:gd name="f633" fmla="*/ 801762 f536 1"/>
                  <a:gd name="f634" fmla="*/ 764923 f536 1"/>
                  <a:gd name="f635" fmla="*/ 750267 f536 1"/>
                  <a:gd name="f636" fmla="*/ 145665 f535 1"/>
                  <a:gd name="f637" fmla="*/ 750339 f536 1"/>
                  <a:gd name="f638" fmla="*/ 122805 f535 1"/>
                  <a:gd name="f639" fmla="*/ 933413 f536 1"/>
                  <a:gd name="f640" fmla="*/ 50007 f535 1"/>
                  <a:gd name="f641" fmla="*/ 932876 f536 1"/>
                  <a:gd name="f642" fmla="*/ 931687 f536 1"/>
                  <a:gd name="f643" fmla="*/ 913070 f536 1"/>
                  <a:gd name="f644" fmla="*/ 873063 f536 1"/>
                  <a:gd name="f645" fmla="*/ 889699 f536 1"/>
                  <a:gd name="f646" fmla="*/ 907921 f536 1"/>
                  <a:gd name="f647" fmla="*/ 901186 f536 1"/>
                  <a:gd name="f648" fmla="*/ 305300 f535 1"/>
                  <a:gd name="f649" fmla="*/ 891284 f536 1"/>
                  <a:gd name="f650" fmla="*/ 608546 f536 1"/>
                  <a:gd name="f651" fmla="*/ 486911 f535 1"/>
                  <a:gd name="f652" fmla="*/ 423958 f536 1"/>
                  <a:gd name="f653" fmla="*/ 486118 f535 1"/>
                  <a:gd name="f654" fmla="*/ 424354 f536 1"/>
                  <a:gd name="f655" fmla="*/ 354608 f535 1"/>
                  <a:gd name="f656" fmla="*/ 424353 f536 1"/>
                  <a:gd name="f657" fmla="*/ 349459 f535 1"/>
                  <a:gd name="f658" fmla="*/ 442575 f536 1"/>
                  <a:gd name="f659" fmla="*/ 332427 f535 1"/>
                  <a:gd name="f660" fmla="*/ 482185 f536 1"/>
                  <a:gd name="f661" fmla="*/ 290043 f535 1"/>
                  <a:gd name="f662" fmla="*/ 462381 f536 1"/>
                  <a:gd name="f663" fmla="*/ 238943 f535 1"/>
                  <a:gd name="f664" fmla="*/ 461515 f536 1"/>
                  <a:gd name="f665" fmla="*/ 237653 f535 1"/>
                  <a:gd name="f666" fmla="*/ 576192 f536 1"/>
                  <a:gd name="f667" fmla="*/ 192053 f535 1"/>
                  <a:gd name="f668" fmla="*/ 585820 f536 1"/>
                  <a:gd name="f669" fmla="*/ 213147 f535 1"/>
                  <a:gd name="f670" fmla="*/ 566559 f536 1"/>
                  <a:gd name="f671" fmla="*/ 239339 f535 1"/>
                  <a:gd name="f672" fmla="*/ 545960 f536 1"/>
                  <a:gd name="f673" fmla="*/ 285289 f535 1"/>
                  <a:gd name="f674" fmla="*/ 589533 f536 1"/>
                  <a:gd name="f675" fmla="*/ 332823 f535 1"/>
                  <a:gd name="f676" fmla="*/ 608942 f536 1"/>
                  <a:gd name="f677" fmla="*/ 345101 f535 1"/>
                  <a:gd name="f678" fmla="*/ 609338 f536 1"/>
                  <a:gd name="f679" fmla="*/ 355401 f535 1"/>
                  <a:gd name="f680" fmla="*/ 1082959 f536 1"/>
                  <a:gd name="f681" fmla="*/ 322141 f535 1"/>
                  <a:gd name="f682" fmla="*/ 1001799 f536 1"/>
                  <a:gd name="f683" fmla="*/ 310053 f535 1"/>
                  <a:gd name="f684" fmla="*/ 991500 f536 1"/>
                  <a:gd name="f685" fmla="*/ 299754 f535 1"/>
                  <a:gd name="f686" fmla="*/ 987539 f536 1"/>
                  <a:gd name="f687" fmla="*/ 266876 f535 1"/>
                  <a:gd name="f688" fmla="*/ 1003384 f536 1"/>
                  <a:gd name="f689" fmla="*/ 250636 f535 1"/>
                  <a:gd name="f690" fmla="*/ 1018039 f536 1"/>
                  <a:gd name="f691" fmla="*/ 190031 f535 1"/>
                  <a:gd name="f692" fmla="*/ 981200 f536 1"/>
                  <a:gd name="f693" fmla="*/ 157945 f535 1"/>
                  <a:gd name="f694" fmla="*/ 966544 f536 1"/>
                  <a:gd name="f695" fmla="*/ 142100 f535 1"/>
                  <a:gd name="f696" fmla="*/ 966877 f536 1"/>
                  <a:gd name="f697" fmla="*/ 36700 f535 1"/>
                  <a:gd name="f698" fmla="*/ 1058678 f536 1"/>
                  <a:gd name="f699" fmla="*/ 196 f535 1"/>
                  <a:gd name="f700" fmla="*/ 1063543 f536 1"/>
                  <a:gd name="f701" fmla="*/ 143 f535 1"/>
                  <a:gd name="f702" fmla="*/ 1149946 f536 1"/>
                  <a:gd name="f703" fmla="*/ 4253 f535 1"/>
                  <a:gd name="f704" fmla="*/ 1149153 f536 1"/>
                  <a:gd name="f705" fmla="*/ 135366 f535 1"/>
                  <a:gd name="f706" fmla="*/ 1147965 f536 1"/>
                  <a:gd name="f707" fmla="*/ 149230 f535 1"/>
                  <a:gd name="f708" fmla="*/ 1129347 f536 1"/>
                  <a:gd name="f709" fmla="*/ 1089340 f536 1"/>
                  <a:gd name="f710" fmla="*/ 195179 f535 1"/>
                  <a:gd name="f711" fmla="*/ 1105977 f536 1"/>
                  <a:gd name="f712" fmla="*/ 1124198 f536 1"/>
                  <a:gd name="f713" fmla="*/ 271233 f535 1"/>
                  <a:gd name="f714" fmla="*/ 1117464 f536 1"/>
                  <a:gd name="f715" fmla="*/ 301735 f535 1"/>
                  <a:gd name="f716" fmla="*/ 1107562 f536 1"/>
                  <a:gd name="f717" fmla="*/ 310845 f535 1"/>
                  <a:gd name="f718" fmla="*/ 826321 f536 1"/>
                  <a:gd name="f719" fmla="*/ 487512 f535 1"/>
                  <a:gd name="f720" fmla="*/ 641733 f536 1"/>
                  <a:gd name="f721" fmla="*/ 486719 f535 1"/>
                  <a:gd name="f722" fmla="*/ 642129 f536 1"/>
                  <a:gd name="f723" fmla="*/ 355210 f535 1"/>
                  <a:gd name="f724" fmla="*/ 642128 f536 1"/>
                  <a:gd name="f725" fmla="*/ 350061 f535 1"/>
                  <a:gd name="f726" fmla="*/ 660350 f536 1"/>
                  <a:gd name="f727" fmla="*/ 333028 f535 1"/>
                  <a:gd name="f728" fmla="*/ 699960 f536 1"/>
                  <a:gd name="f729" fmla="*/ 290644 f535 1"/>
                  <a:gd name="f730" fmla="*/ 680156 f536 1"/>
                  <a:gd name="f731" fmla="*/ 239545 f535 1"/>
                  <a:gd name="f732" fmla="*/ 675401 f536 1"/>
                  <a:gd name="f733" fmla="*/ 182901 f535 1"/>
                  <a:gd name="f734" fmla="*/ 789879 f536 1"/>
                  <a:gd name="f735" fmla="*/ 183693 f535 1"/>
                  <a:gd name="f736" fmla="*/ 784334 f536 1"/>
                  <a:gd name="f737" fmla="*/ 239941 f535 1"/>
                  <a:gd name="f738" fmla="*/ 763735 f536 1"/>
                  <a:gd name="f739" fmla="*/ 285890 f535 1"/>
                  <a:gd name="f740" fmla="*/ 807308 f536 1"/>
                  <a:gd name="f741" fmla="*/ 333424 f535 1"/>
                  <a:gd name="f742" fmla="*/ 826717 f536 1"/>
                  <a:gd name="f743" fmla="*/ 345703 f535 1"/>
                  <a:gd name="f744" fmla="*/ 827113 f536 1"/>
                  <a:gd name="f745" fmla="*/ 356002 f535 1"/>
                  <a:gd name="f746" fmla="*/ 1042600 f536 1"/>
                  <a:gd name="f747" fmla="*/ 858012 f536 1"/>
                  <a:gd name="f748" fmla="*/ 858408 f536 1"/>
                  <a:gd name="f749" fmla="*/ 355209 f535 1"/>
                  <a:gd name="f750" fmla="*/ 858407 f536 1"/>
                  <a:gd name="f751" fmla="*/ 876628 f536 1"/>
                  <a:gd name="f752" fmla="*/ 916239 f536 1"/>
                  <a:gd name="f753" fmla="*/ 896434 f536 1"/>
                  <a:gd name="f754" fmla="*/ 239544 f535 1"/>
                  <a:gd name="f755" fmla="*/ 891680 f536 1"/>
                  <a:gd name="f756" fmla="*/ 1006157 f536 1"/>
                  <a:gd name="f757" fmla="*/ 1000613 f536 1"/>
                  <a:gd name="f758" fmla="*/ 980014 f536 1"/>
                  <a:gd name="f759" fmla="*/ 1023587 f536 1"/>
                  <a:gd name="f760" fmla="*/ 1042996 f536 1"/>
                  <a:gd name="f761" fmla="*/ 1043392 f536 1"/>
                  <a:gd name="f762" fmla="*/ f537 1 f2"/>
                  <a:gd name="f763" fmla="*/ f540 1 1149946"/>
                  <a:gd name="f764" fmla="*/ f541 1 489205"/>
                  <a:gd name="f765" fmla="*/ f542 1 1149946"/>
                  <a:gd name="f766" fmla="*/ f543 1 489205"/>
                  <a:gd name="f767" fmla="*/ f544 1 1149946"/>
                  <a:gd name="f768" fmla="*/ f545 1 489205"/>
                  <a:gd name="f769" fmla="*/ f546 1 1149946"/>
                  <a:gd name="f770" fmla="*/ f547 1 489205"/>
                  <a:gd name="f771" fmla="*/ f548 1 1149946"/>
                  <a:gd name="f772" fmla="*/ f549 1 489205"/>
                  <a:gd name="f773" fmla="*/ f550 1 1149946"/>
                  <a:gd name="f774" fmla="*/ f551 1 489205"/>
                  <a:gd name="f775" fmla="*/ f552 1 1149946"/>
                  <a:gd name="f776" fmla="*/ f553 1 489205"/>
                  <a:gd name="f777" fmla="*/ f554 1 1149946"/>
                  <a:gd name="f778" fmla="*/ f555 1 489205"/>
                  <a:gd name="f779" fmla="*/ f556 1 1149946"/>
                  <a:gd name="f780" fmla="*/ f557 1 489205"/>
                  <a:gd name="f781" fmla="*/ f558 1 1149946"/>
                  <a:gd name="f782" fmla="*/ f559 1 489205"/>
                  <a:gd name="f783" fmla="*/ f560 1 1149946"/>
                  <a:gd name="f784" fmla="*/ f561 1 489205"/>
                  <a:gd name="f785" fmla="*/ f562 1 1149946"/>
                  <a:gd name="f786" fmla="*/ f563 1 489205"/>
                  <a:gd name="f787" fmla="*/ f564 1 1149946"/>
                  <a:gd name="f788" fmla="*/ f565 1 489205"/>
                  <a:gd name="f789" fmla="*/ f566 1 1149946"/>
                  <a:gd name="f790" fmla="*/ f567 1 489205"/>
                  <a:gd name="f791" fmla="*/ f568 1 1149946"/>
                  <a:gd name="f792" fmla="*/ f569 1 489205"/>
                  <a:gd name="f793" fmla="*/ f570 1 1149946"/>
                  <a:gd name="f794" fmla="*/ f571 1 489205"/>
                  <a:gd name="f795" fmla="*/ f572 1 1149946"/>
                  <a:gd name="f796" fmla="*/ f573 1 489205"/>
                  <a:gd name="f797" fmla="*/ f574 1 1149946"/>
                  <a:gd name="f798" fmla="*/ f575 1 489205"/>
                  <a:gd name="f799" fmla="*/ f576 1 1149946"/>
                  <a:gd name="f800" fmla="*/ f577 1 489205"/>
                  <a:gd name="f801" fmla="*/ f578 1 1149946"/>
                  <a:gd name="f802" fmla="*/ f579 1 489205"/>
                  <a:gd name="f803" fmla="*/ f580 1 1149946"/>
                  <a:gd name="f804" fmla="*/ f581 1 489205"/>
                  <a:gd name="f805" fmla="*/ f582 1 1149946"/>
                  <a:gd name="f806" fmla="*/ f583 1 489205"/>
                  <a:gd name="f807" fmla="*/ f584 1 1149946"/>
                  <a:gd name="f808" fmla="*/ f585 1 489205"/>
                  <a:gd name="f809" fmla="*/ f586 1 1149946"/>
                  <a:gd name="f810" fmla="*/ f587 1 489205"/>
                  <a:gd name="f811" fmla="*/ f588 1 1149946"/>
                  <a:gd name="f812" fmla="*/ f589 1 489205"/>
                  <a:gd name="f813" fmla="*/ f590 1 1149946"/>
                  <a:gd name="f814" fmla="*/ f591 1 489205"/>
                  <a:gd name="f815" fmla="*/ f592 1 1149946"/>
                  <a:gd name="f816" fmla="*/ f593 1 1149946"/>
                  <a:gd name="f817" fmla="*/ f594 1 489205"/>
                  <a:gd name="f818" fmla="*/ f595 1 1149946"/>
                  <a:gd name="f819" fmla="*/ f596 1 489205"/>
                  <a:gd name="f820" fmla="*/ f597 1 1149946"/>
                  <a:gd name="f821" fmla="*/ f598 1 489205"/>
                  <a:gd name="f822" fmla="*/ f599 1 1149946"/>
                  <a:gd name="f823" fmla="*/ f600 1 489205"/>
                  <a:gd name="f824" fmla="*/ f601 1 1149946"/>
                  <a:gd name="f825" fmla="*/ f602 1 489205"/>
                  <a:gd name="f826" fmla="*/ f603 1 1149946"/>
                  <a:gd name="f827" fmla="*/ f604 1 489205"/>
                  <a:gd name="f828" fmla="*/ f605 1 1149946"/>
                  <a:gd name="f829" fmla="*/ f606 1 489205"/>
                  <a:gd name="f830" fmla="*/ f607 1 1149946"/>
                  <a:gd name="f831" fmla="*/ f608 1 489205"/>
                  <a:gd name="f832" fmla="*/ f609 1 1149946"/>
                  <a:gd name="f833" fmla="*/ f610 1 489205"/>
                  <a:gd name="f834" fmla="*/ f611 1 1149946"/>
                  <a:gd name="f835" fmla="*/ f612 1 489205"/>
                  <a:gd name="f836" fmla="*/ f613 1 1149946"/>
                  <a:gd name="f837" fmla="*/ f614 1 489205"/>
                  <a:gd name="f838" fmla="*/ f615 1 1149946"/>
                  <a:gd name="f839" fmla="*/ f616 1 489205"/>
                  <a:gd name="f840" fmla="*/ f617 1 1149946"/>
                  <a:gd name="f841" fmla="*/ f618 1 489205"/>
                  <a:gd name="f842" fmla="*/ f619 1 1149946"/>
                  <a:gd name="f843" fmla="*/ f620 1 489205"/>
                  <a:gd name="f844" fmla="*/ f621 1 1149946"/>
                  <a:gd name="f845" fmla="*/ f622 1 489205"/>
                  <a:gd name="f846" fmla="*/ f623 1 1149946"/>
                  <a:gd name="f847" fmla="*/ f624 1 489205"/>
                  <a:gd name="f848" fmla="*/ f625 1 1149946"/>
                  <a:gd name="f849" fmla="*/ f626 1 489205"/>
                  <a:gd name="f850" fmla="*/ f627 1 1149946"/>
                  <a:gd name="f851" fmla="*/ f628 1 1149946"/>
                  <a:gd name="f852" fmla="*/ f629 1 1149946"/>
                  <a:gd name="f853" fmla="*/ f630 1 1149946"/>
                  <a:gd name="f854" fmla="*/ f631 1 489205"/>
                  <a:gd name="f855" fmla="*/ f632 1 1149946"/>
                  <a:gd name="f856" fmla="*/ f633 1 1149946"/>
                  <a:gd name="f857" fmla="*/ f634 1 1149946"/>
                  <a:gd name="f858" fmla="*/ f635 1 1149946"/>
                  <a:gd name="f859" fmla="*/ f636 1 489205"/>
                  <a:gd name="f860" fmla="*/ f637 1 1149946"/>
                  <a:gd name="f861" fmla="*/ f638 1 489205"/>
                  <a:gd name="f862" fmla="*/ f639 1 1149946"/>
                  <a:gd name="f863" fmla="*/ f640 1 489205"/>
                  <a:gd name="f864" fmla="*/ f641 1 1149946"/>
                  <a:gd name="f865" fmla="*/ f642 1 1149946"/>
                  <a:gd name="f866" fmla="*/ f643 1 1149946"/>
                  <a:gd name="f867" fmla="*/ f644 1 1149946"/>
                  <a:gd name="f868" fmla="*/ f645 1 1149946"/>
                  <a:gd name="f869" fmla="*/ f646 1 1149946"/>
                  <a:gd name="f870" fmla="*/ f647 1 1149946"/>
                  <a:gd name="f871" fmla="*/ f648 1 489205"/>
                  <a:gd name="f872" fmla="*/ f649 1 1149946"/>
                  <a:gd name="f873" fmla="*/ f650 1 1149946"/>
                  <a:gd name="f874" fmla="*/ f651 1 489205"/>
                  <a:gd name="f875" fmla="*/ f652 1 1149946"/>
                  <a:gd name="f876" fmla="*/ f653 1 489205"/>
                  <a:gd name="f877" fmla="*/ f654 1 1149946"/>
                  <a:gd name="f878" fmla="*/ f655 1 489205"/>
                  <a:gd name="f879" fmla="*/ f656 1 1149946"/>
                  <a:gd name="f880" fmla="*/ f657 1 489205"/>
                  <a:gd name="f881" fmla="*/ f658 1 1149946"/>
                  <a:gd name="f882" fmla="*/ f659 1 489205"/>
                  <a:gd name="f883" fmla="*/ f660 1 1149946"/>
                  <a:gd name="f884" fmla="*/ f661 1 489205"/>
                  <a:gd name="f885" fmla="*/ f662 1 1149946"/>
                  <a:gd name="f886" fmla="*/ f663 1 489205"/>
                  <a:gd name="f887" fmla="*/ f664 1 1149946"/>
                  <a:gd name="f888" fmla="*/ f665 1 489205"/>
                  <a:gd name="f889" fmla="*/ f666 1 1149946"/>
                  <a:gd name="f890" fmla="*/ f667 1 489205"/>
                  <a:gd name="f891" fmla="*/ f668 1 1149946"/>
                  <a:gd name="f892" fmla="*/ f669 1 489205"/>
                  <a:gd name="f893" fmla="*/ f670 1 1149946"/>
                  <a:gd name="f894" fmla="*/ f671 1 489205"/>
                  <a:gd name="f895" fmla="*/ f672 1 1149946"/>
                  <a:gd name="f896" fmla="*/ f673 1 489205"/>
                  <a:gd name="f897" fmla="*/ f674 1 1149946"/>
                  <a:gd name="f898" fmla="*/ f675 1 489205"/>
                  <a:gd name="f899" fmla="*/ f676 1 1149946"/>
                  <a:gd name="f900" fmla="*/ f677 1 489205"/>
                  <a:gd name="f901" fmla="*/ f678 1 1149946"/>
                  <a:gd name="f902" fmla="*/ f679 1 489205"/>
                  <a:gd name="f903" fmla="*/ f680 1 1149946"/>
                  <a:gd name="f904" fmla="*/ f681 1 489205"/>
                  <a:gd name="f905" fmla="*/ f682 1 1149946"/>
                  <a:gd name="f906" fmla="*/ f683 1 489205"/>
                  <a:gd name="f907" fmla="*/ f684 1 1149946"/>
                  <a:gd name="f908" fmla="*/ f685 1 489205"/>
                  <a:gd name="f909" fmla="*/ f686 1 1149946"/>
                  <a:gd name="f910" fmla="*/ f687 1 489205"/>
                  <a:gd name="f911" fmla="*/ f688 1 1149946"/>
                  <a:gd name="f912" fmla="*/ f689 1 489205"/>
                  <a:gd name="f913" fmla="*/ f690 1 1149946"/>
                  <a:gd name="f914" fmla="*/ f691 1 489205"/>
                  <a:gd name="f915" fmla="*/ f692 1 1149946"/>
                  <a:gd name="f916" fmla="*/ f693 1 489205"/>
                  <a:gd name="f917" fmla="*/ f694 1 1149946"/>
                  <a:gd name="f918" fmla="*/ f695 1 489205"/>
                  <a:gd name="f919" fmla="*/ f696 1 1149946"/>
                  <a:gd name="f920" fmla="*/ f697 1 489205"/>
                  <a:gd name="f921" fmla="*/ f698 1 1149946"/>
                  <a:gd name="f922" fmla="*/ f699 1 489205"/>
                  <a:gd name="f923" fmla="*/ f700 1 1149946"/>
                  <a:gd name="f924" fmla="*/ f701 1 489205"/>
                  <a:gd name="f925" fmla="*/ f702 1 1149946"/>
                  <a:gd name="f926" fmla="*/ f703 1 489205"/>
                  <a:gd name="f927" fmla="*/ f704 1 1149946"/>
                  <a:gd name="f928" fmla="*/ f705 1 489205"/>
                  <a:gd name="f929" fmla="*/ f706 1 1149946"/>
                  <a:gd name="f930" fmla="*/ f707 1 489205"/>
                  <a:gd name="f931" fmla="*/ f708 1 1149946"/>
                  <a:gd name="f932" fmla="*/ f709 1 1149946"/>
                  <a:gd name="f933" fmla="*/ f710 1 489205"/>
                  <a:gd name="f934" fmla="*/ f711 1 1149946"/>
                  <a:gd name="f935" fmla="*/ f712 1 1149946"/>
                  <a:gd name="f936" fmla="*/ f713 1 489205"/>
                  <a:gd name="f937" fmla="*/ f714 1 1149946"/>
                  <a:gd name="f938" fmla="*/ f715 1 489205"/>
                  <a:gd name="f939" fmla="*/ f716 1 1149946"/>
                  <a:gd name="f940" fmla="*/ f717 1 489205"/>
                  <a:gd name="f941" fmla="*/ f718 1 1149946"/>
                  <a:gd name="f942" fmla="*/ f719 1 489205"/>
                  <a:gd name="f943" fmla="*/ f720 1 1149946"/>
                  <a:gd name="f944" fmla="*/ f721 1 489205"/>
                  <a:gd name="f945" fmla="*/ f722 1 1149946"/>
                  <a:gd name="f946" fmla="*/ f723 1 489205"/>
                  <a:gd name="f947" fmla="*/ f724 1 1149946"/>
                  <a:gd name="f948" fmla="*/ f725 1 489205"/>
                  <a:gd name="f949" fmla="*/ f726 1 1149946"/>
                  <a:gd name="f950" fmla="*/ f727 1 489205"/>
                  <a:gd name="f951" fmla="*/ f728 1 1149946"/>
                  <a:gd name="f952" fmla="*/ f729 1 489205"/>
                  <a:gd name="f953" fmla="*/ f730 1 1149946"/>
                  <a:gd name="f954" fmla="*/ f731 1 489205"/>
                  <a:gd name="f955" fmla="*/ f732 1 1149946"/>
                  <a:gd name="f956" fmla="*/ f733 1 489205"/>
                  <a:gd name="f957" fmla="*/ f734 1 1149946"/>
                  <a:gd name="f958" fmla="*/ f735 1 489205"/>
                  <a:gd name="f959" fmla="*/ f736 1 1149946"/>
                  <a:gd name="f960" fmla="*/ f737 1 489205"/>
                  <a:gd name="f961" fmla="*/ f738 1 1149946"/>
                  <a:gd name="f962" fmla="*/ f739 1 489205"/>
                  <a:gd name="f963" fmla="*/ f740 1 1149946"/>
                  <a:gd name="f964" fmla="*/ f741 1 489205"/>
                  <a:gd name="f965" fmla="*/ f742 1 1149946"/>
                  <a:gd name="f966" fmla="*/ f743 1 489205"/>
                  <a:gd name="f967" fmla="*/ f744 1 1149946"/>
                  <a:gd name="f968" fmla="*/ f745 1 489205"/>
                  <a:gd name="f969" fmla="*/ f746 1 1149946"/>
                  <a:gd name="f970" fmla="*/ f747 1 1149946"/>
                  <a:gd name="f971" fmla="*/ f748 1 1149946"/>
                  <a:gd name="f972" fmla="*/ f749 1 489205"/>
                  <a:gd name="f973" fmla="*/ f750 1 1149946"/>
                  <a:gd name="f974" fmla="*/ f751 1 1149946"/>
                  <a:gd name="f975" fmla="*/ f752 1 1149946"/>
                  <a:gd name="f976" fmla="*/ f753 1 1149946"/>
                  <a:gd name="f977" fmla="*/ f754 1 489205"/>
                  <a:gd name="f978" fmla="*/ f755 1 1149946"/>
                  <a:gd name="f979" fmla="*/ f756 1 1149946"/>
                  <a:gd name="f980" fmla="*/ f757 1 1149946"/>
                  <a:gd name="f981" fmla="*/ f758 1 1149946"/>
                  <a:gd name="f982" fmla="*/ f759 1 1149946"/>
                  <a:gd name="f983" fmla="*/ f760 1 1149946"/>
                  <a:gd name="f984" fmla="*/ f761 1 1149946"/>
                  <a:gd name="f985" fmla="*/ f5 1 f538"/>
                  <a:gd name="f986" fmla="*/ f6 1 f538"/>
                  <a:gd name="f987" fmla="*/ f5 1 f539"/>
                  <a:gd name="f988" fmla="*/ f7 1 f539"/>
                  <a:gd name="f989" fmla="+- f762 0 f1"/>
                  <a:gd name="f990" fmla="*/ f763 1 f538"/>
                  <a:gd name="f991" fmla="*/ f764 1 f539"/>
                  <a:gd name="f992" fmla="*/ f765 1 f538"/>
                  <a:gd name="f993" fmla="*/ f766 1 f539"/>
                  <a:gd name="f994" fmla="*/ f767 1 f538"/>
                  <a:gd name="f995" fmla="*/ f768 1 f539"/>
                  <a:gd name="f996" fmla="*/ f769 1 f538"/>
                  <a:gd name="f997" fmla="*/ f770 1 f539"/>
                  <a:gd name="f998" fmla="*/ f771 1 f538"/>
                  <a:gd name="f999" fmla="*/ f772 1 f539"/>
                  <a:gd name="f1000" fmla="*/ f773 1 f538"/>
                  <a:gd name="f1001" fmla="*/ f774 1 f539"/>
                  <a:gd name="f1002" fmla="*/ f775 1 f538"/>
                  <a:gd name="f1003" fmla="*/ f776 1 f539"/>
                  <a:gd name="f1004" fmla="*/ f777 1 f538"/>
                  <a:gd name="f1005" fmla="*/ f778 1 f539"/>
                  <a:gd name="f1006" fmla="*/ f779 1 f538"/>
                  <a:gd name="f1007" fmla="*/ f780 1 f539"/>
                  <a:gd name="f1008" fmla="*/ f781 1 f538"/>
                  <a:gd name="f1009" fmla="*/ f782 1 f539"/>
                  <a:gd name="f1010" fmla="*/ f783 1 f538"/>
                  <a:gd name="f1011" fmla="*/ f784 1 f539"/>
                  <a:gd name="f1012" fmla="*/ f785 1 f538"/>
                  <a:gd name="f1013" fmla="*/ f786 1 f539"/>
                  <a:gd name="f1014" fmla="*/ f787 1 f538"/>
                  <a:gd name="f1015" fmla="*/ f788 1 f539"/>
                  <a:gd name="f1016" fmla="*/ f789 1 f538"/>
                  <a:gd name="f1017" fmla="*/ f790 1 f539"/>
                  <a:gd name="f1018" fmla="*/ f791 1 f538"/>
                  <a:gd name="f1019" fmla="*/ f792 1 f539"/>
                  <a:gd name="f1020" fmla="*/ f793 1 f538"/>
                  <a:gd name="f1021" fmla="*/ f794 1 f539"/>
                  <a:gd name="f1022" fmla="*/ f795 1 f538"/>
                  <a:gd name="f1023" fmla="*/ f796 1 f539"/>
                  <a:gd name="f1024" fmla="*/ f797 1 f538"/>
                  <a:gd name="f1025" fmla="*/ f798 1 f539"/>
                  <a:gd name="f1026" fmla="*/ f799 1 f538"/>
                  <a:gd name="f1027" fmla="*/ f800 1 f539"/>
                  <a:gd name="f1028" fmla="*/ f801 1 f538"/>
                  <a:gd name="f1029" fmla="*/ f802 1 f539"/>
                  <a:gd name="f1030" fmla="*/ f803 1 f538"/>
                  <a:gd name="f1031" fmla="*/ f804 1 f539"/>
                  <a:gd name="f1032" fmla="*/ f805 1 f538"/>
                  <a:gd name="f1033" fmla="*/ f806 1 f539"/>
                  <a:gd name="f1034" fmla="*/ f807 1 f538"/>
                  <a:gd name="f1035" fmla="*/ f808 1 f539"/>
                  <a:gd name="f1036" fmla="*/ f809 1 f538"/>
                  <a:gd name="f1037" fmla="*/ f810 1 f539"/>
                  <a:gd name="f1038" fmla="*/ f811 1 f538"/>
                  <a:gd name="f1039" fmla="*/ f812 1 f539"/>
                  <a:gd name="f1040" fmla="*/ f813 1 f538"/>
                  <a:gd name="f1041" fmla="*/ f814 1 f539"/>
                  <a:gd name="f1042" fmla="*/ f815 1 f538"/>
                  <a:gd name="f1043" fmla="*/ f816 1 f538"/>
                  <a:gd name="f1044" fmla="*/ f817 1 f539"/>
                  <a:gd name="f1045" fmla="*/ f818 1 f538"/>
                  <a:gd name="f1046" fmla="*/ f819 1 f539"/>
                  <a:gd name="f1047" fmla="*/ f820 1 f538"/>
                  <a:gd name="f1048" fmla="*/ f821 1 f539"/>
                  <a:gd name="f1049" fmla="*/ f822 1 f538"/>
                  <a:gd name="f1050" fmla="*/ f823 1 f539"/>
                  <a:gd name="f1051" fmla="*/ f824 1 f538"/>
                  <a:gd name="f1052" fmla="*/ f825 1 f539"/>
                  <a:gd name="f1053" fmla="*/ f826 1 f538"/>
                  <a:gd name="f1054" fmla="*/ f827 1 f539"/>
                  <a:gd name="f1055" fmla="*/ f828 1 f538"/>
                  <a:gd name="f1056" fmla="*/ f829 1 f539"/>
                  <a:gd name="f1057" fmla="*/ f830 1 f538"/>
                  <a:gd name="f1058" fmla="*/ f831 1 f539"/>
                  <a:gd name="f1059" fmla="*/ f832 1 f538"/>
                  <a:gd name="f1060" fmla="*/ f833 1 f539"/>
                  <a:gd name="f1061" fmla="*/ f834 1 f538"/>
                  <a:gd name="f1062" fmla="*/ f835 1 f539"/>
                  <a:gd name="f1063" fmla="*/ f836 1 f538"/>
                  <a:gd name="f1064" fmla="*/ f837 1 f539"/>
                  <a:gd name="f1065" fmla="*/ f838 1 f538"/>
                  <a:gd name="f1066" fmla="*/ f839 1 f539"/>
                  <a:gd name="f1067" fmla="*/ f840 1 f538"/>
                  <a:gd name="f1068" fmla="*/ f841 1 f539"/>
                  <a:gd name="f1069" fmla="*/ f842 1 f538"/>
                  <a:gd name="f1070" fmla="*/ f843 1 f539"/>
                  <a:gd name="f1071" fmla="*/ f844 1 f538"/>
                  <a:gd name="f1072" fmla="*/ f845 1 f539"/>
                  <a:gd name="f1073" fmla="*/ f846 1 f538"/>
                  <a:gd name="f1074" fmla="*/ f847 1 f539"/>
                  <a:gd name="f1075" fmla="*/ f848 1 f538"/>
                  <a:gd name="f1076" fmla="*/ f849 1 f539"/>
                  <a:gd name="f1077" fmla="*/ f850 1 f538"/>
                  <a:gd name="f1078" fmla="*/ f851 1 f538"/>
                  <a:gd name="f1079" fmla="*/ f852 1 f538"/>
                  <a:gd name="f1080" fmla="*/ f853 1 f538"/>
                  <a:gd name="f1081" fmla="*/ f854 1 f539"/>
                  <a:gd name="f1082" fmla="*/ f855 1 f538"/>
                  <a:gd name="f1083" fmla="*/ f856 1 f538"/>
                  <a:gd name="f1084" fmla="*/ f857 1 f538"/>
                  <a:gd name="f1085" fmla="*/ f858 1 f538"/>
                  <a:gd name="f1086" fmla="*/ f859 1 f539"/>
                  <a:gd name="f1087" fmla="*/ f860 1 f538"/>
                  <a:gd name="f1088" fmla="*/ f861 1 f539"/>
                  <a:gd name="f1089" fmla="*/ f862 1 f538"/>
                  <a:gd name="f1090" fmla="*/ f863 1 f539"/>
                  <a:gd name="f1091" fmla="*/ f864 1 f538"/>
                  <a:gd name="f1092" fmla="*/ f865 1 f538"/>
                  <a:gd name="f1093" fmla="*/ f866 1 f538"/>
                  <a:gd name="f1094" fmla="*/ f867 1 f538"/>
                  <a:gd name="f1095" fmla="*/ f868 1 f538"/>
                  <a:gd name="f1096" fmla="*/ f869 1 f538"/>
                  <a:gd name="f1097" fmla="*/ f870 1 f538"/>
                  <a:gd name="f1098" fmla="*/ f871 1 f539"/>
                  <a:gd name="f1099" fmla="*/ f872 1 f538"/>
                  <a:gd name="f1100" fmla="*/ f873 1 f538"/>
                  <a:gd name="f1101" fmla="*/ f874 1 f539"/>
                  <a:gd name="f1102" fmla="*/ f875 1 f538"/>
                  <a:gd name="f1103" fmla="*/ f876 1 f539"/>
                  <a:gd name="f1104" fmla="*/ f877 1 f538"/>
                  <a:gd name="f1105" fmla="*/ f878 1 f539"/>
                  <a:gd name="f1106" fmla="*/ f879 1 f538"/>
                  <a:gd name="f1107" fmla="*/ f880 1 f539"/>
                  <a:gd name="f1108" fmla="*/ f881 1 f538"/>
                  <a:gd name="f1109" fmla="*/ f882 1 f539"/>
                  <a:gd name="f1110" fmla="*/ f883 1 f538"/>
                  <a:gd name="f1111" fmla="*/ f884 1 f539"/>
                  <a:gd name="f1112" fmla="*/ f885 1 f538"/>
                  <a:gd name="f1113" fmla="*/ f886 1 f539"/>
                  <a:gd name="f1114" fmla="*/ f887 1 f538"/>
                  <a:gd name="f1115" fmla="*/ f888 1 f539"/>
                  <a:gd name="f1116" fmla="*/ f889 1 f538"/>
                  <a:gd name="f1117" fmla="*/ f890 1 f539"/>
                  <a:gd name="f1118" fmla="*/ f891 1 f538"/>
                  <a:gd name="f1119" fmla="*/ f892 1 f539"/>
                  <a:gd name="f1120" fmla="*/ f893 1 f538"/>
                  <a:gd name="f1121" fmla="*/ f894 1 f539"/>
                  <a:gd name="f1122" fmla="*/ f895 1 f538"/>
                  <a:gd name="f1123" fmla="*/ f896 1 f539"/>
                  <a:gd name="f1124" fmla="*/ f897 1 f538"/>
                  <a:gd name="f1125" fmla="*/ f898 1 f539"/>
                  <a:gd name="f1126" fmla="*/ f899 1 f538"/>
                  <a:gd name="f1127" fmla="*/ f900 1 f539"/>
                  <a:gd name="f1128" fmla="*/ f901 1 f538"/>
                  <a:gd name="f1129" fmla="*/ f902 1 f539"/>
                  <a:gd name="f1130" fmla="*/ f903 1 f538"/>
                  <a:gd name="f1131" fmla="*/ f904 1 f539"/>
                  <a:gd name="f1132" fmla="*/ f905 1 f538"/>
                  <a:gd name="f1133" fmla="*/ f906 1 f539"/>
                  <a:gd name="f1134" fmla="*/ f907 1 f538"/>
                  <a:gd name="f1135" fmla="*/ f908 1 f539"/>
                  <a:gd name="f1136" fmla="*/ f909 1 f538"/>
                  <a:gd name="f1137" fmla="*/ f910 1 f539"/>
                  <a:gd name="f1138" fmla="*/ f911 1 f538"/>
                  <a:gd name="f1139" fmla="*/ f912 1 f539"/>
                  <a:gd name="f1140" fmla="*/ f913 1 f538"/>
                  <a:gd name="f1141" fmla="*/ f914 1 f539"/>
                  <a:gd name="f1142" fmla="*/ f915 1 f538"/>
                  <a:gd name="f1143" fmla="*/ f916 1 f539"/>
                  <a:gd name="f1144" fmla="*/ f917 1 f538"/>
                  <a:gd name="f1145" fmla="*/ f918 1 f539"/>
                  <a:gd name="f1146" fmla="*/ f919 1 f538"/>
                  <a:gd name="f1147" fmla="*/ f920 1 f539"/>
                  <a:gd name="f1148" fmla="*/ f921 1 f538"/>
                  <a:gd name="f1149" fmla="*/ f922 1 f539"/>
                  <a:gd name="f1150" fmla="*/ f923 1 f538"/>
                  <a:gd name="f1151" fmla="*/ f924 1 f539"/>
                  <a:gd name="f1152" fmla="*/ f925 1 f538"/>
                  <a:gd name="f1153" fmla="*/ f926 1 f539"/>
                  <a:gd name="f1154" fmla="*/ f927 1 f538"/>
                  <a:gd name="f1155" fmla="*/ f928 1 f539"/>
                  <a:gd name="f1156" fmla="*/ f929 1 f538"/>
                  <a:gd name="f1157" fmla="*/ f930 1 f539"/>
                  <a:gd name="f1158" fmla="*/ f931 1 f538"/>
                  <a:gd name="f1159" fmla="*/ f932 1 f538"/>
                  <a:gd name="f1160" fmla="*/ f933 1 f539"/>
                  <a:gd name="f1161" fmla="*/ f934 1 f538"/>
                  <a:gd name="f1162" fmla="*/ f935 1 f538"/>
                  <a:gd name="f1163" fmla="*/ f936 1 f539"/>
                  <a:gd name="f1164" fmla="*/ f937 1 f538"/>
                  <a:gd name="f1165" fmla="*/ f938 1 f539"/>
                  <a:gd name="f1166" fmla="*/ f939 1 f538"/>
                  <a:gd name="f1167" fmla="*/ f940 1 f539"/>
                  <a:gd name="f1168" fmla="*/ f941 1 f538"/>
                  <a:gd name="f1169" fmla="*/ f942 1 f539"/>
                  <a:gd name="f1170" fmla="*/ f943 1 f538"/>
                  <a:gd name="f1171" fmla="*/ f944 1 f539"/>
                  <a:gd name="f1172" fmla="*/ f945 1 f538"/>
                  <a:gd name="f1173" fmla="*/ f946 1 f539"/>
                  <a:gd name="f1174" fmla="*/ f947 1 f538"/>
                  <a:gd name="f1175" fmla="*/ f948 1 f539"/>
                  <a:gd name="f1176" fmla="*/ f949 1 f538"/>
                  <a:gd name="f1177" fmla="*/ f950 1 f539"/>
                  <a:gd name="f1178" fmla="*/ f951 1 f538"/>
                  <a:gd name="f1179" fmla="*/ f952 1 f539"/>
                  <a:gd name="f1180" fmla="*/ f953 1 f538"/>
                  <a:gd name="f1181" fmla="*/ f954 1 f539"/>
                  <a:gd name="f1182" fmla="*/ f955 1 f538"/>
                  <a:gd name="f1183" fmla="*/ f956 1 f539"/>
                  <a:gd name="f1184" fmla="*/ f957 1 f538"/>
                  <a:gd name="f1185" fmla="*/ f958 1 f539"/>
                  <a:gd name="f1186" fmla="*/ f959 1 f538"/>
                  <a:gd name="f1187" fmla="*/ f960 1 f539"/>
                  <a:gd name="f1188" fmla="*/ f961 1 f538"/>
                  <a:gd name="f1189" fmla="*/ f962 1 f539"/>
                  <a:gd name="f1190" fmla="*/ f963 1 f538"/>
                  <a:gd name="f1191" fmla="*/ f964 1 f539"/>
                  <a:gd name="f1192" fmla="*/ f965 1 f538"/>
                  <a:gd name="f1193" fmla="*/ f966 1 f539"/>
                  <a:gd name="f1194" fmla="*/ f967 1 f538"/>
                  <a:gd name="f1195" fmla="*/ f968 1 f539"/>
                  <a:gd name="f1196" fmla="*/ f969 1 f538"/>
                  <a:gd name="f1197" fmla="*/ f970 1 f538"/>
                  <a:gd name="f1198" fmla="*/ f971 1 f538"/>
                  <a:gd name="f1199" fmla="*/ f972 1 f539"/>
                  <a:gd name="f1200" fmla="*/ f973 1 f538"/>
                  <a:gd name="f1201" fmla="*/ f974 1 f538"/>
                  <a:gd name="f1202" fmla="*/ f975 1 f538"/>
                  <a:gd name="f1203" fmla="*/ f976 1 f538"/>
                  <a:gd name="f1204" fmla="*/ f977 1 f539"/>
                  <a:gd name="f1205" fmla="*/ f978 1 f538"/>
                  <a:gd name="f1206" fmla="*/ f979 1 f538"/>
                  <a:gd name="f1207" fmla="*/ f980 1 f538"/>
                  <a:gd name="f1208" fmla="*/ f981 1 f538"/>
                  <a:gd name="f1209" fmla="*/ f982 1 f538"/>
                  <a:gd name="f1210" fmla="*/ f983 1 f538"/>
                  <a:gd name="f1211" fmla="*/ f984 1 f538"/>
                  <a:gd name="f1212" fmla="*/ f985 f533 1"/>
                  <a:gd name="f1213" fmla="*/ f986 f533 1"/>
                  <a:gd name="f1214" fmla="*/ f988 f534 1"/>
                  <a:gd name="f1215" fmla="*/ f987 f534 1"/>
                  <a:gd name="f1216" fmla="*/ f990 f533 1"/>
                  <a:gd name="f1217" fmla="*/ f991 f534 1"/>
                  <a:gd name="f1218" fmla="*/ f992 f533 1"/>
                  <a:gd name="f1219" fmla="*/ f993 f534 1"/>
                  <a:gd name="f1220" fmla="*/ f994 f533 1"/>
                  <a:gd name="f1221" fmla="*/ f995 f534 1"/>
                  <a:gd name="f1222" fmla="*/ f996 f533 1"/>
                  <a:gd name="f1223" fmla="*/ f997 f534 1"/>
                  <a:gd name="f1224" fmla="*/ f998 f533 1"/>
                  <a:gd name="f1225" fmla="*/ f999 f534 1"/>
                  <a:gd name="f1226" fmla="*/ f1000 f533 1"/>
                  <a:gd name="f1227" fmla="*/ f1001 f534 1"/>
                  <a:gd name="f1228" fmla="*/ f1002 f533 1"/>
                  <a:gd name="f1229" fmla="*/ f1003 f534 1"/>
                  <a:gd name="f1230" fmla="*/ f1004 f533 1"/>
                  <a:gd name="f1231" fmla="*/ f1005 f534 1"/>
                  <a:gd name="f1232" fmla="*/ f1006 f533 1"/>
                  <a:gd name="f1233" fmla="*/ f1007 f534 1"/>
                  <a:gd name="f1234" fmla="*/ f1008 f533 1"/>
                  <a:gd name="f1235" fmla="*/ f1009 f534 1"/>
                  <a:gd name="f1236" fmla="*/ f1010 f533 1"/>
                  <a:gd name="f1237" fmla="*/ f1011 f534 1"/>
                  <a:gd name="f1238" fmla="*/ f1012 f533 1"/>
                  <a:gd name="f1239" fmla="*/ f1013 f534 1"/>
                  <a:gd name="f1240" fmla="*/ f1014 f533 1"/>
                  <a:gd name="f1241" fmla="*/ f1015 f534 1"/>
                  <a:gd name="f1242" fmla="*/ f1016 f533 1"/>
                  <a:gd name="f1243" fmla="*/ f1017 f534 1"/>
                  <a:gd name="f1244" fmla="*/ f1018 f533 1"/>
                  <a:gd name="f1245" fmla="*/ f1019 f534 1"/>
                  <a:gd name="f1246" fmla="*/ f1020 f533 1"/>
                  <a:gd name="f1247" fmla="*/ f1021 f534 1"/>
                  <a:gd name="f1248" fmla="*/ f1022 f533 1"/>
                  <a:gd name="f1249" fmla="*/ f1023 f534 1"/>
                  <a:gd name="f1250" fmla="*/ f1024 f533 1"/>
                  <a:gd name="f1251" fmla="*/ f1025 f534 1"/>
                  <a:gd name="f1252" fmla="*/ f1026 f533 1"/>
                  <a:gd name="f1253" fmla="*/ f1027 f534 1"/>
                  <a:gd name="f1254" fmla="*/ f1028 f533 1"/>
                  <a:gd name="f1255" fmla="*/ f1029 f534 1"/>
                  <a:gd name="f1256" fmla="*/ f1030 f533 1"/>
                  <a:gd name="f1257" fmla="*/ f1031 f534 1"/>
                  <a:gd name="f1258" fmla="*/ f1032 f533 1"/>
                  <a:gd name="f1259" fmla="*/ f1033 f534 1"/>
                  <a:gd name="f1260" fmla="*/ f1034 f533 1"/>
                  <a:gd name="f1261" fmla="*/ f1035 f534 1"/>
                  <a:gd name="f1262" fmla="*/ f1036 f533 1"/>
                  <a:gd name="f1263" fmla="*/ f1037 f534 1"/>
                  <a:gd name="f1264" fmla="*/ f1038 f533 1"/>
                  <a:gd name="f1265" fmla="*/ f1039 f534 1"/>
                  <a:gd name="f1266" fmla="*/ f1040 f533 1"/>
                  <a:gd name="f1267" fmla="*/ f1041 f534 1"/>
                  <a:gd name="f1268" fmla="*/ f1042 f533 1"/>
                  <a:gd name="f1269" fmla="*/ f1043 f533 1"/>
                  <a:gd name="f1270" fmla="*/ f1044 f534 1"/>
                  <a:gd name="f1271" fmla="*/ f1045 f533 1"/>
                  <a:gd name="f1272" fmla="*/ f1046 f534 1"/>
                  <a:gd name="f1273" fmla="*/ f1047 f533 1"/>
                  <a:gd name="f1274" fmla="*/ f1048 f534 1"/>
                  <a:gd name="f1275" fmla="*/ f1049 f533 1"/>
                  <a:gd name="f1276" fmla="*/ f1050 f534 1"/>
                  <a:gd name="f1277" fmla="*/ f1051 f533 1"/>
                  <a:gd name="f1278" fmla="*/ f1052 f534 1"/>
                  <a:gd name="f1279" fmla="*/ f1053 f533 1"/>
                  <a:gd name="f1280" fmla="*/ f1054 f534 1"/>
                  <a:gd name="f1281" fmla="*/ f1055 f533 1"/>
                  <a:gd name="f1282" fmla="*/ f1056 f534 1"/>
                  <a:gd name="f1283" fmla="*/ f1057 f533 1"/>
                  <a:gd name="f1284" fmla="*/ f1058 f534 1"/>
                  <a:gd name="f1285" fmla="*/ f1059 f533 1"/>
                  <a:gd name="f1286" fmla="*/ f1060 f534 1"/>
                  <a:gd name="f1287" fmla="*/ f1061 f533 1"/>
                  <a:gd name="f1288" fmla="*/ f1062 f534 1"/>
                  <a:gd name="f1289" fmla="*/ f1063 f533 1"/>
                  <a:gd name="f1290" fmla="*/ f1064 f534 1"/>
                  <a:gd name="f1291" fmla="*/ f1065 f533 1"/>
                  <a:gd name="f1292" fmla="*/ f1066 f534 1"/>
                  <a:gd name="f1293" fmla="*/ f1067 f533 1"/>
                  <a:gd name="f1294" fmla="*/ f1068 f534 1"/>
                  <a:gd name="f1295" fmla="*/ f1069 f533 1"/>
                  <a:gd name="f1296" fmla="*/ f1070 f534 1"/>
                  <a:gd name="f1297" fmla="*/ f1071 f533 1"/>
                  <a:gd name="f1298" fmla="*/ f1072 f534 1"/>
                  <a:gd name="f1299" fmla="*/ f1073 f533 1"/>
                  <a:gd name="f1300" fmla="*/ f1074 f534 1"/>
                  <a:gd name="f1301" fmla="*/ f1075 f533 1"/>
                  <a:gd name="f1302" fmla="*/ f1076 f534 1"/>
                  <a:gd name="f1303" fmla="*/ f1077 f533 1"/>
                  <a:gd name="f1304" fmla="*/ f1078 f533 1"/>
                  <a:gd name="f1305" fmla="*/ f1079 f533 1"/>
                  <a:gd name="f1306" fmla="*/ f1080 f533 1"/>
                  <a:gd name="f1307" fmla="*/ f1081 f534 1"/>
                  <a:gd name="f1308" fmla="*/ f1082 f533 1"/>
                  <a:gd name="f1309" fmla="*/ f1083 f533 1"/>
                  <a:gd name="f1310" fmla="*/ f1084 f533 1"/>
                  <a:gd name="f1311" fmla="*/ f1085 f533 1"/>
                  <a:gd name="f1312" fmla="*/ f1086 f534 1"/>
                  <a:gd name="f1313" fmla="*/ f1087 f533 1"/>
                  <a:gd name="f1314" fmla="*/ f1088 f534 1"/>
                  <a:gd name="f1315" fmla="*/ f1089 f533 1"/>
                  <a:gd name="f1316" fmla="*/ f1090 f534 1"/>
                  <a:gd name="f1317" fmla="*/ f1091 f533 1"/>
                  <a:gd name="f1318" fmla="*/ f1092 f533 1"/>
                  <a:gd name="f1319" fmla="*/ f1093 f533 1"/>
                  <a:gd name="f1320" fmla="*/ f1094 f533 1"/>
                  <a:gd name="f1321" fmla="*/ f1095 f533 1"/>
                  <a:gd name="f1322" fmla="*/ f1096 f533 1"/>
                  <a:gd name="f1323" fmla="*/ f1097 f533 1"/>
                  <a:gd name="f1324" fmla="*/ f1098 f534 1"/>
                  <a:gd name="f1325" fmla="*/ f1099 f533 1"/>
                  <a:gd name="f1326" fmla="*/ f1100 f533 1"/>
                  <a:gd name="f1327" fmla="*/ f1101 f534 1"/>
                  <a:gd name="f1328" fmla="*/ f1102 f533 1"/>
                  <a:gd name="f1329" fmla="*/ f1103 f534 1"/>
                  <a:gd name="f1330" fmla="*/ f1104 f533 1"/>
                  <a:gd name="f1331" fmla="*/ f1105 f534 1"/>
                  <a:gd name="f1332" fmla="*/ f1106 f533 1"/>
                  <a:gd name="f1333" fmla="*/ f1107 f534 1"/>
                  <a:gd name="f1334" fmla="*/ f1108 f533 1"/>
                  <a:gd name="f1335" fmla="*/ f1109 f534 1"/>
                  <a:gd name="f1336" fmla="*/ f1110 f533 1"/>
                  <a:gd name="f1337" fmla="*/ f1111 f534 1"/>
                  <a:gd name="f1338" fmla="*/ f1112 f533 1"/>
                  <a:gd name="f1339" fmla="*/ f1113 f534 1"/>
                  <a:gd name="f1340" fmla="*/ f1114 f533 1"/>
                  <a:gd name="f1341" fmla="*/ f1115 f534 1"/>
                  <a:gd name="f1342" fmla="*/ f1116 f533 1"/>
                  <a:gd name="f1343" fmla="*/ f1117 f534 1"/>
                  <a:gd name="f1344" fmla="*/ f1118 f533 1"/>
                  <a:gd name="f1345" fmla="*/ f1119 f534 1"/>
                  <a:gd name="f1346" fmla="*/ f1120 f533 1"/>
                  <a:gd name="f1347" fmla="*/ f1121 f534 1"/>
                  <a:gd name="f1348" fmla="*/ f1122 f533 1"/>
                  <a:gd name="f1349" fmla="*/ f1123 f534 1"/>
                  <a:gd name="f1350" fmla="*/ f1124 f533 1"/>
                  <a:gd name="f1351" fmla="*/ f1125 f534 1"/>
                  <a:gd name="f1352" fmla="*/ f1126 f533 1"/>
                  <a:gd name="f1353" fmla="*/ f1127 f534 1"/>
                  <a:gd name="f1354" fmla="*/ f1128 f533 1"/>
                  <a:gd name="f1355" fmla="*/ f1129 f534 1"/>
                  <a:gd name="f1356" fmla="*/ f1130 f533 1"/>
                  <a:gd name="f1357" fmla="*/ f1131 f534 1"/>
                  <a:gd name="f1358" fmla="*/ f1132 f533 1"/>
                  <a:gd name="f1359" fmla="*/ f1133 f534 1"/>
                  <a:gd name="f1360" fmla="*/ f1134 f533 1"/>
                  <a:gd name="f1361" fmla="*/ f1135 f534 1"/>
                  <a:gd name="f1362" fmla="*/ f1136 f533 1"/>
                  <a:gd name="f1363" fmla="*/ f1137 f534 1"/>
                  <a:gd name="f1364" fmla="*/ f1138 f533 1"/>
                  <a:gd name="f1365" fmla="*/ f1139 f534 1"/>
                  <a:gd name="f1366" fmla="*/ f1140 f533 1"/>
                  <a:gd name="f1367" fmla="*/ f1141 f534 1"/>
                  <a:gd name="f1368" fmla="*/ f1142 f533 1"/>
                  <a:gd name="f1369" fmla="*/ f1143 f534 1"/>
                  <a:gd name="f1370" fmla="*/ f1144 f533 1"/>
                  <a:gd name="f1371" fmla="*/ f1145 f534 1"/>
                  <a:gd name="f1372" fmla="*/ f1146 f533 1"/>
                  <a:gd name="f1373" fmla="*/ f1147 f534 1"/>
                  <a:gd name="f1374" fmla="*/ f1148 f533 1"/>
                  <a:gd name="f1375" fmla="*/ f1149 f534 1"/>
                  <a:gd name="f1376" fmla="*/ f1150 f533 1"/>
                  <a:gd name="f1377" fmla="*/ f1151 f534 1"/>
                  <a:gd name="f1378" fmla="*/ f1152 f533 1"/>
                  <a:gd name="f1379" fmla="*/ f1153 f534 1"/>
                  <a:gd name="f1380" fmla="*/ f1154 f533 1"/>
                  <a:gd name="f1381" fmla="*/ f1155 f534 1"/>
                  <a:gd name="f1382" fmla="*/ f1156 f533 1"/>
                  <a:gd name="f1383" fmla="*/ f1157 f534 1"/>
                  <a:gd name="f1384" fmla="*/ f1158 f533 1"/>
                  <a:gd name="f1385" fmla="*/ f1159 f533 1"/>
                  <a:gd name="f1386" fmla="*/ f1160 f534 1"/>
                  <a:gd name="f1387" fmla="*/ f1161 f533 1"/>
                  <a:gd name="f1388" fmla="*/ f1162 f533 1"/>
                  <a:gd name="f1389" fmla="*/ f1163 f534 1"/>
                  <a:gd name="f1390" fmla="*/ f1164 f533 1"/>
                  <a:gd name="f1391" fmla="*/ f1165 f534 1"/>
                  <a:gd name="f1392" fmla="*/ f1166 f533 1"/>
                  <a:gd name="f1393" fmla="*/ f1167 f534 1"/>
                  <a:gd name="f1394" fmla="*/ f1168 f533 1"/>
                  <a:gd name="f1395" fmla="*/ f1169 f534 1"/>
                  <a:gd name="f1396" fmla="*/ f1170 f533 1"/>
                  <a:gd name="f1397" fmla="*/ f1171 f534 1"/>
                  <a:gd name="f1398" fmla="*/ f1172 f533 1"/>
                  <a:gd name="f1399" fmla="*/ f1173 f534 1"/>
                  <a:gd name="f1400" fmla="*/ f1174 f533 1"/>
                  <a:gd name="f1401" fmla="*/ f1175 f534 1"/>
                  <a:gd name="f1402" fmla="*/ f1176 f533 1"/>
                  <a:gd name="f1403" fmla="*/ f1177 f534 1"/>
                  <a:gd name="f1404" fmla="*/ f1178 f533 1"/>
                  <a:gd name="f1405" fmla="*/ f1179 f534 1"/>
                  <a:gd name="f1406" fmla="*/ f1180 f533 1"/>
                  <a:gd name="f1407" fmla="*/ f1181 f534 1"/>
                  <a:gd name="f1408" fmla="*/ f1182 f533 1"/>
                  <a:gd name="f1409" fmla="*/ f1183 f534 1"/>
                  <a:gd name="f1410" fmla="*/ f1184 f533 1"/>
                  <a:gd name="f1411" fmla="*/ f1185 f534 1"/>
                  <a:gd name="f1412" fmla="*/ f1186 f533 1"/>
                  <a:gd name="f1413" fmla="*/ f1187 f534 1"/>
                  <a:gd name="f1414" fmla="*/ f1188 f533 1"/>
                  <a:gd name="f1415" fmla="*/ f1189 f534 1"/>
                  <a:gd name="f1416" fmla="*/ f1190 f533 1"/>
                  <a:gd name="f1417" fmla="*/ f1191 f534 1"/>
                  <a:gd name="f1418" fmla="*/ f1192 f533 1"/>
                  <a:gd name="f1419" fmla="*/ f1193 f534 1"/>
                  <a:gd name="f1420" fmla="*/ f1194 f533 1"/>
                  <a:gd name="f1421" fmla="*/ f1195 f534 1"/>
                  <a:gd name="f1422" fmla="*/ f1196 f533 1"/>
                  <a:gd name="f1423" fmla="*/ f1197 f533 1"/>
                  <a:gd name="f1424" fmla="*/ f1198 f533 1"/>
                  <a:gd name="f1425" fmla="*/ f1199 f534 1"/>
                  <a:gd name="f1426" fmla="*/ f1200 f533 1"/>
                  <a:gd name="f1427" fmla="*/ f1201 f533 1"/>
                  <a:gd name="f1428" fmla="*/ f1202 f533 1"/>
                  <a:gd name="f1429" fmla="*/ f1203 f533 1"/>
                  <a:gd name="f1430" fmla="*/ f1204 f534 1"/>
                  <a:gd name="f1431" fmla="*/ f1205 f533 1"/>
                  <a:gd name="f1432" fmla="*/ f1206 f533 1"/>
                  <a:gd name="f1433" fmla="*/ f1207 f533 1"/>
                  <a:gd name="f1434" fmla="*/ f1208 f533 1"/>
                  <a:gd name="f1435" fmla="*/ f1209 f533 1"/>
                  <a:gd name="f1436" fmla="*/ f1210 f533 1"/>
                  <a:gd name="f1437" fmla="*/ f1211 f5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89">
                    <a:pos x="f1216" y="f1217"/>
                  </a:cxn>
                  <a:cxn ang="f989">
                    <a:pos x="f1218" y="f1219"/>
                  </a:cxn>
                  <a:cxn ang="f989">
                    <a:pos x="f1220" y="f1221"/>
                  </a:cxn>
                  <a:cxn ang="f989">
                    <a:pos x="f1222" y="f1223"/>
                  </a:cxn>
                  <a:cxn ang="f989">
                    <a:pos x="f1224" y="f1225"/>
                  </a:cxn>
                  <a:cxn ang="f989">
                    <a:pos x="f1226" y="f1227"/>
                  </a:cxn>
                  <a:cxn ang="f989">
                    <a:pos x="f1228" y="f1229"/>
                  </a:cxn>
                  <a:cxn ang="f989">
                    <a:pos x="f1230" y="f1231"/>
                  </a:cxn>
                  <a:cxn ang="f989">
                    <a:pos x="f1232" y="f1233"/>
                  </a:cxn>
                  <a:cxn ang="f989">
                    <a:pos x="f1216" y="f1217"/>
                  </a:cxn>
                  <a:cxn ang="f989">
                    <a:pos x="f1234" y="f1235"/>
                  </a:cxn>
                  <a:cxn ang="f989">
                    <a:pos x="f1236" y="f1237"/>
                  </a:cxn>
                  <a:cxn ang="f989">
                    <a:pos x="f1238" y="f1239"/>
                  </a:cxn>
                  <a:cxn ang="f989">
                    <a:pos x="f1240" y="f1241"/>
                  </a:cxn>
                  <a:cxn ang="f989">
                    <a:pos x="f1242" y="f1243"/>
                  </a:cxn>
                  <a:cxn ang="f989">
                    <a:pos x="f1234" y="f1235"/>
                  </a:cxn>
                  <a:cxn ang="f989">
                    <a:pos x="f1244" y="f1245"/>
                  </a:cxn>
                  <a:cxn ang="f989">
                    <a:pos x="f1246" y="f1247"/>
                  </a:cxn>
                  <a:cxn ang="f989">
                    <a:pos x="f1248" y="f1249"/>
                  </a:cxn>
                  <a:cxn ang="f989">
                    <a:pos x="f1250" y="f1251"/>
                  </a:cxn>
                  <a:cxn ang="f989">
                    <a:pos x="f1252" y="f1253"/>
                  </a:cxn>
                  <a:cxn ang="f989">
                    <a:pos x="f1254" y="f1255"/>
                  </a:cxn>
                  <a:cxn ang="f989">
                    <a:pos x="f1256" y="f1257"/>
                  </a:cxn>
                  <a:cxn ang="f989">
                    <a:pos x="f1258" y="f1259"/>
                  </a:cxn>
                  <a:cxn ang="f989">
                    <a:pos x="f1260" y="f1261"/>
                  </a:cxn>
                  <a:cxn ang="f989">
                    <a:pos x="f1262" y="f1263"/>
                  </a:cxn>
                  <a:cxn ang="f989">
                    <a:pos x="f1264" y="f1265"/>
                  </a:cxn>
                  <a:cxn ang="f989">
                    <a:pos x="f1266" y="f1267"/>
                  </a:cxn>
                  <a:cxn ang="f989">
                    <a:pos x="f1268" y="f1253"/>
                  </a:cxn>
                  <a:cxn ang="f989">
                    <a:pos x="f1269" y="f1270"/>
                  </a:cxn>
                  <a:cxn ang="f989">
                    <a:pos x="f1271" y="f1272"/>
                  </a:cxn>
                  <a:cxn ang="f989">
                    <a:pos x="f1273" y="f1274"/>
                  </a:cxn>
                  <a:cxn ang="f989">
                    <a:pos x="f1244" y="f1245"/>
                  </a:cxn>
                  <a:cxn ang="f989">
                    <a:pos x="f1275" y="f1276"/>
                  </a:cxn>
                  <a:cxn ang="f989">
                    <a:pos x="f1277" y="f1278"/>
                  </a:cxn>
                  <a:cxn ang="f989">
                    <a:pos x="f1279" y="f1280"/>
                  </a:cxn>
                  <a:cxn ang="f989">
                    <a:pos x="f1281" y="f1282"/>
                  </a:cxn>
                  <a:cxn ang="f989">
                    <a:pos x="f1283" y="f1284"/>
                  </a:cxn>
                  <a:cxn ang="f989">
                    <a:pos x="f1285" y="f1286"/>
                  </a:cxn>
                  <a:cxn ang="f989">
                    <a:pos x="f1287" y="f1288"/>
                  </a:cxn>
                  <a:cxn ang="f989">
                    <a:pos x="f1289" y="f1290"/>
                  </a:cxn>
                  <a:cxn ang="f989">
                    <a:pos x="f1291" y="f1292"/>
                  </a:cxn>
                  <a:cxn ang="f989">
                    <a:pos x="f1293" y="f1294"/>
                  </a:cxn>
                  <a:cxn ang="f989">
                    <a:pos x="f1295" y="f1296"/>
                  </a:cxn>
                  <a:cxn ang="f989">
                    <a:pos x="f1297" y="f1298"/>
                  </a:cxn>
                  <a:cxn ang="f989">
                    <a:pos x="f1299" y="f1300"/>
                  </a:cxn>
                  <a:cxn ang="f989">
                    <a:pos x="f1301" y="f1302"/>
                  </a:cxn>
                  <a:cxn ang="f989">
                    <a:pos x="f1275" y="f1276"/>
                  </a:cxn>
                  <a:cxn ang="f989">
                    <a:pos x="f1303" y="f1245"/>
                  </a:cxn>
                  <a:cxn ang="f989">
                    <a:pos x="f1304" y="f1247"/>
                  </a:cxn>
                  <a:cxn ang="f989">
                    <a:pos x="f1305" y="f1249"/>
                  </a:cxn>
                  <a:cxn ang="f989">
                    <a:pos x="f1306" y="f1307"/>
                  </a:cxn>
                  <a:cxn ang="f989">
                    <a:pos x="f1308" y="f1253"/>
                  </a:cxn>
                  <a:cxn ang="f989">
                    <a:pos x="f1309" y="f1255"/>
                  </a:cxn>
                  <a:cxn ang="f989">
                    <a:pos x="f1310" y="f1265"/>
                  </a:cxn>
                  <a:cxn ang="f989">
                    <a:pos x="f1311" y="f1312"/>
                  </a:cxn>
                  <a:cxn ang="f989">
                    <a:pos x="f1313" y="f1314"/>
                  </a:cxn>
                  <a:cxn ang="f989">
                    <a:pos x="f1315" y="f1316"/>
                  </a:cxn>
                  <a:cxn ang="f989">
                    <a:pos x="f1317" y="f1261"/>
                  </a:cxn>
                  <a:cxn ang="f989">
                    <a:pos x="f1318" y="f1263"/>
                  </a:cxn>
                  <a:cxn ang="f989">
                    <a:pos x="f1319" y="f1265"/>
                  </a:cxn>
                  <a:cxn ang="f989">
                    <a:pos x="f1320" y="f1267"/>
                  </a:cxn>
                  <a:cxn ang="f989">
                    <a:pos x="f1321" y="f1253"/>
                  </a:cxn>
                  <a:cxn ang="f989">
                    <a:pos x="f1322" y="f1270"/>
                  </a:cxn>
                  <a:cxn ang="f989">
                    <a:pos x="f1323" y="f1324"/>
                  </a:cxn>
                  <a:cxn ang="f989">
                    <a:pos x="f1325" y="f1274"/>
                  </a:cxn>
                  <a:cxn ang="f989">
                    <a:pos x="f1303" y="f1245"/>
                  </a:cxn>
                  <a:cxn ang="f989">
                    <a:pos x="f1326" y="f1327"/>
                  </a:cxn>
                  <a:cxn ang="f989">
                    <a:pos x="f1328" y="f1329"/>
                  </a:cxn>
                  <a:cxn ang="f989">
                    <a:pos x="f1330" y="f1331"/>
                  </a:cxn>
                  <a:cxn ang="f989">
                    <a:pos x="f1332" y="f1333"/>
                  </a:cxn>
                  <a:cxn ang="f989">
                    <a:pos x="f1334" y="f1335"/>
                  </a:cxn>
                  <a:cxn ang="f989">
                    <a:pos x="f1336" y="f1337"/>
                  </a:cxn>
                  <a:cxn ang="f989">
                    <a:pos x="f1338" y="f1339"/>
                  </a:cxn>
                  <a:cxn ang="f989">
                    <a:pos x="f1340" y="f1341"/>
                  </a:cxn>
                  <a:cxn ang="f989">
                    <a:pos x="f1342" y="f1343"/>
                  </a:cxn>
                  <a:cxn ang="f989">
                    <a:pos x="f1344" y="f1345"/>
                  </a:cxn>
                  <a:cxn ang="f989">
                    <a:pos x="f1346" y="f1347"/>
                  </a:cxn>
                  <a:cxn ang="f989">
                    <a:pos x="f1348" y="f1349"/>
                  </a:cxn>
                  <a:cxn ang="f989">
                    <a:pos x="f1350" y="f1351"/>
                  </a:cxn>
                  <a:cxn ang="f989">
                    <a:pos x="f1352" y="f1353"/>
                  </a:cxn>
                  <a:cxn ang="f989">
                    <a:pos x="f1354" y="f1355"/>
                  </a:cxn>
                  <a:cxn ang="f989">
                    <a:pos x="f1326" y="f1327"/>
                  </a:cxn>
                  <a:cxn ang="f989">
                    <a:pos x="f1356" y="f1357"/>
                  </a:cxn>
                  <a:cxn ang="f989">
                    <a:pos x="f1358" y="f1359"/>
                  </a:cxn>
                  <a:cxn ang="f989">
                    <a:pos x="f1360" y="f1361"/>
                  </a:cxn>
                  <a:cxn ang="f989">
                    <a:pos x="f1362" y="f1363"/>
                  </a:cxn>
                  <a:cxn ang="f989">
                    <a:pos x="f1364" y="f1365"/>
                  </a:cxn>
                  <a:cxn ang="f989">
                    <a:pos x="f1366" y="f1367"/>
                  </a:cxn>
                  <a:cxn ang="f989">
                    <a:pos x="f1368" y="f1369"/>
                  </a:cxn>
                  <a:cxn ang="f989">
                    <a:pos x="f1370" y="f1371"/>
                  </a:cxn>
                  <a:cxn ang="f989">
                    <a:pos x="f1372" y="f1373"/>
                  </a:cxn>
                  <a:cxn ang="f989">
                    <a:pos x="f1374" y="f1375"/>
                  </a:cxn>
                  <a:cxn ang="f989">
                    <a:pos x="f1376" y="f1377"/>
                  </a:cxn>
                  <a:cxn ang="f989">
                    <a:pos x="f1378" y="f1379"/>
                  </a:cxn>
                  <a:cxn ang="f989">
                    <a:pos x="f1380" y="f1381"/>
                  </a:cxn>
                  <a:cxn ang="f989">
                    <a:pos x="f1382" y="f1383"/>
                  </a:cxn>
                  <a:cxn ang="f989">
                    <a:pos x="f1384" y="f1369"/>
                  </a:cxn>
                  <a:cxn ang="f989">
                    <a:pos x="f1385" y="f1386"/>
                  </a:cxn>
                  <a:cxn ang="f989">
                    <a:pos x="f1387" y="f1365"/>
                  </a:cxn>
                  <a:cxn ang="f989">
                    <a:pos x="f1388" y="f1389"/>
                  </a:cxn>
                  <a:cxn ang="f989">
                    <a:pos x="f1390" y="f1391"/>
                  </a:cxn>
                  <a:cxn ang="f989">
                    <a:pos x="f1392" y="f1393"/>
                  </a:cxn>
                  <a:cxn ang="f989">
                    <a:pos x="f1356" y="f1357"/>
                  </a:cxn>
                  <a:cxn ang="f989">
                    <a:pos x="f1394" y="f1395"/>
                  </a:cxn>
                  <a:cxn ang="f989">
                    <a:pos x="f1396" y="f1397"/>
                  </a:cxn>
                  <a:cxn ang="f989">
                    <a:pos x="f1398" y="f1399"/>
                  </a:cxn>
                  <a:cxn ang="f989">
                    <a:pos x="f1400" y="f1401"/>
                  </a:cxn>
                  <a:cxn ang="f989">
                    <a:pos x="f1402" y="f1403"/>
                  </a:cxn>
                  <a:cxn ang="f989">
                    <a:pos x="f1404" y="f1405"/>
                  </a:cxn>
                  <a:cxn ang="f989">
                    <a:pos x="f1406" y="f1407"/>
                  </a:cxn>
                  <a:cxn ang="f989">
                    <a:pos x="f1408" y="f1409"/>
                  </a:cxn>
                  <a:cxn ang="f989">
                    <a:pos x="f1410" y="f1411"/>
                  </a:cxn>
                  <a:cxn ang="f989">
                    <a:pos x="f1412" y="f1413"/>
                  </a:cxn>
                  <a:cxn ang="f989">
                    <a:pos x="f1414" y="f1415"/>
                  </a:cxn>
                  <a:cxn ang="f989">
                    <a:pos x="f1416" y="f1417"/>
                  </a:cxn>
                  <a:cxn ang="f989">
                    <a:pos x="f1418" y="f1419"/>
                  </a:cxn>
                  <a:cxn ang="f989">
                    <a:pos x="f1420" y="f1421"/>
                  </a:cxn>
                  <a:cxn ang="f989">
                    <a:pos x="f1394" y="f1395"/>
                  </a:cxn>
                  <a:cxn ang="f989">
                    <a:pos x="f1422" y="f1395"/>
                  </a:cxn>
                  <a:cxn ang="f989">
                    <a:pos x="f1423" y="f1397"/>
                  </a:cxn>
                  <a:cxn ang="f989">
                    <a:pos x="f1424" y="f1425"/>
                  </a:cxn>
                  <a:cxn ang="f989">
                    <a:pos x="f1426" y="f1401"/>
                  </a:cxn>
                  <a:cxn ang="f989">
                    <a:pos x="f1427" y="f1403"/>
                  </a:cxn>
                  <a:cxn ang="f989">
                    <a:pos x="f1428" y="f1405"/>
                  </a:cxn>
                  <a:cxn ang="f989">
                    <a:pos x="f1429" y="f1430"/>
                  </a:cxn>
                  <a:cxn ang="f989">
                    <a:pos x="f1431" y="f1409"/>
                  </a:cxn>
                  <a:cxn ang="f989">
                    <a:pos x="f1432" y="f1411"/>
                  </a:cxn>
                  <a:cxn ang="f989">
                    <a:pos x="f1433" y="f1413"/>
                  </a:cxn>
                  <a:cxn ang="f989">
                    <a:pos x="f1434" y="f1415"/>
                  </a:cxn>
                  <a:cxn ang="f989">
                    <a:pos x="f1435" y="f1417"/>
                  </a:cxn>
                  <a:cxn ang="f989">
                    <a:pos x="f1436" y="f1419"/>
                  </a:cxn>
                  <a:cxn ang="f989">
                    <a:pos x="f1437" y="f1421"/>
                  </a:cxn>
                  <a:cxn ang="f989">
                    <a:pos x="f1422" y="f1395"/>
                  </a:cxn>
                </a:cxnLst>
                <a:rect l="f1212" t="f1215" r="f1213" b="f1214"/>
                <a:pathLst>
                  <a:path w="1149946" h="4892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8" y="f9"/>
                    </a:cubicBezTo>
                    <a:close/>
                    <a:moveTo>
                      <a:pt x="f50" y="f51"/>
                    </a:moveTo>
                    <a:cubicBezTo>
                      <a:pt x="f52" y="f53"/>
                      <a:pt x="f54" y="f55"/>
                      <a:pt x="f5" y="f56"/>
                    </a:cubicBez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cubicBezTo>
                      <a:pt x="f50" y="f63"/>
                      <a:pt x="f61" y="f64"/>
                      <a:pt x="f50" y="f51"/>
                    </a:cubicBezTo>
                    <a:close/>
                    <a:moveTo>
                      <a:pt x="f65" y="f66"/>
                    </a:move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cubicBezTo>
                      <a:pt x="f101" y="f103"/>
                      <a:pt x="f101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8"/>
                    </a:cubicBezTo>
                    <a:cubicBezTo>
                      <a:pt x="f119" y="f120"/>
                      <a:pt x="f121" y="f122"/>
                      <a:pt x="f123" y="f90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65" y="f66"/>
                    </a:cubicBezTo>
                    <a:close/>
                    <a:moveTo>
                      <a:pt x="f146" y="f147"/>
                    </a:move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54" y="f160"/>
                      <a:pt x="f154" y="f161"/>
                      <a:pt x="f154" y="f162"/>
                    </a:cubicBez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cubicBezTo>
                      <a:pt x="f169" y="f170"/>
                      <a:pt x="f171" y="f172"/>
                      <a:pt x="f173" y="f174"/>
                    </a:cubicBezTo>
                    <a:lnTo>
                      <a:pt x="f175" y="f176"/>
                    </a:lnTo>
                    <a:lnTo>
                      <a:pt x="f177" y="f178"/>
                    </a:lnTo>
                    <a:lnTo>
                      <a:pt x="f179" y="f180"/>
                    </a:ln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68"/>
                      <a:pt x="f188" y="f189"/>
                      <a:pt x="f190" y="f191"/>
                    </a:cubicBezTo>
                    <a:cubicBezTo>
                      <a:pt x="f192" y="f193"/>
                      <a:pt x="f192" y="f194"/>
                      <a:pt x="f192" y="f195"/>
                    </a:cubicBezTo>
                    <a:cubicBezTo>
                      <a:pt x="f146" y="f196"/>
                      <a:pt x="f192" y="f197"/>
                      <a:pt x="f146" y="f147"/>
                    </a:cubicBezTo>
                    <a:close/>
                    <a:moveTo>
                      <a:pt x="f198" y="f66"/>
                    </a:moveTo>
                    <a:cubicBezTo>
                      <a:pt x="f199" y="f68"/>
                      <a:pt x="f200" y="f201"/>
                      <a:pt x="f202" y="f72"/>
                    </a:cubicBezTo>
                    <a:cubicBezTo>
                      <a:pt x="f203" y="f74"/>
                      <a:pt x="f204" y="f76"/>
                      <a:pt x="f205" y="f78"/>
                    </a:cubicBezTo>
                    <a:cubicBezTo>
                      <a:pt x="f206" y="f80"/>
                      <a:pt x="f207" y="f82"/>
                      <a:pt x="f208" y="f209"/>
                    </a:cubicBezTo>
                    <a:cubicBezTo>
                      <a:pt x="f210" y="f86"/>
                      <a:pt x="f211" y="f88"/>
                      <a:pt x="f212" y="f90"/>
                    </a:cubicBezTo>
                    <a:cubicBezTo>
                      <a:pt x="f213" y="f92"/>
                      <a:pt x="f214" y="f215"/>
                      <a:pt x="f216" y="f96"/>
                    </a:cubicBezTo>
                    <a:cubicBezTo>
                      <a:pt x="f217" y="f218"/>
                      <a:pt x="f219" y="f220"/>
                      <a:pt x="f221" y="f112"/>
                    </a:cubicBezTo>
                    <a:cubicBezTo>
                      <a:pt x="f222" y="f223"/>
                      <a:pt x="f224" y="f225"/>
                      <a:pt x="f224" y="f226"/>
                    </a:cubicBezTo>
                    <a:lnTo>
                      <a:pt x="f227" y="f228"/>
                    </a:lnTo>
                    <a:lnTo>
                      <a:pt x="f229" y="f230"/>
                    </a:lnTo>
                    <a:lnTo>
                      <a:pt x="f231" y="f102"/>
                    </a:lnTo>
                    <a:cubicBezTo>
                      <a:pt x="f231" y="f103"/>
                      <a:pt x="f231" y="f104"/>
                      <a:pt x="f232" y="f106"/>
                    </a:cubicBezTo>
                    <a:cubicBezTo>
                      <a:pt x="f233" y="f108"/>
                      <a:pt x="f234" y="f110"/>
                      <a:pt x="f235" y="f112"/>
                    </a:cubicBezTo>
                    <a:cubicBezTo>
                      <a:pt x="f236" y="f114"/>
                      <a:pt x="f237" y="f116"/>
                      <a:pt x="f238" y="f118"/>
                    </a:cubicBezTo>
                    <a:cubicBezTo>
                      <a:pt x="f239" y="f120"/>
                      <a:pt x="f240" y="f122"/>
                      <a:pt x="f241" y="f90"/>
                    </a:cubicBezTo>
                    <a:cubicBezTo>
                      <a:pt x="f242" y="f125"/>
                      <a:pt x="f243" y="f127"/>
                      <a:pt x="f244" y="f129"/>
                    </a:cubicBezTo>
                    <a:cubicBezTo>
                      <a:pt x="f245" y="f131"/>
                      <a:pt x="f246" y="f133"/>
                      <a:pt x="f247" y="f248"/>
                    </a:cubicBezTo>
                    <a:cubicBezTo>
                      <a:pt x="f249" y="f137"/>
                      <a:pt x="f250" y="f139"/>
                      <a:pt x="f251" y="f141"/>
                    </a:cubicBezTo>
                    <a:cubicBezTo>
                      <a:pt x="f252" y="f143"/>
                      <a:pt x="f253" y="f145"/>
                      <a:pt x="f198" y="f66"/>
                    </a:cubicBezTo>
                    <a:close/>
                    <a:moveTo>
                      <a:pt x="f254" y="f255"/>
                    </a:move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2" y="f268"/>
                      <a:pt x="f262" y="f269"/>
                      <a:pt x="f262" y="f270"/>
                    </a:cubicBezTo>
                    <a:cubicBezTo>
                      <a:pt x="f264" y="f271"/>
                      <a:pt x="f272" y="f273"/>
                      <a:pt x="f274" y="f275"/>
                    </a:cubicBezTo>
                    <a:cubicBezTo>
                      <a:pt x="f276" y="f277"/>
                      <a:pt x="f278" y="f279"/>
                      <a:pt x="f280" y="f281"/>
                    </a:cubicBezTo>
                    <a:cubicBezTo>
                      <a:pt x="f282" y="f283"/>
                      <a:pt x="f284" y="f285"/>
                      <a:pt x="f286" y="f287"/>
                    </a:cubicBezTo>
                    <a:lnTo>
                      <a:pt x="f288" y="f289"/>
                    </a:lnTo>
                    <a:lnTo>
                      <a:pt x="f290" y="f291"/>
                    </a:lnTo>
                    <a:lnTo>
                      <a:pt x="f292" y="f293"/>
                    </a:lnTo>
                    <a:cubicBezTo>
                      <a:pt x="f294" y="f295"/>
                      <a:pt x="f296" y="f297"/>
                      <a:pt x="f298" y="f299"/>
                    </a:cubicBezTo>
                    <a:cubicBezTo>
                      <a:pt x="f300" y="f301"/>
                      <a:pt x="f302" y="f303"/>
                      <a:pt x="f304" y="f305"/>
                    </a:cubicBezTo>
                    <a:cubicBezTo>
                      <a:pt x="f306" y="f307"/>
                      <a:pt x="f308" y="f309"/>
                      <a:pt x="f310" y="f273"/>
                    </a:cubicBezTo>
                    <a:cubicBezTo>
                      <a:pt x="f311" y="f275"/>
                      <a:pt x="f312" y="f313"/>
                      <a:pt x="f314" y="f315"/>
                    </a:cubicBezTo>
                    <a:cubicBezTo>
                      <a:pt x="f316" y="f317"/>
                      <a:pt x="f316" y="f318"/>
                      <a:pt x="f316" y="f319"/>
                    </a:cubicBezTo>
                    <a:cubicBezTo>
                      <a:pt x="f254" y="f320"/>
                      <a:pt x="f316" y="f321"/>
                      <a:pt x="f254" y="f255"/>
                    </a:cubicBezTo>
                    <a:close/>
                    <a:moveTo>
                      <a:pt x="f322" y="f323"/>
                    </a:moveTo>
                    <a:cubicBezTo>
                      <a:pt x="f324" y="f325"/>
                      <a:pt x="f326" y="f327"/>
                      <a:pt x="f328" y="f329"/>
                    </a:cubicBezTo>
                    <a:cubicBezTo>
                      <a:pt x="f330" y="f76"/>
                      <a:pt x="f331" y="f78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225"/>
                      <a:pt x="f355" y="f356"/>
                    </a:cubicBezTo>
                    <a:cubicBezTo>
                      <a:pt x="f357" y="f358"/>
                      <a:pt x="f359" y="f360"/>
                      <a:pt x="f361" y="f362"/>
                    </a:cubicBezTo>
                    <a:lnTo>
                      <a:pt x="f363" y="f364"/>
                    </a:lnTo>
                    <a:lnTo>
                      <a:pt x="f365" y="f366"/>
                    </a:lnTo>
                    <a:lnTo>
                      <a:pt x="f367" y="f368"/>
                    </a:lnTo>
                    <a:cubicBezTo>
                      <a:pt x="f369" y="f370"/>
                      <a:pt x="f371" y="f372"/>
                      <a:pt x="f6" y="f373"/>
                    </a:cubicBezTo>
                    <a:cubicBezTo>
                      <a:pt x="f374" y="f375"/>
                      <a:pt x="f376" y="f377"/>
                      <a:pt x="f378" y="f379"/>
                    </a:cubicBezTo>
                    <a:cubicBezTo>
                      <a:pt x="f380" y="f381"/>
                      <a:pt x="f378" y="f382"/>
                      <a:pt x="f383" y="f384"/>
                    </a:cubicBezTo>
                    <a:cubicBezTo>
                      <a:pt x="f385" y="f386"/>
                      <a:pt x="f387" y="f108"/>
                      <a:pt x="f388" y="f356"/>
                    </a:cubicBezTo>
                    <a:cubicBezTo>
                      <a:pt x="f389" y="f390"/>
                      <a:pt x="f391" y="f392"/>
                      <a:pt x="f393" y="f394"/>
                    </a:cubicBezTo>
                    <a:cubicBezTo>
                      <a:pt x="f395" y="f396"/>
                      <a:pt x="f397" y="f398"/>
                      <a:pt x="f399" y="f345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322" y="f323"/>
                    </a:cubicBezTo>
                    <a:close/>
                    <a:moveTo>
                      <a:pt x="f422" y="f423"/>
                    </a:moveTo>
                    <a:cubicBezTo>
                      <a:pt x="f221" y="f424"/>
                      <a:pt x="f425" y="f426"/>
                      <a:pt x="f427" y="f428"/>
                    </a:cubicBezTo>
                    <a:cubicBezTo>
                      <a:pt x="f429" y="f430"/>
                      <a:pt x="f431" y="f432"/>
                      <a:pt x="f433" y="f434"/>
                    </a:cubicBezTo>
                    <a:cubicBezTo>
                      <a:pt x="f429" y="f435"/>
                      <a:pt x="f429" y="f436"/>
                      <a:pt x="f429" y="f437"/>
                    </a:cubicBezTo>
                    <a:cubicBezTo>
                      <a:pt x="f431" y="f438"/>
                      <a:pt x="f439" y="f440"/>
                      <a:pt x="f441" y="f442"/>
                    </a:cubicBezTo>
                    <a:cubicBezTo>
                      <a:pt x="f443" y="f444"/>
                      <a:pt x="f445" y="f417"/>
                      <a:pt x="f446" y="f447"/>
                    </a:cubicBezTo>
                    <a:cubicBezTo>
                      <a:pt x="f448" y="f209"/>
                      <a:pt x="f449" y="f450"/>
                      <a:pt x="f451" y="f452"/>
                    </a:cubicBezTo>
                    <a:cubicBezTo>
                      <a:pt x="f453" y="f454"/>
                      <a:pt x="f455" y="f456"/>
                      <a:pt x="f457" y="f458"/>
                    </a:cubicBezTo>
                    <a:cubicBezTo>
                      <a:pt x="f459" y="f460"/>
                      <a:pt x="f461" y="f462"/>
                      <a:pt x="f463" y="f464"/>
                    </a:cubicBezTo>
                    <a:cubicBezTo>
                      <a:pt x="f465" y="f466"/>
                      <a:pt x="f467" y="f468"/>
                      <a:pt x="f469" y="f470"/>
                    </a:cubicBezTo>
                    <a:cubicBezTo>
                      <a:pt x="f207" y="f345"/>
                      <a:pt x="f471" y="f472"/>
                      <a:pt x="f473" y="f474"/>
                    </a:cubicBezTo>
                    <a:cubicBezTo>
                      <a:pt x="f475" y="f137"/>
                      <a:pt x="f476" y="f477"/>
                      <a:pt x="f478" y="f440"/>
                    </a:cubicBezTo>
                    <a:cubicBezTo>
                      <a:pt x="f479" y="f442"/>
                      <a:pt x="f480" y="f481"/>
                      <a:pt x="f482" y="f483"/>
                    </a:cubicBezTo>
                    <a:cubicBezTo>
                      <a:pt x="f484" y="f485"/>
                      <a:pt x="f484" y="f486"/>
                      <a:pt x="f484" y="f487"/>
                    </a:cubicBezTo>
                    <a:cubicBezTo>
                      <a:pt x="f422" y="f488"/>
                      <a:pt x="f484" y="f489"/>
                      <a:pt x="f422" y="f423"/>
                    </a:cubicBezTo>
                    <a:close/>
                    <a:moveTo>
                      <a:pt x="f490" y="f423"/>
                    </a:moveTo>
                    <a:cubicBezTo>
                      <a:pt x="f491" y="f492"/>
                      <a:pt x="f493" y="f426"/>
                      <a:pt x="f494" y="f428"/>
                    </a:cubicBezTo>
                    <a:cubicBezTo>
                      <a:pt x="f495" y="f430"/>
                      <a:pt x="f496" y="f497"/>
                      <a:pt x="f498" y="f499"/>
                    </a:cubicBezTo>
                    <a:cubicBezTo>
                      <a:pt x="f495" y="f435"/>
                      <a:pt x="f495" y="f500"/>
                      <a:pt x="f495" y="f437"/>
                    </a:cubicBezTo>
                    <a:cubicBezTo>
                      <a:pt x="f496" y="f501"/>
                      <a:pt x="f502" y="f440"/>
                      <a:pt x="f503" y="f442"/>
                    </a:cubicBezTo>
                    <a:cubicBezTo>
                      <a:pt x="f504" y="f444"/>
                      <a:pt x="f505" y="f417"/>
                      <a:pt x="f506" y="f447"/>
                    </a:cubicBezTo>
                    <a:cubicBezTo>
                      <a:pt x="f507" y="f209"/>
                      <a:pt x="f508" y="f450"/>
                      <a:pt x="f509" y="f510"/>
                    </a:cubicBezTo>
                    <a:cubicBezTo>
                      <a:pt x="f511" y="f454"/>
                      <a:pt x="f512" y="f456"/>
                      <a:pt x="f513" y="f458"/>
                    </a:cubicBezTo>
                    <a:cubicBezTo>
                      <a:pt x="f514" y="f460"/>
                      <a:pt x="f515" y="f462"/>
                      <a:pt x="f516" y="f464"/>
                    </a:cubicBezTo>
                    <a:cubicBezTo>
                      <a:pt x="f517" y="f466"/>
                      <a:pt x="f518" y="f468"/>
                      <a:pt x="f519" y="f470"/>
                    </a:cubicBezTo>
                    <a:cubicBezTo>
                      <a:pt x="f520" y="f345"/>
                      <a:pt x="f521" y="f127"/>
                      <a:pt x="f522" y="f474"/>
                    </a:cubicBezTo>
                    <a:cubicBezTo>
                      <a:pt x="f523" y="f137"/>
                      <a:pt x="f524" y="f525"/>
                      <a:pt x="f526" y="f440"/>
                    </a:cubicBezTo>
                    <a:cubicBezTo>
                      <a:pt x="f527" y="f442"/>
                      <a:pt x="f528" y="f481"/>
                      <a:pt x="f529" y="f483"/>
                    </a:cubicBezTo>
                    <a:cubicBezTo>
                      <a:pt x="f530" y="f485"/>
                      <a:pt x="f530" y="f486"/>
                      <a:pt x="f530" y="f487"/>
                    </a:cubicBezTo>
                    <a:cubicBezTo>
                      <a:pt x="f490" y="f531"/>
                      <a:pt x="f530" y="f489"/>
                      <a:pt x="f490" y="f423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82" name="Group 155"/>
            <p:cNvGrpSpPr/>
            <p:nvPr/>
          </p:nvGrpSpPr>
          <p:grpSpPr>
            <a:xfrm>
              <a:off x="3421047" y="-103812"/>
              <a:ext cx="1225311" cy="4045725"/>
              <a:chOff x="3421047" y="-103812"/>
              <a:chExt cx="1225311" cy="4045725"/>
            </a:xfrm>
          </p:grpSpPr>
          <p:sp>
            <p:nvSpPr>
              <p:cNvPr id="83" name="Freeform: Shape 161"/>
              <p:cNvSpPr/>
              <p:nvPr/>
            </p:nvSpPr>
            <p:spPr>
              <a:xfrm rot="11842781" flipV="1">
                <a:off x="3660444" y="2634539"/>
                <a:ext cx="325937" cy="315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4289"/>
                  <a:gd name="f7" fmla="val 304423"/>
                  <a:gd name="f8" fmla="val 263108"/>
                  <a:gd name="f9" fmla="val 184061"/>
                  <a:gd name="f10" fmla="val 240573"/>
                  <a:gd name="f11" fmla="val 190554"/>
                  <a:gd name="f12" fmla="val 224913"/>
                  <a:gd name="f13" fmla="val 179477"/>
                  <a:gd name="f14" fmla="val 213836"/>
                  <a:gd name="f15" fmla="val 159616"/>
                  <a:gd name="f16" fmla="val 203141"/>
                  <a:gd name="f17" fmla="val 140518"/>
                  <a:gd name="f18" fmla="val 198940"/>
                  <a:gd name="f19" fmla="val 122566"/>
                  <a:gd name="f20" fmla="val 215746"/>
                  <a:gd name="f21" fmla="val 105378"/>
                  <a:gd name="f22" fmla="val 224531"/>
                  <a:gd name="f23" fmla="val 96211"/>
                  <a:gd name="f24" fmla="val 222621"/>
                  <a:gd name="f25" fmla="val 89718"/>
                  <a:gd name="f26" fmla="val 214218"/>
                  <a:gd name="f27" fmla="val 82079"/>
                  <a:gd name="f28" fmla="val 199704"/>
                  <a:gd name="f29" fmla="val 69474"/>
                  <a:gd name="f30" fmla="val 185571"/>
                  <a:gd name="f31" fmla="val 56870"/>
                  <a:gd name="f32" fmla="val 171057"/>
                  <a:gd name="f33" fmla="val 44265"/>
                  <a:gd name="f34" fmla="val 161890"/>
                  <a:gd name="f35" fmla="val 36244"/>
                  <a:gd name="f36" fmla="val 152723"/>
                  <a:gd name="f37" fmla="val 27841"/>
                  <a:gd name="f38" fmla="val 143556"/>
                  <a:gd name="f39" fmla="val 19820"/>
                  <a:gd name="f40" fmla="val 113764"/>
                  <a:gd name="f41" fmla="+- 0 0 6917"/>
                  <a:gd name="f42" fmla="val 87791"/>
                  <a:gd name="f43" fmla="val 21730"/>
                  <a:gd name="f44" fmla="val 61436"/>
                  <a:gd name="f45" fmla="val 51140"/>
                  <a:gd name="f46" fmla="val 35463"/>
                  <a:gd name="f47" fmla="val 81315"/>
                  <a:gd name="f48" fmla="val 7962"/>
                  <a:gd name="f49" fmla="val 109579"/>
                  <a:gd name="f50" fmla="+- 0 0 3496"/>
                  <a:gd name="f51" fmla="val 121420"/>
                  <a:gd name="f52" fmla="+- 0 0 2350"/>
                  <a:gd name="f53" fmla="val 127913"/>
                  <a:gd name="f54" fmla="val 9872"/>
                  <a:gd name="f55" fmla="val 137462"/>
                  <a:gd name="f56" fmla="val 25532"/>
                  <a:gd name="f57" fmla="val 150067"/>
                  <a:gd name="f58" fmla="val 39665"/>
                  <a:gd name="f59" fmla="val 164581"/>
                  <a:gd name="f60" fmla="val 54561"/>
                  <a:gd name="f61" fmla="val 178331"/>
                  <a:gd name="f62" fmla="val 61818"/>
                  <a:gd name="f63" fmla="val 197811"/>
                  <a:gd name="f64" fmla="val 79006"/>
                  <a:gd name="f65" fmla="val 207742"/>
                  <a:gd name="f66" fmla="val 93902"/>
                  <a:gd name="f67" fmla="val 219583"/>
                  <a:gd name="f68" fmla="val 104979"/>
                  <a:gd name="f69" fmla="val 228367"/>
                  <a:gd name="f70" fmla="val 114910"/>
                  <a:gd name="f71" fmla="val 222256"/>
                  <a:gd name="f72" fmla="val 125605"/>
                  <a:gd name="f73" fmla="val 216909"/>
                  <a:gd name="f74" fmla="val 203158"/>
                  <a:gd name="f75" fmla="val 177550"/>
                  <a:gd name="f76" fmla="val 213471"/>
                  <a:gd name="f77" fmla="val 188245"/>
                  <a:gd name="f78" fmla="val 241736"/>
                  <a:gd name="f79" fmla="val 189391"/>
                  <a:gd name="f80" fmla="val 253576"/>
                  <a:gd name="f81" fmla="val 187481"/>
                  <a:gd name="f82" fmla="val 266181"/>
                  <a:gd name="f83" fmla="val 191683"/>
                  <a:gd name="f84" fmla="val 277640"/>
                  <a:gd name="f85" fmla="val 198558"/>
                  <a:gd name="f86" fmla="val 291390"/>
                  <a:gd name="f87" fmla="val 211163"/>
                  <a:gd name="f88" fmla="val 297883"/>
                  <a:gd name="f89" fmla="val 223767"/>
                  <a:gd name="f90" fmla="val 304376"/>
                  <a:gd name="f91" fmla="val 280296"/>
                  <a:gd name="f92" fmla="val 306286"/>
                  <a:gd name="f93" fmla="val 327659"/>
                  <a:gd name="f94" fmla="val 249375"/>
                  <a:gd name="f95" fmla="val 310853"/>
                  <a:gd name="f96" fmla="val 200103"/>
                  <a:gd name="f97" fmla="val 297866"/>
                  <a:gd name="f98" fmla="val 185970"/>
                  <a:gd name="f99" fmla="val 284116"/>
                  <a:gd name="f100" fmla="val 177949"/>
                  <a:gd name="f101" fmla="+- 0 0 -90"/>
                  <a:gd name="f102" fmla="*/ f3 1 314289"/>
                  <a:gd name="f103" fmla="*/ f4 1 304423"/>
                  <a:gd name="f104" fmla="+- f7 0 f5"/>
                  <a:gd name="f105" fmla="+- f6 0 f5"/>
                  <a:gd name="f106" fmla="*/ f101 f0 1"/>
                  <a:gd name="f107" fmla="*/ f105 1 314289"/>
                  <a:gd name="f108" fmla="*/ f104 1 304423"/>
                  <a:gd name="f109" fmla="*/ 263108 f105 1"/>
                  <a:gd name="f110" fmla="*/ 184061 f104 1"/>
                  <a:gd name="f111" fmla="*/ 213836 f105 1"/>
                  <a:gd name="f112" fmla="*/ 159616 f104 1"/>
                  <a:gd name="f113" fmla="*/ 215746 f105 1"/>
                  <a:gd name="f114" fmla="*/ 105378 f104 1"/>
                  <a:gd name="f115" fmla="*/ 214218 f105 1"/>
                  <a:gd name="f116" fmla="*/ 82079 f104 1"/>
                  <a:gd name="f117" fmla="*/ 171057 f105 1"/>
                  <a:gd name="f118" fmla="*/ 44265 f104 1"/>
                  <a:gd name="f119" fmla="*/ 143556 f105 1"/>
                  <a:gd name="f120" fmla="*/ 19820 f104 1"/>
                  <a:gd name="f121" fmla="*/ 87791 f105 1"/>
                  <a:gd name="f122" fmla="*/ 21730 f104 1"/>
                  <a:gd name="f123" fmla="*/ 7962 f105 1"/>
                  <a:gd name="f124" fmla="*/ 109579 f104 1"/>
                  <a:gd name="f125" fmla="*/ 9872 f105 1"/>
                  <a:gd name="f126" fmla="*/ 137462 f104 1"/>
                  <a:gd name="f127" fmla="*/ 54561 f105 1"/>
                  <a:gd name="f128" fmla="*/ 178331 f104 1"/>
                  <a:gd name="f129" fmla="*/ 93902 f105 1"/>
                  <a:gd name="f130" fmla="*/ 219583 f104 1"/>
                  <a:gd name="f131" fmla="*/ 125605 f105 1"/>
                  <a:gd name="f132" fmla="*/ 216909 f104 1"/>
                  <a:gd name="f133" fmla="*/ 188245 f105 1"/>
                  <a:gd name="f134" fmla="*/ 241736 f104 1"/>
                  <a:gd name="f135" fmla="*/ 191683 f105 1"/>
                  <a:gd name="f136" fmla="*/ 277640 f104 1"/>
                  <a:gd name="f137" fmla="*/ 223767 f105 1"/>
                  <a:gd name="f138" fmla="*/ 304376 f104 1"/>
                  <a:gd name="f139" fmla="*/ 310853 f105 1"/>
                  <a:gd name="f140" fmla="*/ 200103 f104 1"/>
                  <a:gd name="f141" fmla="*/ f106 1 f2"/>
                  <a:gd name="f142" fmla="*/ f109 1 314289"/>
                  <a:gd name="f143" fmla="*/ f110 1 304423"/>
                  <a:gd name="f144" fmla="*/ f111 1 314289"/>
                  <a:gd name="f145" fmla="*/ f112 1 304423"/>
                  <a:gd name="f146" fmla="*/ f113 1 314289"/>
                  <a:gd name="f147" fmla="*/ f114 1 304423"/>
                  <a:gd name="f148" fmla="*/ f115 1 314289"/>
                  <a:gd name="f149" fmla="*/ f116 1 304423"/>
                  <a:gd name="f150" fmla="*/ f117 1 314289"/>
                  <a:gd name="f151" fmla="*/ f118 1 304423"/>
                  <a:gd name="f152" fmla="*/ f119 1 314289"/>
                  <a:gd name="f153" fmla="*/ f120 1 304423"/>
                  <a:gd name="f154" fmla="*/ f121 1 314289"/>
                  <a:gd name="f155" fmla="*/ f122 1 304423"/>
                  <a:gd name="f156" fmla="*/ f123 1 314289"/>
                  <a:gd name="f157" fmla="*/ f124 1 304423"/>
                  <a:gd name="f158" fmla="*/ f125 1 314289"/>
                  <a:gd name="f159" fmla="*/ f126 1 304423"/>
                  <a:gd name="f160" fmla="*/ f127 1 314289"/>
                  <a:gd name="f161" fmla="*/ f128 1 304423"/>
                  <a:gd name="f162" fmla="*/ f129 1 314289"/>
                  <a:gd name="f163" fmla="*/ f130 1 304423"/>
                  <a:gd name="f164" fmla="*/ f131 1 314289"/>
                  <a:gd name="f165" fmla="*/ f132 1 304423"/>
                  <a:gd name="f166" fmla="*/ f133 1 314289"/>
                  <a:gd name="f167" fmla="*/ f134 1 304423"/>
                  <a:gd name="f168" fmla="*/ f135 1 314289"/>
                  <a:gd name="f169" fmla="*/ f136 1 304423"/>
                  <a:gd name="f170" fmla="*/ f137 1 314289"/>
                  <a:gd name="f171" fmla="*/ f138 1 304423"/>
                  <a:gd name="f172" fmla="*/ f139 1 314289"/>
                  <a:gd name="f173" fmla="*/ f140 1 304423"/>
                  <a:gd name="f174" fmla="*/ f5 1 f107"/>
                  <a:gd name="f175" fmla="*/ f6 1 f107"/>
                  <a:gd name="f176" fmla="*/ f5 1 f108"/>
                  <a:gd name="f177" fmla="*/ f7 1 f108"/>
                  <a:gd name="f178" fmla="+- f141 0 f1"/>
                  <a:gd name="f179" fmla="*/ f142 1 f107"/>
                  <a:gd name="f180" fmla="*/ f143 1 f108"/>
                  <a:gd name="f181" fmla="*/ f144 1 f107"/>
                  <a:gd name="f182" fmla="*/ f145 1 f108"/>
                  <a:gd name="f183" fmla="*/ f146 1 f107"/>
                  <a:gd name="f184" fmla="*/ f147 1 f108"/>
                  <a:gd name="f185" fmla="*/ f148 1 f107"/>
                  <a:gd name="f186" fmla="*/ f149 1 f108"/>
                  <a:gd name="f187" fmla="*/ f150 1 f107"/>
                  <a:gd name="f188" fmla="*/ f151 1 f108"/>
                  <a:gd name="f189" fmla="*/ f152 1 f107"/>
                  <a:gd name="f190" fmla="*/ f153 1 f108"/>
                  <a:gd name="f191" fmla="*/ f154 1 f107"/>
                  <a:gd name="f192" fmla="*/ f155 1 f108"/>
                  <a:gd name="f193" fmla="*/ f156 1 f107"/>
                  <a:gd name="f194" fmla="*/ f157 1 f108"/>
                  <a:gd name="f195" fmla="*/ f158 1 f107"/>
                  <a:gd name="f196" fmla="*/ f159 1 f108"/>
                  <a:gd name="f197" fmla="*/ f160 1 f107"/>
                  <a:gd name="f198" fmla="*/ f161 1 f108"/>
                  <a:gd name="f199" fmla="*/ f162 1 f107"/>
                  <a:gd name="f200" fmla="*/ f163 1 f108"/>
                  <a:gd name="f201" fmla="*/ f164 1 f107"/>
                  <a:gd name="f202" fmla="*/ f165 1 f108"/>
                  <a:gd name="f203" fmla="*/ f166 1 f107"/>
                  <a:gd name="f204" fmla="*/ f167 1 f108"/>
                  <a:gd name="f205" fmla="*/ f168 1 f107"/>
                  <a:gd name="f206" fmla="*/ f169 1 f108"/>
                  <a:gd name="f207" fmla="*/ f170 1 f107"/>
                  <a:gd name="f208" fmla="*/ f171 1 f108"/>
                  <a:gd name="f209" fmla="*/ f172 1 f107"/>
                  <a:gd name="f210" fmla="*/ f173 1 f108"/>
                  <a:gd name="f211" fmla="*/ f174 f102 1"/>
                  <a:gd name="f212" fmla="*/ f175 f102 1"/>
                  <a:gd name="f213" fmla="*/ f177 f103 1"/>
                  <a:gd name="f214" fmla="*/ f176 f103 1"/>
                  <a:gd name="f215" fmla="*/ f179 f102 1"/>
                  <a:gd name="f216" fmla="*/ f180 f103 1"/>
                  <a:gd name="f217" fmla="*/ f181 f102 1"/>
                  <a:gd name="f218" fmla="*/ f182 f103 1"/>
                  <a:gd name="f219" fmla="*/ f183 f102 1"/>
                  <a:gd name="f220" fmla="*/ f184 f103 1"/>
                  <a:gd name="f221" fmla="*/ f185 f102 1"/>
                  <a:gd name="f222" fmla="*/ f186 f103 1"/>
                  <a:gd name="f223" fmla="*/ f187 f102 1"/>
                  <a:gd name="f224" fmla="*/ f188 f103 1"/>
                  <a:gd name="f225" fmla="*/ f189 f102 1"/>
                  <a:gd name="f226" fmla="*/ f190 f103 1"/>
                  <a:gd name="f227" fmla="*/ f191 f102 1"/>
                  <a:gd name="f228" fmla="*/ f192 f103 1"/>
                  <a:gd name="f229" fmla="*/ f193 f102 1"/>
                  <a:gd name="f230" fmla="*/ f194 f103 1"/>
                  <a:gd name="f231" fmla="*/ f195 f102 1"/>
                  <a:gd name="f232" fmla="*/ f196 f103 1"/>
                  <a:gd name="f233" fmla="*/ f197 f102 1"/>
                  <a:gd name="f234" fmla="*/ f198 f103 1"/>
                  <a:gd name="f235" fmla="*/ f199 f102 1"/>
                  <a:gd name="f236" fmla="*/ f200 f103 1"/>
                  <a:gd name="f237" fmla="*/ f201 f102 1"/>
                  <a:gd name="f238" fmla="*/ f202 f103 1"/>
                  <a:gd name="f239" fmla="*/ f203 f102 1"/>
                  <a:gd name="f240" fmla="*/ f204 f103 1"/>
                  <a:gd name="f241" fmla="*/ f205 f102 1"/>
                  <a:gd name="f242" fmla="*/ f206 f103 1"/>
                  <a:gd name="f243" fmla="*/ f207 f102 1"/>
                  <a:gd name="f244" fmla="*/ f208 f103 1"/>
                  <a:gd name="f245" fmla="*/ f209 f102 1"/>
                  <a:gd name="f246" fmla="*/ f210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15" y="f216"/>
                  </a:cxn>
                  <a:cxn ang="f178">
                    <a:pos x="f217" y="f218"/>
                  </a:cxn>
                  <a:cxn ang="f178">
                    <a:pos x="f219" y="f220"/>
                  </a:cxn>
                  <a:cxn ang="f178">
                    <a:pos x="f221" y="f222"/>
                  </a:cxn>
                  <a:cxn ang="f178">
                    <a:pos x="f223" y="f224"/>
                  </a:cxn>
                  <a:cxn ang="f178">
                    <a:pos x="f225" y="f226"/>
                  </a:cxn>
                  <a:cxn ang="f178">
                    <a:pos x="f227" y="f228"/>
                  </a:cxn>
                  <a:cxn ang="f178">
                    <a:pos x="f229" y="f230"/>
                  </a:cxn>
                  <a:cxn ang="f178">
                    <a:pos x="f231" y="f232"/>
                  </a:cxn>
                  <a:cxn ang="f178">
                    <a:pos x="f233" y="f234"/>
                  </a:cxn>
                  <a:cxn ang="f178">
                    <a:pos x="f235" y="f236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15" y="f216"/>
                  </a:cxn>
                </a:cxnLst>
                <a:rect l="f211" t="f214" r="f212" b="f213"/>
                <a:pathLst>
                  <a:path w="314289" h="3044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36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4" name="Freeform: Shape 162"/>
              <p:cNvSpPr/>
              <p:nvPr/>
            </p:nvSpPr>
            <p:spPr>
              <a:xfrm rot="11842781" flipV="1">
                <a:off x="3459798" y="1965109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5" name="Freeform: Shape 163"/>
              <p:cNvSpPr/>
              <p:nvPr/>
            </p:nvSpPr>
            <p:spPr>
              <a:xfrm rot="11842781" flipV="1">
                <a:off x="3774790" y="2856483"/>
                <a:ext cx="317049" cy="3183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714"/>
                  <a:gd name="f7" fmla="val 306923"/>
                  <a:gd name="f8" fmla="val 261929"/>
                  <a:gd name="f9" fmla="val 192583"/>
                  <a:gd name="f10" fmla="val 234046"/>
                  <a:gd name="f11" fmla="val 198695"/>
                  <a:gd name="f12" fmla="val 220677"/>
                  <a:gd name="f13" fmla="val 183035"/>
                  <a:gd name="f14" fmla="val 210746"/>
                  <a:gd name="f15" fmla="val 162791"/>
                  <a:gd name="f16" fmla="val 199670"/>
                  <a:gd name="f17" fmla="val 141020"/>
                  <a:gd name="f18" fmla="val 120394"/>
                  <a:gd name="f19" fmla="val 224497"/>
                  <a:gd name="f20" fmla="val 106644"/>
                  <a:gd name="f21" fmla="val 231372"/>
                  <a:gd name="f22" fmla="val 100150"/>
                  <a:gd name="f23" fmla="val 227934"/>
                  <a:gd name="f24" fmla="val 92893"/>
                  <a:gd name="f25" fmla="val 223351"/>
                  <a:gd name="f26" fmla="val 88310"/>
                  <a:gd name="f27" fmla="val 209219"/>
                  <a:gd name="f28" fmla="val 72268"/>
                  <a:gd name="f29" fmla="val 197378"/>
                  <a:gd name="f30" fmla="val 53170"/>
                  <a:gd name="f31" fmla="val 175224"/>
                  <a:gd name="f32" fmla="val 47059"/>
                  <a:gd name="f33" fmla="val 155745"/>
                  <a:gd name="f34" fmla="val 31780"/>
                  <a:gd name="f35" fmla="val 141995"/>
                  <a:gd name="f36" fmla="+- 0 0 1832"/>
                  <a:gd name="f37" fmla="val 120223"/>
                  <a:gd name="f38" fmla="val 78"/>
                  <a:gd name="f39" fmla="val 101126"/>
                  <a:gd name="f40" fmla="val 1988"/>
                  <a:gd name="f41" fmla="val 84701"/>
                  <a:gd name="f42" fmla="val 30634"/>
                  <a:gd name="f43" fmla="val 67132"/>
                  <a:gd name="f44" fmla="val 47822"/>
                  <a:gd name="f45" fmla="val 47270"/>
                  <a:gd name="f46" fmla="val 67302"/>
                  <a:gd name="f47" fmla="val 27790"/>
                  <a:gd name="f48" fmla="val 87546"/>
                  <a:gd name="f49" fmla="val 7164"/>
                  <a:gd name="f50" fmla="+- 0 0 2002"/>
                  <a:gd name="f51" fmla="val 115047"/>
                  <a:gd name="f52" fmla="+- 0 0 2766"/>
                  <a:gd name="f53" fmla="val 129179"/>
                  <a:gd name="f54" fmla="val 21297"/>
                  <a:gd name="f55" fmla="val 142165"/>
                  <a:gd name="f56" fmla="val 33901"/>
                  <a:gd name="f57" fmla="val 156680"/>
                  <a:gd name="f58" fmla="val 46888"/>
                  <a:gd name="f59" fmla="val 170812"/>
                  <a:gd name="f60" fmla="val 61402"/>
                  <a:gd name="f61" fmla="val 184562"/>
                  <a:gd name="f62" fmla="val 76299"/>
                  <a:gd name="f63" fmla="val 197931"/>
                  <a:gd name="f64" fmla="val 90049"/>
                  <a:gd name="f65" fmla="val 212445"/>
                  <a:gd name="f66" fmla="val 98834"/>
                  <a:gd name="f67" fmla="val 221994"/>
                  <a:gd name="f68" fmla="val 104563"/>
                  <a:gd name="f69" fmla="val 225050"/>
                  <a:gd name="f70" fmla="val 114876"/>
                  <a:gd name="f71" fmla="val 213973"/>
                  <a:gd name="f72" fmla="val 134356"/>
                  <a:gd name="f73" fmla="val 193347"/>
                  <a:gd name="f74" fmla="val 154217"/>
                  <a:gd name="f75" fmla="val 206334"/>
                  <a:gd name="f76" fmla="val 172169"/>
                  <a:gd name="f77" fmla="val 217029"/>
                  <a:gd name="f78" fmla="val 188975"/>
                  <a:gd name="f79" fmla="val 226959"/>
                  <a:gd name="f80" fmla="val 197760"/>
                  <a:gd name="f81" fmla="val 241856"/>
                  <a:gd name="f82" fmla="val 191649"/>
                  <a:gd name="f83" fmla="val 263627"/>
                  <a:gd name="f84" fmla="val 184010"/>
                  <a:gd name="f85" fmla="val 289218"/>
                  <a:gd name="f86" fmla="val 205399"/>
                  <a:gd name="f87" fmla="val 311753"/>
                  <a:gd name="f88" fmla="val 230990"/>
                  <a:gd name="f89" fmla="val 306024"/>
                  <a:gd name="f90" fmla="val 265748"/>
                  <a:gd name="f91" fmla="val 298003"/>
                  <a:gd name="f92" fmla="val 290575"/>
                  <a:gd name="f93" fmla="val 276232"/>
                  <a:gd name="f94" fmla="val 302798"/>
                  <a:gd name="f95" fmla="val 243001"/>
                  <a:gd name="f96" fmla="val 313492"/>
                  <a:gd name="f97" fmla="val 210535"/>
                  <a:gd name="f98" fmla="val 293631"/>
                  <a:gd name="f99" fmla="val 185708"/>
                  <a:gd name="f100" fmla="+- 0 0 -90"/>
                  <a:gd name="f101" fmla="*/ f3 1 305714"/>
                  <a:gd name="f102" fmla="*/ f4 1 306923"/>
                  <a:gd name="f103" fmla="+- f7 0 f5"/>
                  <a:gd name="f104" fmla="+- f6 0 f5"/>
                  <a:gd name="f105" fmla="*/ f100 f0 1"/>
                  <a:gd name="f106" fmla="*/ f104 1 305714"/>
                  <a:gd name="f107" fmla="*/ f103 1 306923"/>
                  <a:gd name="f108" fmla="*/ 261929 f104 1"/>
                  <a:gd name="f109" fmla="*/ 192583 f103 1"/>
                  <a:gd name="f110" fmla="*/ 210746 f104 1"/>
                  <a:gd name="f111" fmla="*/ 162791 f103 1"/>
                  <a:gd name="f112" fmla="*/ 224497 f104 1"/>
                  <a:gd name="f113" fmla="*/ 106644 f103 1"/>
                  <a:gd name="f114" fmla="*/ 223351 f104 1"/>
                  <a:gd name="f115" fmla="*/ 88310 f103 1"/>
                  <a:gd name="f116" fmla="*/ 175224 f104 1"/>
                  <a:gd name="f117" fmla="*/ 47059 f103 1"/>
                  <a:gd name="f118" fmla="*/ 120223 f104 1"/>
                  <a:gd name="f119" fmla="*/ 78 f103 1"/>
                  <a:gd name="f120" fmla="*/ 67132 f104 1"/>
                  <a:gd name="f121" fmla="*/ 47822 f103 1"/>
                  <a:gd name="f122" fmla="*/ 7164 f104 1"/>
                  <a:gd name="f123" fmla="*/ 129179 f103 1"/>
                  <a:gd name="f124" fmla="*/ 46888 f104 1"/>
                  <a:gd name="f125" fmla="*/ 170812 f103 1"/>
                  <a:gd name="f126" fmla="*/ 90049 f104 1"/>
                  <a:gd name="f127" fmla="*/ 212445 f103 1"/>
                  <a:gd name="f128" fmla="*/ 114876 f104 1"/>
                  <a:gd name="f129" fmla="*/ 213973 f103 1"/>
                  <a:gd name="f130" fmla="*/ 172169 f104 1"/>
                  <a:gd name="f131" fmla="*/ 217029 f103 1"/>
                  <a:gd name="f132" fmla="*/ 191649 f104 1"/>
                  <a:gd name="f133" fmla="*/ 263627 f103 1"/>
                  <a:gd name="f134" fmla="*/ 230990 f104 1"/>
                  <a:gd name="f135" fmla="*/ 306024 f103 1"/>
                  <a:gd name="f136" fmla="*/ 302798 f104 1"/>
                  <a:gd name="f137" fmla="*/ 243001 f103 1"/>
                  <a:gd name="f138" fmla="*/ f105 1 f2"/>
                  <a:gd name="f139" fmla="*/ f108 1 305714"/>
                  <a:gd name="f140" fmla="*/ f109 1 306923"/>
                  <a:gd name="f141" fmla="*/ f110 1 305714"/>
                  <a:gd name="f142" fmla="*/ f111 1 306923"/>
                  <a:gd name="f143" fmla="*/ f112 1 305714"/>
                  <a:gd name="f144" fmla="*/ f113 1 306923"/>
                  <a:gd name="f145" fmla="*/ f114 1 305714"/>
                  <a:gd name="f146" fmla="*/ f115 1 306923"/>
                  <a:gd name="f147" fmla="*/ f116 1 305714"/>
                  <a:gd name="f148" fmla="*/ f117 1 306923"/>
                  <a:gd name="f149" fmla="*/ f118 1 305714"/>
                  <a:gd name="f150" fmla="*/ f119 1 306923"/>
                  <a:gd name="f151" fmla="*/ f120 1 305714"/>
                  <a:gd name="f152" fmla="*/ f121 1 306923"/>
                  <a:gd name="f153" fmla="*/ f122 1 305714"/>
                  <a:gd name="f154" fmla="*/ f123 1 306923"/>
                  <a:gd name="f155" fmla="*/ f124 1 305714"/>
                  <a:gd name="f156" fmla="*/ f125 1 306923"/>
                  <a:gd name="f157" fmla="*/ f126 1 305714"/>
                  <a:gd name="f158" fmla="*/ f127 1 306923"/>
                  <a:gd name="f159" fmla="*/ f128 1 305714"/>
                  <a:gd name="f160" fmla="*/ f129 1 306923"/>
                  <a:gd name="f161" fmla="*/ f130 1 305714"/>
                  <a:gd name="f162" fmla="*/ f131 1 306923"/>
                  <a:gd name="f163" fmla="*/ f132 1 305714"/>
                  <a:gd name="f164" fmla="*/ f133 1 306923"/>
                  <a:gd name="f165" fmla="*/ f134 1 305714"/>
                  <a:gd name="f166" fmla="*/ f135 1 306923"/>
                  <a:gd name="f167" fmla="*/ f136 1 305714"/>
                  <a:gd name="f168" fmla="*/ f137 1 306923"/>
                  <a:gd name="f169" fmla="*/ f5 1 f106"/>
                  <a:gd name="f170" fmla="*/ f6 1 f106"/>
                  <a:gd name="f171" fmla="*/ f5 1 f107"/>
                  <a:gd name="f172" fmla="*/ f7 1 f107"/>
                  <a:gd name="f173" fmla="+- f138 0 f1"/>
                  <a:gd name="f174" fmla="*/ f139 1 f106"/>
                  <a:gd name="f175" fmla="*/ f140 1 f107"/>
                  <a:gd name="f176" fmla="*/ f141 1 f106"/>
                  <a:gd name="f177" fmla="*/ f142 1 f107"/>
                  <a:gd name="f178" fmla="*/ f143 1 f106"/>
                  <a:gd name="f179" fmla="*/ f144 1 f107"/>
                  <a:gd name="f180" fmla="*/ f145 1 f106"/>
                  <a:gd name="f181" fmla="*/ f146 1 f107"/>
                  <a:gd name="f182" fmla="*/ f147 1 f106"/>
                  <a:gd name="f183" fmla="*/ f148 1 f107"/>
                  <a:gd name="f184" fmla="*/ f149 1 f106"/>
                  <a:gd name="f185" fmla="*/ f150 1 f107"/>
                  <a:gd name="f186" fmla="*/ f151 1 f106"/>
                  <a:gd name="f187" fmla="*/ f152 1 f107"/>
                  <a:gd name="f188" fmla="*/ f153 1 f106"/>
                  <a:gd name="f189" fmla="*/ f154 1 f107"/>
                  <a:gd name="f190" fmla="*/ f155 1 f106"/>
                  <a:gd name="f191" fmla="*/ f156 1 f107"/>
                  <a:gd name="f192" fmla="*/ f157 1 f106"/>
                  <a:gd name="f193" fmla="*/ f158 1 f107"/>
                  <a:gd name="f194" fmla="*/ f159 1 f106"/>
                  <a:gd name="f195" fmla="*/ f160 1 f107"/>
                  <a:gd name="f196" fmla="*/ f161 1 f106"/>
                  <a:gd name="f197" fmla="*/ f162 1 f107"/>
                  <a:gd name="f198" fmla="*/ f163 1 f106"/>
                  <a:gd name="f199" fmla="*/ f164 1 f107"/>
                  <a:gd name="f200" fmla="*/ f165 1 f106"/>
                  <a:gd name="f201" fmla="*/ f166 1 f107"/>
                  <a:gd name="f202" fmla="*/ f167 1 f106"/>
                  <a:gd name="f203" fmla="*/ f168 1 f107"/>
                  <a:gd name="f204" fmla="*/ f169 f101 1"/>
                  <a:gd name="f205" fmla="*/ f170 f101 1"/>
                  <a:gd name="f206" fmla="*/ f172 f102 1"/>
                  <a:gd name="f207" fmla="*/ f171 f102 1"/>
                  <a:gd name="f208" fmla="*/ f174 f101 1"/>
                  <a:gd name="f209" fmla="*/ f175 f102 1"/>
                  <a:gd name="f210" fmla="*/ f176 f101 1"/>
                  <a:gd name="f211" fmla="*/ f177 f102 1"/>
                  <a:gd name="f212" fmla="*/ f178 f101 1"/>
                  <a:gd name="f213" fmla="*/ f179 f102 1"/>
                  <a:gd name="f214" fmla="*/ f180 f101 1"/>
                  <a:gd name="f215" fmla="*/ f181 f102 1"/>
                  <a:gd name="f216" fmla="*/ f182 f101 1"/>
                  <a:gd name="f217" fmla="*/ f183 f102 1"/>
                  <a:gd name="f218" fmla="*/ f184 f101 1"/>
                  <a:gd name="f219" fmla="*/ f185 f102 1"/>
                  <a:gd name="f220" fmla="*/ f186 f101 1"/>
                  <a:gd name="f221" fmla="*/ f187 f102 1"/>
                  <a:gd name="f222" fmla="*/ f188 f101 1"/>
                  <a:gd name="f223" fmla="*/ f189 f102 1"/>
                  <a:gd name="f224" fmla="*/ f190 f101 1"/>
                  <a:gd name="f225" fmla="*/ f191 f102 1"/>
                  <a:gd name="f226" fmla="*/ f192 f101 1"/>
                  <a:gd name="f227" fmla="*/ f193 f102 1"/>
                  <a:gd name="f228" fmla="*/ f194 f101 1"/>
                  <a:gd name="f229" fmla="*/ f195 f102 1"/>
                  <a:gd name="f230" fmla="*/ f196 f101 1"/>
                  <a:gd name="f231" fmla="*/ f197 f102 1"/>
                  <a:gd name="f232" fmla="*/ f198 f101 1"/>
                  <a:gd name="f233" fmla="*/ f199 f102 1"/>
                  <a:gd name="f234" fmla="*/ f200 f101 1"/>
                  <a:gd name="f235" fmla="*/ f201 f102 1"/>
                  <a:gd name="f236" fmla="*/ f202 f101 1"/>
                  <a:gd name="f237" fmla="*/ f203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3">
                    <a:pos x="f208" y="f209"/>
                  </a:cxn>
                  <a:cxn ang="f173">
                    <a:pos x="f210" y="f211"/>
                  </a:cxn>
                  <a:cxn ang="f173">
                    <a:pos x="f212" y="f213"/>
                  </a:cxn>
                  <a:cxn ang="f173">
                    <a:pos x="f214" y="f215"/>
                  </a:cxn>
                  <a:cxn ang="f173">
                    <a:pos x="f216" y="f217"/>
                  </a:cxn>
                  <a:cxn ang="f173">
                    <a:pos x="f218" y="f219"/>
                  </a:cxn>
                  <a:cxn ang="f173">
                    <a:pos x="f220" y="f221"/>
                  </a:cxn>
                  <a:cxn ang="f173">
                    <a:pos x="f222" y="f213"/>
                  </a:cxn>
                  <a:cxn ang="f173">
                    <a:pos x="f222" y="f223"/>
                  </a:cxn>
                  <a:cxn ang="f173">
                    <a:pos x="f224" y="f225"/>
                  </a:cxn>
                  <a:cxn ang="f173">
                    <a:pos x="f226" y="f227"/>
                  </a:cxn>
                  <a:cxn ang="f173">
                    <a:pos x="f228" y="f229"/>
                  </a:cxn>
                  <a:cxn ang="f173">
                    <a:pos x="f230" y="f231"/>
                  </a:cxn>
                  <a:cxn ang="f173">
                    <a:pos x="f232" y="f233"/>
                  </a:cxn>
                  <a:cxn ang="f173">
                    <a:pos x="f234" y="f235"/>
                  </a:cxn>
                  <a:cxn ang="f173">
                    <a:pos x="f236" y="f237"/>
                  </a:cxn>
                  <a:cxn ang="f173">
                    <a:pos x="f208" y="f209"/>
                  </a:cxn>
                </a:cxnLst>
                <a:rect l="f204" t="f207" r="f205" b="f206"/>
                <a:pathLst>
                  <a:path w="305714" h="3069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20"/>
                    </a:cubicBezTo>
                    <a:cubicBezTo>
                      <a:pt x="f50" y="f51"/>
                      <a:pt x="f52" y="f18"/>
                      <a:pt x="f49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6" name="Freeform: Shape 164"/>
              <p:cNvSpPr/>
              <p:nvPr/>
            </p:nvSpPr>
            <p:spPr>
              <a:xfrm rot="11842781" flipV="1">
                <a:off x="3574206" y="2415953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7" name="Freeform: Shape 165"/>
              <p:cNvSpPr/>
              <p:nvPr/>
            </p:nvSpPr>
            <p:spPr>
              <a:xfrm rot="11842781" flipV="1">
                <a:off x="4382627" y="3602836"/>
                <a:ext cx="263731" cy="339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306"/>
                  <a:gd name="f7" fmla="val 326961"/>
                  <a:gd name="f8" fmla="val 220863"/>
                  <a:gd name="f9" fmla="val 231649"/>
                  <a:gd name="f10" fmla="val 198709"/>
                  <a:gd name="f11" fmla="val 227829"/>
                  <a:gd name="f12" fmla="val 185341"/>
                  <a:gd name="f13" fmla="val 214461"/>
                  <a:gd name="f14" fmla="val 186487"/>
                  <a:gd name="f15" fmla="val 190016"/>
                  <a:gd name="f16" fmla="val 181521"/>
                  <a:gd name="f17" fmla="val 167480"/>
                  <a:gd name="f18" fmla="val 183431"/>
                  <a:gd name="f19" fmla="val 147619"/>
                  <a:gd name="f20" fmla="val 209022"/>
                  <a:gd name="f21" fmla="val 138452"/>
                  <a:gd name="f22" fmla="val 222008"/>
                  <a:gd name="f23" fmla="val 133868"/>
                  <a:gd name="f24" fmla="val 218189"/>
                  <a:gd name="f25" fmla="val 126993"/>
                  <a:gd name="f26" fmla="val 214369"/>
                  <a:gd name="f27" fmla="val 117826"/>
                  <a:gd name="f28" fmla="val 205202"/>
                  <a:gd name="f29" fmla="val 96055"/>
                  <a:gd name="f30" fmla="val 191070"/>
                  <a:gd name="f31" fmla="val 76957"/>
                  <a:gd name="f32" fmla="val 186105"/>
                  <a:gd name="f33" fmla="val 53276"/>
                  <a:gd name="f34" fmla="val 175028"/>
                  <a:gd name="f35" fmla="val 41817"/>
                  <a:gd name="f36" fmla="val 170826"/>
                  <a:gd name="f37" fmla="val 26157"/>
                  <a:gd name="f38" fmla="val 164715"/>
                  <a:gd name="f39" fmla="val 12025"/>
                  <a:gd name="f40" fmla="val 159368"/>
                  <a:gd name="f41" fmla="val 184"/>
                  <a:gd name="f42" fmla="val 154021"/>
                  <a:gd name="f43" fmla="+- 0 0 3254"/>
                  <a:gd name="f44" fmla="val 141034"/>
                  <a:gd name="f45" fmla="val 3240"/>
                  <a:gd name="f46" fmla="val 97873"/>
                  <a:gd name="f47" fmla="val 24247"/>
                  <a:gd name="f48" fmla="val 54713"/>
                  <a:gd name="f49" fmla="val 44491"/>
                  <a:gd name="f50" fmla="val 10788"/>
                  <a:gd name="f51" fmla="val 63971"/>
                  <a:gd name="f52" fmla="+- 0 0 2581"/>
                  <a:gd name="f53" fmla="val 70082"/>
                  <a:gd name="f54" fmla="+- 0 0 1817"/>
                  <a:gd name="f55" fmla="val 76193"/>
                  <a:gd name="f56" fmla="val 3912"/>
                  <a:gd name="f57" fmla="val 87652"/>
                  <a:gd name="f58" fmla="val 11170"/>
                  <a:gd name="f59" fmla="val 101402"/>
                  <a:gd name="f60" fmla="val 16517"/>
                  <a:gd name="f61" fmla="val 116298"/>
                  <a:gd name="f62" fmla="val 23010"/>
                  <a:gd name="f63" fmla="val 130431"/>
                  <a:gd name="f64" fmla="val 29121"/>
                  <a:gd name="f65" fmla="val 142653"/>
                  <a:gd name="f66" fmla="val 35232"/>
                  <a:gd name="f67" fmla="val 155258"/>
                  <a:gd name="f68" fmla="val 41726"/>
                  <a:gd name="f69" fmla="val 51657"/>
                  <a:gd name="f70" fmla="val 186578"/>
                  <a:gd name="f71" fmla="val 55094"/>
                  <a:gd name="f72" fmla="val 211405"/>
                  <a:gd name="f73" fmla="val 90234"/>
                  <a:gd name="f74" fmla="val 199564"/>
                  <a:gd name="f75" fmla="val 108950"/>
                  <a:gd name="f76" fmla="val 193071"/>
                  <a:gd name="f77" fmla="val 124228"/>
                  <a:gd name="f78" fmla="val 213697"/>
                  <a:gd name="f79" fmla="val 134159"/>
                  <a:gd name="f80" fmla="val 230503"/>
                  <a:gd name="f81" fmla="val 142562"/>
                  <a:gd name="f82" fmla="val 245399"/>
                  <a:gd name="f83" fmla="val 142180"/>
                  <a:gd name="f84" fmla="val 259913"/>
                  <a:gd name="f85" fmla="val 131485"/>
                  <a:gd name="f86" fmla="val 274810"/>
                  <a:gd name="f87" fmla="val 116589"/>
                  <a:gd name="f88" fmla="val 295817"/>
                  <a:gd name="f89" fmla="val 129957"/>
                  <a:gd name="f90" fmla="val 323700"/>
                  <a:gd name="f91" fmla="val 156312"/>
                  <a:gd name="f92" fmla="val 326374"/>
                  <a:gd name="f93" fmla="val 192598"/>
                  <a:gd name="f94" fmla="val 329811"/>
                  <a:gd name="f95" fmla="val 223536"/>
                  <a:gd name="f96" fmla="val 318352"/>
                  <a:gd name="f97" fmla="val 244926"/>
                  <a:gd name="f98" fmla="val 287032"/>
                  <a:gd name="f99" fmla="val 263642"/>
                  <a:gd name="f100" fmla="val 259149"/>
                  <a:gd name="f101" fmla="val 253711"/>
                  <a:gd name="f102" fmla="val 237378"/>
                  <a:gd name="f103" fmla="+- 0 0 -90"/>
                  <a:gd name="f104" fmla="*/ f3 1 254306"/>
                  <a:gd name="f105" fmla="*/ f4 1 326961"/>
                  <a:gd name="f106" fmla="+- f7 0 f5"/>
                  <a:gd name="f107" fmla="+- f6 0 f5"/>
                  <a:gd name="f108" fmla="*/ f103 f0 1"/>
                  <a:gd name="f109" fmla="*/ f107 1 254306"/>
                  <a:gd name="f110" fmla="*/ f106 1 326961"/>
                  <a:gd name="f111" fmla="*/ 220863 f107 1"/>
                  <a:gd name="f112" fmla="*/ 231649 f106 1"/>
                  <a:gd name="f113" fmla="*/ 186487 f107 1"/>
                  <a:gd name="f114" fmla="*/ 190016 f106 1"/>
                  <a:gd name="f115" fmla="*/ 209022 f107 1"/>
                  <a:gd name="f116" fmla="*/ 138452 f106 1"/>
                  <a:gd name="f117" fmla="*/ 214369 f107 1"/>
                  <a:gd name="f118" fmla="*/ 117826 f106 1"/>
                  <a:gd name="f119" fmla="*/ 186105 f107 1"/>
                  <a:gd name="f120" fmla="*/ 53276 f106 1"/>
                  <a:gd name="f121" fmla="*/ 164715 f107 1"/>
                  <a:gd name="f122" fmla="*/ 12025 f106 1"/>
                  <a:gd name="f123" fmla="*/ 141034 f107 1"/>
                  <a:gd name="f124" fmla="*/ 3240 f106 1"/>
                  <a:gd name="f125" fmla="*/ 10788 f107 1"/>
                  <a:gd name="f126" fmla="*/ 63971 f106 1"/>
                  <a:gd name="f127" fmla="*/ 3912 f107 1"/>
                  <a:gd name="f128" fmla="*/ 87652 f106 1"/>
                  <a:gd name="f129" fmla="*/ 23010 f107 1"/>
                  <a:gd name="f130" fmla="*/ 130431 f106 1"/>
                  <a:gd name="f131" fmla="*/ 41726 f107 1"/>
                  <a:gd name="f132" fmla="*/ 167480 f106 1"/>
                  <a:gd name="f133" fmla="*/ 90234 f107 1"/>
                  <a:gd name="f134" fmla="*/ 199564 f106 1"/>
                  <a:gd name="f135" fmla="*/ 134159 f107 1"/>
                  <a:gd name="f136" fmla="*/ 230503 f106 1"/>
                  <a:gd name="f137" fmla="*/ 131485 f107 1"/>
                  <a:gd name="f138" fmla="*/ 274810 f106 1"/>
                  <a:gd name="f139" fmla="*/ 156312 f107 1"/>
                  <a:gd name="f140" fmla="*/ 326374 f106 1"/>
                  <a:gd name="f141" fmla="*/ 244926 f107 1"/>
                  <a:gd name="f142" fmla="*/ 287032 f106 1"/>
                  <a:gd name="f143" fmla="*/ f108 1 f2"/>
                  <a:gd name="f144" fmla="*/ f111 1 254306"/>
                  <a:gd name="f145" fmla="*/ f112 1 326961"/>
                  <a:gd name="f146" fmla="*/ f113 1 254306"/>
                  <a:gd name="f147" fmla="*/ f114 1 326961"/>
                  <a:gd name="f148" fmla="*/ f115 1 254306"/>
                  <a:gd name="f149" fmla="*/ f116 1 326961"/>
                  <a:gd name="f150" fmla="*/ f117 1 254306"/>
                  <a:gd name="f151" fmla="*/ f118 1 326961"/>
                  <a:gd name="f152" fmla="*/ f119 1 254306"/>
                  <a:gd name="f153" fmla="*/ f120 1 326961"/>
                  <a:gd name="f154" fmla="*/ f121 1 254306"/>
                  <a:gd name="f155" fmla="*/ f122 1 326961"/>
                  <a:gd name="f156" fmla="*/ f123 1 254306"/>
                  <a:gd name="f157" fmla="*/ f124 1 326961"/>
                  <a:gd name="f158" fmla="*/ f125 1 254306"/>
                  <a:gd name="f159" fmla="*/ f126 1 326961"/>
                  <a:gd name="f160" fmla="*/ f127 1 254306"/>
                  <a:gd name="f161" fmla="*/ f128 1 326961"/>
                  <a:gd name="f162" fmla="*/ f129 1 254306"/>
                  <a:gd name="f163" fmla="*/ f130 1 326961"/>
                  <a:gd name="f164" fmla="*/ f131 1 254306"/>
                  <a:gd name="f165" fmla="*/ f132 1 326961"/>
                  <a:gd name="f166" fmla="*/ f133 1 254306"/>
                  <a:gd name="f167" fmla="*/ f134 1 326961"/>
                  <a:gd name="f168" fmla="*/ f135 1 254306"/>
                  <a:gd name="f169" fmla="*/ f136 1 326961"/>
                  <a:gd name="f170" fmla="*/ f137 1 254306"/>
                  <a:gd name="f171" fmla="*/ f138 1 326961"/>
                  <a:gd name="f172" fmla="*/ f139 1 254306"/>
                  <a:gd name="f173" fmla="*/ f140 1 326961"/>
                  <a:gd name="f174" fmla="*/ f141 1 254306"/>
                  <a:gd name="f175" fmla="*/ f142 1 326961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54306" h="32696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8" name="Freeform: Shape 166"/>
              <p:cNvSpPr/>
              <p:nvPr/>
            </p:nvSpPr>
            <p:spPr>
              <a:xfrm rot="11842781" flipV="1">
                <a:off x="3898462" y="3057358"/>
                <a:ext cx="307210" cy="326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229"/>
                  <a:gd name="f7" fmla="val 315230"/>
                  <a:gd name="f8" fmla="val 258276"/>
                  <a:gd name="f9" fmla="val 205598"/>
                  <a:gd name="f10" fmla="val 233831"/>
                  <a:gd name="f11" fmla="val 210945"/>
                  <a:gd name="f12" fmla="val 218935"/>
                  <a:gd name="f13" fmla="val 199487"/>
                  <a:gd name="f14" fmla="val 209768"/>
                  <a:gd name="f15" fmla="val 180007"/>
                  <a:gd name="f16" fmla="val 200219"/>
                  <a:gd name="f17" fmla="val 159764"/>
                  <a:gd name="f18" fmla="val 194108"/>
                  <a:gd name="f19" fmla="val 137992"/>
                  <a:gd name="f20" fmla="val 216643"/>
                  <a:gd name="f21" fmla="val 120804"/>
                  <a:gd name="f22" fmla="val 227720"/>
                  <a:gd name="f23" fmla="val 112401"/>
                  <a:gd name="f24" fmla="val 224282"/>
                  <a:gd name="f25" fmla="val 107054"/>
                  <a:gd name="f26" fmla="val 217407"/>
                  <a:gd name="f27" fmla="val 97887"/>
                  <a:gd name="f28" fmla="val 205948"/>
                  <a:gd name="f29" fmla="val 82609"/>
                  <a:gd name="f30" fmla="val 189906"/>
                  <a:gd name="f31" fmla="val 71150"/>
                  <a:gd name="f32" fmla="val 182267"/>
                  <a:gd name="f33" fmla="val 52816"/>
                  <a:gd name="f34" fmla="val 165461"/>
                  <a:gd name="f35" fmla="val 40976"/>
                  <a:gd name="f36" fmla="val 154766"/>
                  <a:gd name="f37" fmla="val 23406"/>
                  <a:gd name="f38" fmla="val 141780"/>
                  <a:gd name="f39" fmla="val 8127"/>
                  <a:gd name="f40" fmla="val 134141"/>
                  <a:gd name="f41" fmla="+- 0 0 1040"/>
                  <a:gd name="f42" fmla="val 129176"/>
                  <a:gd name="f43" fmla="+- 0 0 3331"/>
                  <a:gd name="f44" fmla="val 118863"/>
                  <a:gd name="f45" fmla="val 5836"/>
                  <a:gd name="f46" fmla="val 82577"/>
                  <a:gd name="f47" fmla="val 37920"/>
                  <a:gd name="f48" fmla="val 45909"/>
                  <a:gd name="f49" fmla="val 68858"/>
                  <a:gd name="f50" fmla="val 8477"/>
                  <a:gd name="f51" fmla="val 99797"/>
                  <a:gd name="f52" fmla="+- 0 0 1071"/>
                  <a:gd name="f53" fmla="val 107818"/>
                  <a:gd name="f54" fmla="+- 0 0 3363"/>
                  <a:gd name="f55" fmla="val 112783"/>
                  <a:gd name="f56" fmla="val 5804"/>
                  <a:gd name="f57" fmla="val 122332"/>
                  <a:gd name="f58" fmla="val 16499"/>
                  <a:gd name="f59" fmla="val 133791"/>
                  <a:gd name="f60" fmla="val 25665"/>
                  <a:gd name="f61" fmla="val 146777"/>
                  <a:gd name="f62" fmla="val 35597"/>
                  <a:gd name="f63" fmla="val 159000"/>
                  <a:gd name="f64" fmla="val 170840"/>
                  <a:gd name="f65" fmla="val 56222"/>
                  <a:gd name="f66" fmla="val 182681"/>
                  <a:gd name="f67" fmla="val 66917"/>
                  <a:gd name="f68" fmla="val 194139"/>
                  <a:gd name="f69" fmla="val 80285"/>
                  <a:gd name="f70" fmla="val 208272"/>
                  <a:gd name="f71" fmla="val 87542"/>
                  <a:gd name="f72" fmla="val 231571"/>
                  <a:gd name="f73" fmla="val 116571"/>
                  <a:gd name="f74" fmla="val 210563"/>
                  <a:gd name="f75" fmla="val 132231"/>
                  <a:gd name="f76" fmla="val 199105"/>
                  <a:gd name="f77" fmla="val 154385"/>
                  <a:gd name="f78" fmla="val 212855"/>
                  <a:gd name="f79" fmla="val 168517"/>
                  <a:gd name="f80" fmla="val 226606"/>
                  <a:gd name="f81" fmla="val 180740"/>
                  <a:gd name="f82" fmla="val 238828"/>
                  <a:gd name="f83" fmla="val 186087"/>
                  <a:gd name="f84" fmla="val 253342"/>
                  <a:gd name="f85" fmla="val 179212"/>
                  <a:gd name="f86" fmla="val 272058"/>
                  <a:gd name="f87" fmla="val 170426"/>
                  <a:gd name="f88" fmla="val 296121"/>
                  <a:gd name="f89" fmla="val 185705"/>
                  <a:gd name="f90" fmla="val 314837"/>
                  <a:gd name="f91" fmla="val 212060"/>
                  <a:gd name="f92" fmla="val 315219"/>
                  <a:gd name="f93" fmla="val 248345"/>
                  <a:gd name="f94" fmla="val 315983"/>
                  <a:gd name="f95" fmla="val 292652"/>
                  <a:gd name="f96" fmla="val 276642"/>
                  <a:gd name="f97" fmla="val 296090"/>
                  <a:gd name="f98" fmla="val 240738"/>
                  <a:gd name="f99" fmla="val 297999"/>
                  <a:gd name="f100" fmla="val 219348"/>
                  <a:gd name="f101" fmla="val 280048"/>
                  <a:gd name="f102" fmla="val 201015"/>
                  <a:gd name="f103" fmla="+- 0 0 -90"/>
                  <a:gd name="f104" fmla="*/ f3 1 296229"/>
                  <a:gd name="f105" fmla="*/ f4 1 315230"/>
                  <a:gd name="f106" fmla="+- f7 0 f5"/>
                  <a:gd name="f107" fmla="+- f6 0 f5"/>
                  <a:gd name="f108" fmla="*/ f103 f0 1"/>
                  <a:gd name="f109" fmla="*/ f107 1 296229"/>
                  <a:gd name="f110" fmla="*/ f106 1 315230"/>
                  <a:gd name="f111" fmla="*/ 258276 f107 1"/>
                  <a:gd name="f112" fmla="*/ 205598 f106 1"/>
                  <a:gd name="f113" fmla="*/ 209768 f107 1"/>
                  <a:gd name="f114" fmla="*/ 180007 f106 1"/>
                  <a:gd name="f115" fmla="*/ 216643 f107 1"/>
                  <a:gd name="f116" fmla="*/ 120804 f106 1"/>
                  <a:gd name="f117" fmla="*/ 217407 f107 1"/>
                  <a:gd name="f118" fmla="*/ 97887 f106 1"/>
                  <a:gd name="f119" fmla="*/ 182267 f107 1"/>
                  <a:gd name="f120" fmla="*/ 52816 f106 1"/>
                  <a:gd name="f121" fmla="*/ 141780 f107 1"/>
                  <a:gd name="f122" fmla="*/ 8127 f106 1"/>
                  <a:gd name="f123" fmla="*/ 118863 f107 1"/>
                  <a:gd name="f124" fmla="*/ 5836 f106 1"/>
                  <a:gd name="f125" fmla="*/ 8477 f107 1"/>
                  <a:gd name="f126" fmla="*/ 99797 f106 1"/>
                  <a:gd name="f127" fmla="*/ 5804 f107 1"/>
                  <a:gd name="f128" fmla="*/ 122332 f106 1"/>
                  <a:gd name="f129" fmla="*/ 35597 f107 1"/>
                  <a:gd name="f130" fmla="*/ 159000 f106 1"/>
                  <a:gd name="f131" fmla="*/ 66917 f107 1"/>
                  <a:gd name="f132" fmla="*/ 194139 f106 1"/>
                  <a:gd name="f133" fmla="*/ 116571 f107 1"/>
                  <a:gd name="f134" fmla="*/ 210563 f106 1"/>
                  <a:gd name="f135" fmla="*/ 168517 f107 1"/>
                  <a:gd name="f136" fmla="*/ 226606 f106 1"/>
                  <a:gd name="f137" fmla="*/ 179212 f107 1"/>
                  <a:gd name="f138" fmla="*/ 272058 f106 1"/>
                  <a:gd name="f139" fmla="*/ 212060 f107 1"/>
                  <a:gd name="f140" fmla="*/ 315219 f106 1"/>
                  <a:gd name="f141" fmla="*/ 296090 f107 1"/>
                  <a:gd name="f142" fmla="*/ 240738 f106 1"/>
                  <a:gd name="f143" fmla="*/ f108 1 f2"/>
                  <a:gd name="f144" fmla="*/ f111 1 296229"/>
                  <a:gd name="f145" fmla="*/ f112 1 315230"/>
                  <a:gd name="f146" fmla="*/ f113 1 296229"/>
                  <a:gd name="f147" fmla="*/ f114 1 315230"/>
                  <a:gd name="f148" fmla="*/ f115 1 296229"/>
                  <a:gd name="f149" fmla="*/ f116 1 315230"/>
                  <a:gd name="f150" fmla="*/ f117 1 296229"/>
                  <a:gd name="f151" fmla="*/ f118 1 315230"/>
                  <a:gd name="f152" fmla="*/ f119 1 296229"/>
                  <a:gd name="f153" fmla="*/ f120 1 315230"/>
                  <a:gd name="f154" fmla="*/ f121 1 296229"/>
                  <a:gd name="f155" fmla="*/ f122 1 315230"/>
                  <a:gd name="f156" fmla="*/ f123 1 296229"/>
                  <a:gd name="f157" fmla="*/ f124 1 315230"/>
                  <a:gd name="f158" fmla="*/ f125 1 296229"/>
                  <a:gd name="f159" fmla="*/ f126 1 315230"/>
                  <a:gd name="f160" fmla="*/ f127 1 296229"/>
                  <a:gd name="f161" fmla="*/ f128 1 315230"/>
                  <a:gd name="f162" fmla="*/ f129 1 296229"/>
                  <a:gd name="f163" fmla="*/ f130 1 315230"/>
                  <a:gd name="f164" fmla="*/ f131 1 296229"/>
                  <a:gd name="f165" fmla="*/ f132 1 315230"/>
                  <a:gd name="f166" fmla="*/ f133 1 296229"/>
                  <a:gd name="f167" fmla="*/ f134 1 315230"/>
                  <a:gd name="f168" fmla="*/ f135 1 296229"/>
                  <a:gd name="f169" fmla="*/ f136 1 315230"/>
                  <a:gd name="f170" fmla="*/ f137 1 296229"/>
                  <a:gd name="f171" fmla="*/ f138 1 315230"/>
                  <a:gd name="f172" fmla="*/ f139 1 296229"/>
                  <a:gd name="f173" fmla="*/ f140 1 315230"/>
                  <a:gd name="f174" fmla="*/ f141 1 296229"/>
                  <a:gd name="f175" fmla="*/ f142 1 315230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96229" h="31523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48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9" name="Freeform: Shape 167"/>
              <p:cNvSpPr/>
              <p:nvPr/>
            </p:nvSpPr>
            <p:spPr>
              <a:xfrm rot="11842781" flipV="1">
                <a:off x="3508297" y="2193160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0" name="Freeform: Shape 168"/>
              <p:cNvSpPr/>
              <p:nvPr/>
            </p:nvSpPr>
            <p:spPr>
              <a:xfrm rot="11842781" flipV="1">
                <a:off x="4200051" y="3431156"/>
                <a:ext cx="275298" cy="33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5460"/>
                  <a:gd name="f7" fmla="val 319509"/>
                  <a:gd name="f8" fmla="val 230152"/>
                  <a:gd name="f9" fmla="val 222391"/>
                  <a:gd name="f10" fmla="val 207235"/>
                  <a:gd name="f11" fmla="val 220481"/>
                  <a:gd name="f12" fmla="val 195013"/>
                  <a:gd name="f13" fmla="val 205966"/>
                  <a:gd name="f14" fmla="val 191193"/>
                  <a:gd name="f15" fmla="val 186105"/>
                  <a:gd name="f16" fmla="val 187374"/>
                  <a:gd name="f17" fmla="val 165861"/>
                  <a:gd name="f18" fmla="val 183172"/>
                  <a:gd name="f19" fmla="val 142562"/>
                  <a:gd name="f20" fmla="val 208763"/>
                  <a:gd name="f21" fmla="val 131485"/>
                  <a:gd name="f22" fmla="val 222131"/>
                  <a:gd name="f23" fmla="val 125756"/>
                  <a:gd name="f24" fmla="val 222895"/>
                  <a:gd name="f25" fmla="val 120027"/>
                  <a:gd name="f26" fmla="val 215638"/>
                  <a:gd name="f27" fmla="val 108186"/>
                  <a:gd name="f28" fmla="val 203034"/>
                  <a:gd name="f29" fmla="val 87178"/>
                  <a:gd name="f30" fmla="val 192339"/>
                  <a:gd name="f31" fmla="val 65407"/>
                  <a:gd name="f32" fmla="val 180880"/>
                  <a:gd name="f33" fmla="val 43636"/>
                  <a:gd name="f34" fmla="val 178970"/>
                  <a:gd name="f35" fmla="val 40580"/>
                  <a:gd name="f36" fmla="val 176679"/>
                  <a:gd name="f37" fmla="val 37906"/>
                  <a:gd name="f38" fmla="val 175151"/>
                  <a:gd name="f39" fmla="val 34851"/>
                  <a:gd name="f40" fmla="val 150324"/>
                  <a:gd name="f41" fmla="+- 0 0 7928"/>
                  <a:gd name="f42" fmla="val 105253"/>
                  <a:gd name="f43" fmla="val 16517"/>
                  <a:gd name="f44" fmla="val 74697"/>
                  <a:gd name="f45" fmla="val 33323"/>
                  <a:gd name="f46" fmla="val 44140"/>
                  <a:gd name="f47" fmla="val 50893"/>
                  <a:gd name="f48" fmla="val 12820"/>
                  <a:gd name="f49" fmla="val 66553"/>
                  <a:gd name="f50" fmla="+- 0 0 2458"/>
                  <a:gd name="f51" fmla="val 74192"/>
                  <a:gd name="f52" fmla="+- 0 0 2840"/>
                  <a:gd name="f53" fmla="val 81067"/>
                  <a:gd name="f54" fmla="val 5181"/>
                  <a:gd name="f55" fmla="val 94054"/>
                  <a:gd name="f56" fmla="val 13202"/>
                  <a:gd name="f57" fmla="val 107422"/>
                  <a:gd name="f58" fmla="val 23515"/>
                  <a:gd name="f59" fmla="val 119645"/>
                  <a:gd name="f60" fmla="val 26188"/>
                  <a:gd name="f61" fmla="val 135687"/>
                  <a:gd name="f62" fmla="val 41085"/>
                  <a:gd name="f63" fmla="val 151729"/>
                  <a:gd name="f64" fmla="val 48342"/>
                  <a:gd name="f65" fmla="val 172736"/>
                  <a:gd name="f66" fmla="val 59419"/>
                  <a:gd name="f67" fmla="val 191070"/>
                  <a:gd name="f68" fmla="val 65530"/>
                  <a:gd name="f69" fmla="val 202147"/>
                  <a:gd name="f70" fmla="val 70495"/>
                  <a:gd name="f71" fmla="val 207494"/>
                  <a:gd name="f72" fmla="val 83100"/>
                  <a:gd name="f73" fmla="val 200619"/>
                  <a:gd name="f74" fmla="val 107163"/>
                  <a:gd name="f75" fmla="val 187633"/>
                  <a:gd name="f76" fmla="val 122441"/>
                  <a:gd name="f77" fmla="val 203675"/>
                  <a:gd name="f78" fmla="val 137338"/>
                  <a:gd name="f79" fmla="val 218953"/>
                  <a:gd name="f80" fmla="val 151470"/>
                  <a:gd name="f81" fmla="val 233849"/>
                  <a:gd name="f82" fmla="val 152998"/>
                  <a:gd name="f83" fmla="val 251037"/>
                  <a:gd name="f84" fmla="val 143449"/>
                  <a:gd name="f85" fmla="val 269371"/>
                  <a:gd name="f86" fmla="val 129698"/>
                  <a:gd name="f87" fmla="val 295344"/>
                  <a:gd name="f88" fmla="val 141157"/>
                  <a:gd name="f89" fmla="val 316351"/>
                  <a:gd name="f90" fmla="val 170567"/>
                  <a:gd name="f91" fmla="val 319025"/>
                  <a:gd name="f92" fmla="val 207999"/>
                  <a:gd name="f93" fmla="val 322463"/>
                  <a:gd name="f94" fmla="val 237028"/>
                  <a:gd name="f95" fmla="val 307567"/>
                  <a:gd name="f96" fmla="val 257271"/>
                  <a:gd name="f97" fmla="val 275864"/>
                  <a:gd name="f98" fmla="val 274841"/>
                  <a:gd name="f99" fmla="val 247600"/>
                  <a:gd name="f100" fmla="val 263383"/>
                  <a:gd name="f101" fmla="val 225064"/>
                  <a:gd name="f102" fmla="+- 0 0 -90"/>
                  <a:gd name="f103" fmla="*/ f3 1 265460"/>
                  <a:gd name="f104" fmla="*/ f4 1 319509"/>
                  <a:gd name="f105" fmla="+- f7 0 f5"/>
                  <a:gd name="f106" fmla="+- f6 0 f5"/>
                  <a:gd name="f107" fmla="*/ f102 f0 1"/>
                  <a:gd name="f108" fmla="*/ f106 1 265460"/>
                  <a:gd name="f109" fmla="*/ f105 1 319509"/>
                  <a:gd name="f110" fmla="*/ 230152 f106 1"/>
                  <a:gd name="f111" fmla="*/ 222391 f105 1"/>
                  <a:gd name="f112" fmla="*/ 191193 f106 1"/>
                  <a:gd name="f113" fmla="*/ 186105 f105 1"/>
                  <a:gd name="f114" fmla="*/ 208763 f106 1"/>
                  <a:gd name="f115" fmla="*/ 131485 f105 1"/>
                  <a:gd name="f116" fmla="*/ 215638 f106 1"/>
                  <a:gd name="f117" fmla="*/ 108186 f105 1"/>
                  <a:gd name="f118" fmla="*/ 180880 f106 1"/>
                  <a:gd name="f119" fmla="*/ 43636 f105 1"/>
                  <a:gd name="f120" fmla="*/ 175151 f106 1"/>
                  <a:gd name="f121" fmla="*/ 34851 f105 1"/>
                  <a:gd name="f122" fmla="*/ 105253 f106 1"/>
                  <a:gd name="f123" fmla="*/ 16517 f105 1"/>
                  <a:gd name="f124" fmla="*/ 12820 f106 1"/>
                  <a:gd name="f125" fmla="*/ 66553 f105 1"/>
                  <a:gd name="f126" fmla="*/ 5181 f106 1"/>
                  <a:gd name="f127" fmla="*/ 94054 f105 1"/>
                  <a:gd name="f128" fmla="*/ 26188 f106 1"/>
                  <a:gd name="f129" fmla="*/ 135687 f105 1"/>
                  <a:gd name="f130" fmla="*/ 59419 f106 1"/>
                  <a:gd name="f131" fmla="*/ 191070 f105 1"/>
                  <a:gd name="f132" fmla="*/ 83100 f106 1"/>
                  <a:gd name="f133" fmla="*/ 200619 f105 1"/>
                  <a:gd name="f134" fmla="*/ 137338 f106 1"/>
                  <a:gd name="f135" fmla="*/ 218953 f105 1"/>
                  <a:gd name="f136" fmla="*/ 143449 f106 1"/>
                  <a:gd name="f137" fmla="*/ 269371 f105 1"/>
                  <a:gd name="f138" fmla="*/ 170567 f106 1"/>
                  <a:gd name="f139" fmla="*/ 319025 f105 1"/>
                  <a:gd name="f140" fmla="*/ 257271 f106 1"/>
                  <a:gd name="f141" fmla="*/ 275864 f105 1"/>
                  <a:gd name="f142" fmla="*/ f107 1 f2"/>
                  <a:gd name="f143" fmla="*/ f110 1 265460"/>
                  <a:gd name="f144" fmla="*/ f111 1 319509"/>
                  <a:gd name="f145" fmla="*/ f112 1 265460"/>
                  <a:gd name="f146" fmla="*/ f113 1 319509"/>
                  <a:gd name="f147" fmla="*/ f114 1 265460"/>
                  <a:gd name="f148" fmla="*/ f115 1 319509"/>
                  <a:gd name="f149" fmla="*/ f116 1 265460"/>
                  <a:gd name="f150" fmla="*/ f117 1 319509"/>
                  <a:gd name="f151" fmla="*/ f118 1 265460"/>
                  <a:gd name="f152" fmla="*/ f119 1 319509"/>
                  <a:gd name="f153" fmla="*/ f120 1 265460"/>
                  <a:gd name="f154" fmla="*/ f121 1 319509"/>
                  <a:gd name="f155" fmla="*/ f122 1 265460"/>
                  <a:gd name="f156" fmla="*/ f123 1 319509"/>
                  <a:gd name="f157" fmla="*/ f124 1 265460"/>
                  <a:gd name="f158" fmla="*/ f125 1 319509"/>
                  <a:gd name="f159" fmla="*/ f126 1 265460"/>
                  <a:gd name="f160" fmla="*/ f127 1 319509"/>
                  <a:gd name="f161" fmla="*/ f128 1 265460"/>
                  <a:gd name="f162" fmla="*/ f129 1 319509"/>
                  <a:gd name="f163" fmla="*/ f130 1 265460"/>
                  <a:gd name="f164" fmla="*/ f131 1 319509"/>
                  <a:gd name="f165" fmla="*/ f132 1 265460"/>
                  <a:gd name="f166" fmla="*/ f133 1 319509"/>
                  <a:gd name="f167" fmla="*/ f134 1 265460"/>
                  <a:gd name="f168" fmla="*/ f135 1 319509"/>
                  <a:gd name="f169" fmla="*/ f136 1 265460"/>
                  <a:gd name="f170" fmla="*/ f137 1 319509"/>
                  <a:gd name="f171" fmla="*/ f138 1 265460"/>
                  <a:gd name="f172" fmla="*/ f139 1 319509"/>
                  <a:gd name="f173" fmla="*/ f140 1 265460"/>
                  <a:gd name="f174" fmla="*/ f141 1 319509"/>
                  <a:gd name="f175" fmla="*/ f5 1 f108"/>
                  <a:gd name="f176" fmla="*/ f6 1 f108"/>
                  <a:gd name="f177" fmla="*/ f5 1 f109"/>
                  <a:gd name="f178" fmla="*/ f7 1 f109"/>
                  <a:gd name="f179" fmla="+- f142 0 f1"/>
                  <a:gd name="f180" fmla="*/ f143 1 f108"/>
                  <a:gd name="f181" fmla="*/ f144 1 f109"/>
                  <a:gd name="f182" fmla="*/ f145 1 f108"/>
                  <a:gd name="f183" fmla="*/ f146 1 f109"/>
                  <a:gd name="f184" fmla="*/ f147 1 f108"/>
                  <a:gd name="f185" fmla="*/ f148 1 f109"/>
                  <a:gd name="f186" fmla="*/ f149 1 f108"/>
                  <a:gd name="f187" fmla="*/ f150 1 f109"/>
                  <a:gd name="f188" fmla="*/ f151 1 f108"/>
                  <a:gd name="f189" fmla="*/ f152 1 f109"/>
                  <a:gd name="f190" fmla="*/ f153 1 f108"/>
                  <a:gd name="f191" fmla="*/ f154 1 f109"/>
                  <a:gd name="f192" fmla="*/ f155 1 f108"/>
                  <a:gd name="f193" fmla="*/ f156 1 f109"/>
                  <a:gd name="f194" fmla="*/ f157 1 f108"/>
                  <a:gd name="f195" fmla="*/ f158 1 f109"/>
                  <a:gd name="f196" fmla="*/ f159 1 f108"/>
                  <a:gd name="f197" fmla="*/ f160 1 f109"/>
                  <a:gd name="f198" fmla="*/ f161 1 f108"/>
                  <a:gd name="f199" fmla="*/ f162 1 f109"/>
                  <a:gd name="f200" fmla="*/ f163 1 f108"/>
                  <a:gd name="f201" fmla="*/ f164 1 f109"/>
                  <a:gd name="f202" fmla="*/ f165 1 f108"/>
                  <a:gd name="f203" fmla="*/ f166 1 f109"/>
                  <a:gd name="f204" fmla="*/ f167 1 f108"/>
                  <a:gd name="f205" fmla="*/ f168 1 f109"/>
                  <a:gd name="f206" fmla="*/ f169 1 f108"/>
                  <a:gd name="f207" fmla="*/ f170 1 f109"/>
                  <a:gd name="f208" fmla="*/ f171 1 f108"/>
                  <a:gd name="f209" fmla="*/ f172 1 f109"/>
                  <a:gd name="f210" fmla="*/ f173 1 f108"/>
                  <a:gd name="f211" fmla="*/ f174 1 f109"/>
                  <a:gd name="f212" fmla="*/ f175 f103 1"/>
                  <a:gd name="f213" fmla="*/ f176 f103 1"/>
                  <a:gd name="f214" fmla="*/ f178 f104 1"/>
                  <a:gd name="f215" fmla="*/ f177 f104 1"/>
                  <a:gd name="f216" fmla="*/ f180 f103 1"/>
                  <a:gd name="f217" fmla="*/ f181 f104 1"/>
                  <a:gd name="f218" fmla="*/ f182 f103 1"/>
                  <a:gd name="f219" fmla="*/ f183 f104 1"/>
                  <a:gd name="f220" fmla="*/ f184 f103 1"/>
                  <a:gd name="f221" fmla="*/ f185 f104 1"/>
                  <a:gd name="f222" fmla="*/ f186 f103 1"/>
                  <a:gd name="f223" fmla="*/ f187 f104 1"/>
                  <a:gd name="f224" fmla="*/ f188 f103 1"/>
                  <a:gd name="f225" fmla="*/ f189 f104 1"/>
                  <a:gd name="f226" fmla="*/ f190 f103 1"/>
                  <a:gd name="f227" fmla="*/ f191 f104 1"/>
                  <a:gd name="f228" fmla="*/ f192 f103 1"/>
                  <a:gd name="f229" fmla="*/ f193 f104 1"/>
                  <a:gd name="f230" fmla="*/ f194 f103 1"/>
                  <a:gd name="f231" fmla="*/ f195 f104 1"/>
                  <a:gd name="f232" fmla="*/ f196 f103 1"/>
                  <a:gd name="f233" fmla="*/ f197 f104 1"/>
                  <a:gd name="f234" fmla="*/ f198 f103 1"/>
                  <a:gd name="f235" fmla="*/ f199 f104 1"/>
                  <a:gd name="f236" fmla="*/ f200 f103 1"/>
                  <a:gd name="f237" fmla="*/ f201 f104 1"/>
                  <a:gd name="f238" fmla="*/ f202 f103 1"/>
                  <a:gd name="f239" fmla="*/ f203 f104 1"/>
                  <a:gd name="f240" fmla="*/ f204 f103 1"/>
                  <a:gd name="f241" fmla="*/ f205 f104 1"/>
                  <a:gd name="f242" fmla="*/ f206 f103 1"/>
                  <a:gd name="f243" fmla="*/ f207 f104 1"/>
                  <a:gd name="f244" fmla="*/ f208 f103 1"/>
                  <a:gd name="f245" fmla="*/ f209 f104 1"/>
                  <a:gd name="f246" fmla="*/ f210 f103 1"/>
                  <a:gd name="f247" fmla="*/ f211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9">
                    <a:pos x="f216" y="f217"/>
                  </a:cxn>
                  <a:cxn ang="f179">
                    <a:pos x="f218" y="f219"/>
                  </a:cxn>
                  <a:cxn ang="f179">
                    <a:pos x="f220" y="f221"/>
                  </a:cxn>
                  <a:cxn ang="f179">
                    <a:pos x="f222" y="f223"/>
                  </a:cxn>
                  <a:cxn ang="f179">
                    <a:pos x="f224" y="f225"/>
                  </a:cxn>
                  <a:cxn ang="f179">
                    <a:pos x="f226" y="f227"/>
                  </a:cxn>
                  <a:cxn ang="f179">
                    <a:pos x="f228" y="f229"/>
                  </a:cxn>
                  <a:cxn ang="f179">
                    <a:pos x="f230" y="f231"/>
                  </a:cxn>
                  <a:cxn ang="f179">
                    <a:pos x="f232" y="f233"/>
                  </a:cxn>
                  <a:cxn ang="f179">
                    <a:pos x="f234" y="f235"/>
                  </a:cxn>
                  <a:cxn ang="f179">
                    <a:pos x="f236" y="f237"/>
                  </a:cxn>
                  <a:cxn ang="f179">
                    <a:pos x="f238" y="f239"/>
                  </a:cxn>
                  <a:cxn ang="f179">
                    <a:pos x="f240" y="f241"/>
                  </a:cxn>
                  <a:cxn ang="f179">
                    <a:pos x="f242" y="f243"/>
                  </a:cxn>
                  <a:cxn ang="f179">
                    <a:pos x="f244" y="f245"/>
                  </a:cxn>
                  <a:cxn ang="f179">
                    <a:pos x="f246" y="f247"/>
                  </a:cxn>
                  <a:cxn ang="f179">
                    <a:pos x="f216" y="f217"/>
                  </a:cxn>
                </a:cxnLst>
                <a:rect l="f212" t="f215" r="f213" b="f214"/>
                <a:pathLst>
                  <a:path w="265460" h="3195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1" name="Freeform: Shape 169"/>
              <p:cNvSpPr/>
              <p:nvPr/>
            </p:nvSpPr>
            <p:spPr>
              <a:xfrm rot="11842781" flipV="1">
                <a:off x="3438876" y="1723443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2" name="Freeform: Shape 170"/>
              <p:cNvSpPr/>
              <p:nvPr/>
            </p:nvSpPr>
            <p:spPr>
              <a:xfrm rot="11842781" flipV="1">
                <a:off x="4035431" y="3246421"/>
                <a:ext cx="293970" cy="329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61"/>
                  <a:gd name="f7" fmla="val 317957"/>
                  <a:gd name="f8" fmla="val 244874"/>
                  <a:gd name="f9" fmla="val 212420"/>
                  <a:gd name="f10" fmla="val 222721"/>
                  <a:gd name="f11" fmla="val 213566"/>
                  <a:gd name="f12" fmla="val 210116"/>
                  <a:gd name="f13" fmla="val 202489"/>
                  <a:gd name="f14" fmla="val 203241"/>
                  <a:gd name="f15" fmla="val 183391"/>
                  <a:gd name="f16" fmla="val 195602"/>
                  <a:gd name="f17" fmla="val 162766"/>
                  <a:gd name="f18" fmla="val 190254"/>
                  <a:gd name="f19" fmla="val 141376"/>
                  <a:gd name="f20" fmla="val 213172"/>
                  <a:gd name="f21" fmla="val 127244"/>
                  <a:gd name="f22" fmla="val 227686"/>
                  <a:gd name="f23" fmla="val 118077"/>
                  <a:gd name="f24" fmla="val 223867"/>
                  <a:gd name="f25" fmla="val 111202"/>
                  <a:gd name="f26" fmla="val 215846"/>
                  <a:gd name="f27" fmla="val 100125"/>
                  <a:gd name="f28" fmla="val 204005"/>
                  <a:gd name="f29" fmla="val 82937"/>
                  <a:gd name="f30" fmla="val 189109"/>
                  <a:gd name="f31" fmla="val 67659"/>
                  <a:gd name="f32" fmla="val 181088"/>
                  <a:gd name="f33" fmla="val 48179"/>
                  <a:gd name="f34" fmla="val 171157"/>
                  <a:gd name="f35" fmla="val 41686"/>
                  <a:gd name="f36" fmla="val 166191"/>
                  <a:gd name="f37" fmla="val 31373"/>
                  <a:gd name="f38" fmla="val 159698"/>
                  <a:gd name="f39" fmla="val 22206"/>
                  <a:gd name="f40" fmla="val 139455"/>
                  <a:gd name="f41" fmla="+- 0 0 6058"/>
                  <a:gd name="f42" fmla="val 110044"/>
                  <a:gd name="f43" fmla="val 14949"/>
                  <a:gd name="f44" fmla="val 77196"/>
                  <a:gd name="f45" fmla="val 38248"/>
                  <a:gd name="f46" fmla="val 45112"/>
                  <a:gd name="f47" fmla="val 62312"/>
                  <a:gd name="f48" fmla="val 11882"/>
                  <a:gd name="f49" fmla="val 84847"/>
                  <a:gd name="f50" fmla="+- 0 0 723"/>
                  <a:gd name="f51" fmla="val 93632"/>
                  <a:gd name="f52" fmla="+- 0 0 4543"/>
                  <a:gd name="f53" fmla="val 6534"/>
                  <a:gd name="f54" fmla="val 113112"/>
                  <a:gd name="f55" fmla="val 15701"/>
                  <a:gd name="f56" fmla="val 123424"/>
                  <a:gd name="f57" fmla="val 22194"/>
                  <a:gd name="f58" fmla="val 136029"/>
                  <a:gd name="f59" fmla="val 29451"/>
                  <a:gd name="f60" fmla="val 147869"/>
                  <a:gd name="f61" fmla="val 43202"/>
                  <a:gd name="f62" fmla="val 165821"/>
                  <a:gd name="f63" fmla="val 57334"/>
                  <a:gd name="f64" fmla="val 70321"/>
                  <a:gd name="f65" fmla="val 201725"/>
                  <a:gd name="f66" fmla="val 78724"/>
                  <a:gd name="f67" fmla="val 84835"/>
                  <a:gd name="f68" fmla="val 217767"/>
                  <a:gd name="f69" fmla="val 99731"/>
                  <a:gd name="f70" fmla="val 208600"/>
                  <a:gd name="f71" fmla="val 120357"/>
                  <a:gd name="f72" fmla="val 196378"/>
                  <a:gd name="f73" fmla="val 139073"/>
                  <a:gd name="f74" fmla="val 153587"/>
                  <a:gd name="f75" fmla="val 223114"/>
                  <a:gd name="f76" fmla="val 166955"/>
                  <a:gd name="f77" fmla="val 236483"/>
                  <a:gd name="f78" fmla="val 175740"/>
                  <a:gd name="f79" fmla="val 251379"/>
                  <a:gd name="f80" fmla="val 164664"/>
                  <a:gd name="f81" fmla="val 272387"/>
                  <a:gd name="f82" fmla="val 152823"/>
                  <a:gd name="f83" fmla="val 294922"/>
                  <a:gd name="f84" fmla="val 165045"/>
                  <a:gd name="f85" fmla="val 314402"/>
                  <a:gd name="f86" fmla="val 317457"/>
                  <a:gd name="f87" fmla="val 226922"/>
                  <a:gd name="f88" fmla="val 322041"/>
                  <a:gd name="f89" fmla="val 269701"/>
                  <a:gd name="f90" fmla="val 294540"/>
                  <a:gd name="f91" fmla="val 280778"/>
                  <a:gd name="f92" fmla="val 259400"/>
                  <a:gd name="f93" fmla="val 289945"/>
                  <a:gd name="f94" fmla="val 230372"/>
                  <a:gd name="f95" fmla="val 275049"/>
                  <a:gd name="f96" fmla="val 210892"/>
                  <a:gd name="f97" fmla="+- 0 0 -90"/>
                  <a:gd name="f98" fmla="*/ f3 1 283461"/>
                  <a:gd name="f99" fmla="*/ f4 1 317957"/>
                  <a:gd name="f100" fmla="+- f7 0 f5"/>
                  <a:gd name="f101" fmla="+- f6 0 f5"/>
                  <a:gd name="f102" fmla="*/ f97 f0 1"/>
                  <a:gd name="f103" fmla="*/ f101 1 283461"/>
                  <a:gd name="f104" fmla="*/ f100 1 317957"/>
                  <a:gd name="f105" fmla="*/ 244874 f101 1"/>
                  <a:gd name="f106" fmla="*/ 212420 f100 1"/>
                  <a:gd name="f107" fmla="*/ 203241 f101 1"/>
                  <a:gd name="f108" fmla="*/ 183391 f100 1"/>
                  <a:gd name="f109" fmla="*/ 213172 f101 1"/>
                  <a:gd name="f110" fmla="*/ 127244 f100 1"/>
                  <a:gd name="f111" fmla="*/ 215846 f101 1"/>
                  <a:gd name="f112" fmla="*/ 100125 f100 1"/>
                  <a:gd name="f113" fmla="*/ 181088 f101 1"/>
                  <a:gd name="f114" fmla="*/ 48179 f100 1"/>
                  <a:gd name="f115" fmla="*/ 159698 f101 1"/>
                  <a:gd name="f116" fmla="*/ 22206 f100 1"/>
                  <a:gd name="f117" fmla="*/ 110044 f101 1"/>
                  <a:gd name="f118" fmla="*/ 14949 f100 1"/>
                  <a:gd name="f119" fmla="*/ 11882 f101 1"/>
                  <a:gd name="f120" fmla="*/ 84847 f100 1"/>
                  <a:gd name="f121" fmla="*/ 6534 f101 1"/>
                  <a:gd name="f122" fmla="*/ 113112 f100 1"/>
                  <a:gd name="f123" fmla="*/ 29451 f101 1"/>
                  <a:gd name="f124" fmla="*/ 147869 f100 1"/>
                  <a:gd name="f125" fmla="*/ 70321 f101 1"/>
                  <a:gd name="f126" fmla="*/ 201725 f100 1"/>
                  <a:gd name="f127" fmla="*/ 99731 f101 1"/>
                  <a:gd name="f128" fmla="*/ 208600 f100 1"/>
                  <a:gd name="f129" fmla="*/ 153587 f101 1"/>
                  <a:gd name="f130" fmla="*/ 223114 f100 1"/>
                  <a:gd name="f131" fmla="*/ 164664 f101 1"/>
                  <a:gd name="f132" fmla="*/ 272387 f100 1"/>
                  <a:gd name="f133" fmla="*/ 190254 f101 1"/>
                  <a:gd name="f134" fmla="*/ 317457 f100 1"/>
                  <a:gd name="f135" fmla="*/ 280778 f101 1"/>
                  <a:gd name="f136" fmla="*/ 259400 f100 1"/>
                  <a:gd name="f137" fmla="*/ f102 1 f2"/>
                  <a:gd name="f138" fmla="*/ f105 1 283461"/>
                  <a:gd name="f139" fmla="*/ f106 1 317957"/>
                  <a:gd name="f140" fmla="*/ f107 1 283461"/>
                  <a:gd name="f141" fmla="*/ f108 1 317957"/>
                  <a:gd name="f142" fmla="*/ f109 1 283461"/>
                  <a:gd name="f143" fmla="*/ f110 1 317957"/>
                  <a:gd name="f144" fmla="*/ f111 1 283461"/>
                  <a:gd name="f145" fmla="*/ f112 1 317957"/>
                  <a:gd name="f146" fmla="*/ f113 1 283461"/>
                  <a:gd name="f147" fmla="*/ f114 1 317957"/>
                  <a:gd name="f148" fmla="*/ f115 1 283461"/>
                  <a:gd name="f149" fmla="*/ f116 1 317957"/>
                  <a:gd name="f150" fmla="*/ f117 1 283461"/>
                  <a:gd name="f151" fmla="*/ f118 1 317957"/>
                  <a:gd name="f152" fmla="*/ f119 1 283461"/>
                  <a:gd name="f153" fmla="*/ f120 1 317957"/>
                  <a:gd name="f154" fmla="*/ f121 1 283461"/>
                  <a:gd name="f155" fmla="*/ f122 1 317957"/>
                  <a:gd name="f156" fmla="*/ f123 1 283461"/>
                  <a:gd name="f157" fmla="*/ f124 1 317957"/>
                  <a:gd name="f158" fmla="*/ f125 1 283461"/>
                  <a:gd name="f159" fmla="*/ f126 1 317957"/>
                  <a:gd name="f160" fmla="*/ f127 1 283461"/>
                  <a:gd name="f161" fmla="*/ f128 1 317957"/>
                  <a:gd name="f162" fmla="*/ f129 1 283461"/>
                  <a:gd name="f163" fmla="*/ f130 1 317957"/>
                  <a:gd name="f164" fmla="*/ f131 1 283461"/>
                  <a:gd name="f165" fmla="*/ f132 1 317957"/>
                  <a:gd name="f166" fmla="*/ f133 1 283461"/>
                  <a:gd name="f167" fmla="*/ f134 1 317957"/>
                  <a:gd name="f168" fmla="*/ f135 1 283461"/>
                  <a:gd name="f169" fmla="*/ f136 1 317957"/>
                  <a:gd name="f170" fmla="*/ f5 1 f103"/>
                  <a:gd name="f171" fmla="*/ f6 1 f103"/>
                  <a:gd name="f172" fmla="*/ f5 1 f104"/>
                  <a:gd name="f173" fmla="*/ f7 1 f104"/>
                  <a:gd name="f174" fmla="+- f137 0 f1"/>
                  <a:gd name="f175" fmla="*/ f138 1 f103"/>
                  <a:gd name="f176" fmla="*/ f139 1 f104"/>
                  <a:gd name="f177" fmla="*/ f140 1 f103"/>
                  <a:gd name="f178" fmla="*/ f141 1 f104"/>
                  <a:gd name="f179" fmla="*/ f142 1 f103"/>
                  <a:gd name="f180" fmla="*/ f143 1 f104"/>
                  <a:gd name="f181" fmla="*/ f144 1 f103"/>
                  <a:gd name="f182" fmla="*/ f145 1 f104"/>
                  <a:gd name="f183" fmla="*/ f146 1 f103"/>
                  <a:gd name="f184" fmla="*/ f147 1 f104"/>
                  <a:gd name="f185" fmla="*/ f148 1 f103"/>
                  <a:gd name="f186" fmla="*/ f149 1 f104"/>
                  <a:gd name="f187" fmla="*/ f150 1 f103"/>
                  <a:gd name="f188" fmla="*/ f151 1 f104"/>
                  <a:gd name="f189" fmla="*/ f152 1 f103"/>
                  <a:gd name="f190" fmla="*/ f153 1 f104"/>
                  <a:gd name="f191" fmla="*/ f154 1 f103"/>
                  <a:gd name="f192" fmla="*/ f155 1 f104"/>
                  <a:gd name="f193" fmla="*/ f156 1 f103"/>
                  <a:gd name="f194" fmla="*/ f157 1 f104"/>
                  <a:gd name="f195" fmla="*/ f158 1 f103"/>
                  <a:gd name="f196" fmla="*/ f159 1 f104"/>
                  <a:gd name="f197" fmla="*/ f160 1 f103"/>
                  <a:gd name="f198" fmla="*/ f161 1 f104"/>
                  <a:gd name="f199" fmla="*/ f162 1 f103"/>
                  <a:gd name="f200" fmla="*/ f163 1 f104"/>
                  <a:gd name="f201" fmla="*/ f164 1 f103"/>
                  <a:gd name="f202" fmla="*/ f165 1 f104"/>
                  <a:gd name="f203" fmla="*/ f166 1 f103"/>
                  <a:gd name="f204" fmla="*/ f167 1 f104"/>
                  <a:gd name="f205" fmla="*/ f168 1 f103"/>
                  <a:gd name="f206" fmla="*/ f169 1 f104"/>
                  <a:gd name="f207" fmla="*/ f170 f98 1"/>
                  <a:gd name="f208" fmla="*/ f171 f98 1"/>
                  <a:gd name="f209" fmla="*/ f173 f99 1"/>
                  <a:gd name="f210" fmla="*/ f172 f99 1"/>
                  <a:gd name="f211" fmla="*/ f175 f98 1"/>
                  <a:gd name="f212" fmla="*/ f176 f99 1"/>
                  <a:gd name="f213" fmla="*/ f177 f98 1"/>
                  <a:gd name="f214" fmla="*/ f178 f99 1"/>
                  <a:gd name="f215" fmla="*/ f179 f98 1"/>
                  <a:gd name="f216" fmla="*/ f180 f99 1"/>
                  <a:gd name="f217" fmla="*/ f181 f98 1"/>
                  <a:gd name="f218" fmla="*/ f182 f99 1"/>
                  <a:gd name="f219" fmla="*/ f183 f98 1"/>
                  <a:gd name="f220" fmla="*/ f184 f99 1"/>
                  <a:gd name="f221" fmla="*/ f185 f98 1"/>
                  <a:gd name="f222" fmla="*/ f186 f99 1"/>
                  <a:gd name="f223" fmla="*/ f187 f98 1"/>
                  <a:gd name="f224" fmla="*/ f188 f99 1"/>
                  <a:gd name="f225" fmla="*/ f189 f98 1"/>
                  <a:gd name="f226" fmla="*/ f190 f99 1"/>
                  <a:gd name="f227" fmla="*/ f191 f98 1"/>
                  <a:gd name="f228" fmla="*/ f192 f99 1"/>
                  <a:gd name="f229" fmla="*/ f193 f98 1"/>
                  <a:gd name="f230" fmla="*/ f194 f99 1"/>
                  <a:gd name="f231" fmla="*/ f195 f98 1"/>
                  <a:gd name="f232" fmla="*/ f196 f99 1"/>
                  <a:gd name="f233" fmla="*/ f197 f98 1"/>
                  <a:gd name="f234" fmla="*/ f198 f99 1"/>
                  <a:gd name="f235" fmla="*/ f199 f98 1"/>
                  <a:gd name="f236" fmla="*/ f200 f99 1"/>
                  <a:gd name="f237" fmla="*/ f201 f98 1"/>
                  <a:gd name="f238" fmla="*/ f202 f99 1"/>
                  <a:gd name="f239" fmla="*/ f203 f98 1"/>
                  <a:gd name="f240" fmla="*/ f204 f99 1"/>
                  <a:gd name="f241" fmla="*/ f205 f98 1"/>
                  <a:gd name="f242" fmla="*/ f206 f9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4">
                    <a:pos x="f211" y="f212"/>
                  </a:cxn>
                  <a:cxn ang="f174">
                    <a:pos x="f213" y="f214"/>
                  </a:cxn>
                  <a:cxn ang="f174">
                    <a:pos x="f215" y="f216"/>
                  </a:cxn>
                  <a:cxn ang="f174">
                    <a:pos x="f217" y="f218"/>
                  </a:cxn>
                  <a:cxn ang="f174">
                    <a:pos x="f219" y="f220"/>
                  </a:cxn>
                  <a:cxn ang="f174">
                    <a:pos x="f221" y="f222"/>
                  </a:cxn>
                  <a:cxn ang="f174">
                    <a:pos x="f223" y="f224"/>
                  </a:cxn>
                  <a:cxn ang="f174">
                    <a:pos x="f225" y="f226"/>
                  </a:cxn>
                  <a:cxn ang="f174">
                    <a:pos x="f227" y="f228"/>
                  </a:cxn>
                  <a:cxn ang="f174">
                    <a:pos x="f229" y="f230"/>
                  </a:cxn>
                  <a:cxn ang="f174">
                    <a:pos x="f231" y="f232"/>
                  </a:cxn>
                  <a:cxn ang="f174">
                    <a:pos x="f233" y="f234"/>
                  </a:cxn>
                  <a:cxn ang="f174">
                    <a:pos x="f235" y="f236"/>
                  </a:cxn>
                  <a:cxn ang="f174">
                    <a:pos x="f237" y="f238"/>
                  </a:cxn>
                  <a:cxn ang="f174">
                    <a:pos x="f239" y="f240"/>
                  </a:cxn>
                  <a:cxn ang="f174">
                    <a:pos x="f241" y="f242"/>
                  </a:cxn>
                  <a:cxn ang="f174">
                    <a:pos x="f211" y="f212"/>
                  </a:cxn>
                </a:cxnLst>
                <a:rect l="f207" t="f210" r="f208" b="f209"/>
                <a:pathLst>
                  <a:path w="283461" h="317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27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15"/>
                      <a:pt x="f64" y="f65"/>
                    </a:cubicBezTo>
                    <a:cubicBezTo>
                      <a:pt x="f66" y="f11"/>
                      <a:pt x="f67" y="f68"/>
                      <a:pt x="f69" y="f70"/>
                    </a:cubicBezTo>
                    <a:cubicBezTo>
                      <a:pt x="f71" y="f72"/>
                      <a:pt x="f73" y="f70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18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3" name="Freeform: Shape 171"/>
              <p:cNvSpPr/>
              <p:nvPr/>
            </p:nvSpPr>
            <p:spPr>
              <a:xfrm rot="12712634" flipV="1">
                <a:off x="3432926" y="1016858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4" name="Freeform: Shape 172"/>
              <p:cNvSpPr/>
              <p:nvPr/>
            </p:nvSpPr>
            <p:spPr>
              <a:xfrm rot="12712634" flipV="1">
                <a:off x="3427510" y="1479852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5" name="Freeform: Shape 173"/>
              <p:cNvSpPr/>
              <p:nvPr/>
            </p:nvSpPr>
            <p:spPr>
              <a:xfrm rot="12712634" flipV="1">
                <a:off x="3421047" y="1248731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6" name="Freeform: Shape 174"/>
              <p:cNvSpPr/>
              <p:nvPr/>
            </p:nvSpPr>
            <p:spPr>
              <a:xfrm rot="12712634" flipV="1">
                <a:off x="3474603" y="777104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7" name="Freeform: Shape 175"/>
              <p:cNvSpPr/>
              <p:nvPr/>
            </p:nvSpPr>
            <p:spPr>
              <a:xfrm rot="13481864" flipV="1">
                <a:off x="3635438" y="93087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8" name="Freeform: Shape 176"/>
              <p:cNvSpPr/>
              <p:nvPr/>
            </p:nvSpPr>
            <p:spPr>
              <a:xfrm rot="13481864" flipV="1">
                <a:off x="3524446" y="541440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9" name="Freeform: Shape 177"/>
              <p:cNvSpPr/>
              <p:nvPr/>
            </p:nvSpPr>
            <p:spPr>
              <a:xfrm rot="13481864" flipV="1">
                <a:off x="3570845" y="315633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0" name="Freeform: Shape 178"/>
              <p:cNvSpPr/>
              <p:nvPr/>
            </p:nvSpPr>
            <p:spPr>
              <a:xfrm rot="13481864" flipV="1">
                <a:off x="3761686" y="-103812"/>
                <a:ext cx="295790" cy="2420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5788"/>
                  <a:gd name="f7" fmla="val 242075"/>
                  <a:gd name="f8" fmla="val 234531"/>
                  <a:gd name="f9" fmla="val 58770"/>
                  <a:gd name="f10" fmla="val 2763"/>
                  <a:gd name="f11" fmla="val 135193"/>
                  <a:gd name="f12" fmla="+- 0 0 2387"/>
                  <a:gd name="f13" fmla="val 147075"/>
                  <a:gd name="f14" fmla="+- 0 0 803"/>
                  <a:gd name="f15" fmla="val 152225"/>
                  <a:gd name="f16" fmla="val 11477"/>
                  <a:gd name="f17" fmla="val 156978"/>
                  <a:gd name="f18" fmla="val 37621"/>
                  <a:gd name="f19" fmla="val 167277"/>
                  <a:gd name="f20" fmla="val 64556"/>
                  <a:gd name="f21" fmla="val 175596"/>
                  <a:gd name="f22" fmla="val 88719"/>
                  <a:gd name="f23" fmla="val 190648"/>
                  <a:gd name="f24" fmla="val 103771"/>
                  <a:gd name="f25" fmla="val 202532"/>
                  <a:gd name="f26" fmla="val 118428"/>
                  <a:gd name="f27" fmla="val 215603"/>
                  <a:gd name="f28" fmla="val 139818"/>
                  <a:gd name="f29" fmla="val 207681"/>
                  <a:gd name="f30" fmla="val 162793"/>
                  <a:gd name="f31" fmla="val 174407"/>
                  <a:gd name="f32" fmla="val 177449"/>
                  <a:gd name="f33" fmla="val 205969"/>
                  <a:gd name="f34" fmla="val 226568"/>
                  <a:gd name="f35" fmla="val 179557"/>
                  <a:gd name="f36" fmla="val 238450"/>
                  <a:gd name="f37" fmla="val 191440"/>
                  <a:gd name="f38" fmla="val 243203"/>
                  <a:gd name="f39" fmla="val 212434"/>
                  <a:gd name="f40" fmla="val 248254"/>
                  <a:gd name="f41" fmla="val 234418"/>
                  <a:gd name="f42" fmla="val 262886"/>
                  <a:gd name="f43" fmla="val 244816"/>
                  <a:gd name="f44" fmla="val 280247"/>
                  <a:gd name="f45" fmla="val 241456"/>
                  <a:gd name="f46" fmla="+- 0 0 -90"/>
                  <a:gd name="f47" fmla="*/ f3 1 295788"/>
                  <a:gd name="f48" fmla="*/ f4 1 242075"/>
                  <a:gd name="f49" fmla="+- f7 0 f5"/>
                  <a:gd name="f50" fmla="+- f6 0 f5"/>
                  <a:gd name="f51" fmla="*/ f46 f0 1"/>
                  <a:gd name="f52" fmla="*/ f50 1 295788"/>
                  <a:gd name="f53" fmla="*/ f49 1 242075"/>
                  <a:gd name="f54" fmla="*/ 295788 f50 1"/>
                  <a:gd name="f55" fmla="*/ 234531 f49 1"/>
                  <a:gd name="f56" fmla="*/ 58770 f50 1"/>
                  <a:gd name="f57" fmla="*/ 0 f49 1"/>
                  <a:gd name="f58" fmla="*/ 2763 f50 1"/>
                  <a:gd name="f59" fmla="*/ 135193 f49 1"/>
                  <a:gd name="f60" fmla="*/ 11477 f50 1"/>
                  <a:gd name="f61" fmla="*/ 156978 f49 1"/>
                  <a:gd name="f62" fmla="*/ 88719 f50 1"/>
                  <a:gd name="f63" fmla="*/ 190648 f49 1"/>
                  <a:gd name="f64" fmla="*/ 139818 f50 1"/>
                  <a:gd name="f65" fmla="*/ 207681 f49 1"/>
                  <a:gd name="f66" fmla="*/ 205969 f50 1"/>
                  <a:gd name="f67" fmla="*/ 174407 f49 1"/>
                  <a:gd name="f68" fmla="*/ 243203 f50 1"/>
                  <a:gd name="f69" fmla="*/ 212434 f49 1"/>
                  <a:gd name="f70" fmla="*/ 280247 f50 1"/>
                  <a:gd name="f71" fmla="*/ 241456 f49 1"/>
                  <a:gd name="f72" fmla="*/ f51 1 f2"/>
                  <a:gd name="f73" fmla="*/ f54 1 295788"/>
                  <a:gd name="f74" fmla="*/ f55 1 242075"/>
                  <a:gd name="f75" fmla="*/ f56 1 295788"/>
                  <a:gd name="f76" fmla="*/ f57 1 242075"/>
                  <a:gd name="f77" fmla="*/ f58 1 295788"/>
                  <a:gd name="f78" fmla="*/ f59 1 242075"/>
                  <a:gd name="f79" fmla="*/ f60 1 295788"/>
                  <a:gd name="f80" fmla="*/ f61 1 242075"/>
                  <a:gd name="f81" fmla="*/ f62 1 295788"/>
                  <a:gd name="f82" fmla="*/ f63 1 242075"/>
                  <a:gd name="f83" fmla="*/ f64 1 295788"/>
                  <a:gd name="f84" fmla="*/ f65 1 242075"/>
                  <a:gd name="f85" fmla="*/ f66 1 295788"/>
                  <a:gd name="f86" fmla="*/ f67 1 242075"/>
                  <a:gd name="f87" fmla="*/ f68 1 295788"/>
                  <a:gd name="f88" fmla="*/ f69 1 242075"/>
                  <a:gd name="f89" fmla="*/ f70 1 295788"/>
                  <a:gd name="f90" fmla="*/ f71 1 242075"/>
                  <a:gd name="f91" fmla="*/ f5 1 f52"/>
                  <a:gd name="f92" fmla="*/ f6 1 f52"/>
                  <a:gd name="f93" fmla="*/ f5 1 f53"/>
                  <a:gd name="f94" fmla="*/ f7 1 f53"/>
                  <a:gd name="f95" fmla="+- f72 0 f1"/>
                  <a:gd name="f96" fmla="*/ f73 1 f52"/>
                  <a:gd name="f97" fmla="*/ f74 1 f53"/>
                  <a:gd name="f98" fmla="*/ f75 1 f52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3"/>
                  <a:gd name="f106" fmla="*/ f83 1 f52"/>
                  <a:gd name="f107" fmla="*/ f84 1 f53"/>
                  <a:gd name="f108" fmla="*/ f85 1 f52"/>
                  <a:gd name="f109" fmla="*/ f86 1 f53"/>
                  <a:gd name="f110" fmla="*/ f87 1 f52"/>
                  <a:gd name="f111" fmla="*/ f88 1 f53"/>
                  <a:gd name="f112" fmla="*/ f89 1 f52"/>
                  <a:gd name="f113" fmla="*/ f90 1 f53"/>
                  <a:gd name="f114" fmla="*/ f91 f47 1"/>
                  <a:gd name="f115" fmla="*/ f92 f47 1"/>
                  <a:gd name="f116" fmla="*/ f94 f48 1"/>
                  <a:gd name="f117" fmla="*/ f93 f48 1"/>
                  <a:gd name="f118" fmla="*/ f96 f47 1"/>
                  <a:gd name="f119" fmla="*/ f97 f48 1"/>
                  <a:gd name="f120" fmla="*/ f98 f47 1"/>
                  <a:gd name="f121" fmla="*/ f99 f48 1"/>
                  <a:gd name="f122" fmla="*/ f100 f47 1"/>
                  <a:gd name="f123" fmla="*/ f101 f48 1"/>
                  <a:gd name="f124" fmla="*/ f102 f47 1"/>
                  <a:gd name="f125" fmla="*/ f103 f48 1"/>
                  <a:gd name="f126" fmla="*/ f104 f47 1"/>
                  <a:gd name="f127" fmla="*/ f105 f48 1"/>
                  <a:gd name="f128" fmla="*/ f106 f47 1"/>
                  <a:gd name="f129" fmla="*/ f107 f48 1"/>
                  <a:gd name="f130" fmla="*/ f108 f47 1"/>
                  <a:gd name="f131" fmla="*/ f109 f48 1"/>
                  <a:gd name="f132" fmla="*/ f110 f47 1"/>
                  <a:gd name="f133" fmla="*/ f111 f48 1"/>
                  <a:gd name="f134" fmla="*/ f112 f47 1"/>
                  <a:gd name="f135" fmla="*/ f113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5">
                    <a:pos x="f118" y="f119"/>
                  </a:cxn>
                  <a:cxn ang="f95">
                    <a:pos x="f120" y="f121"/>
                  </a:cxn>
                  <a:cxn ang="f95">
                    <a:pos x="f122" y="f123"/>
                  </a:cxn>
                  <a:cxn ang="f95">
                    <a:pos x="f124" y="f125"/>
                  </a:cxn>
                  <a:cxn ang="f95">
                    <a:pos x="f126" y="f127"/>
                  </a:cxn>
                  <a:cxn ang="f95">
                    <a:pos x="f128" y="f129"/>
                  </a:cxn>
                  <a:cxn ang="f95">
                    <a:pos x="f130" y="f131"/>
                  </a:cxn>
                  <a:cxn ang="f95">
                    <a:pos x="f132" y="f133"/>
                  </a:cxn>
                  <a:cxn ang="f95">
                    <a:pos x="f134" y="f135"/>
                  </a:cxn>
                </a:cxnLst>
                <a:rect l="f114" t="f117" r="f115" b="f116"/>
                <a:pathLst>
                  <a:path w="295788" h="242075">
                    <a:moveTo>
                      <a:pt x="f6" y="f8"/>
                    </a:moveTo>
                    <a:lnTo>
                      <a:pt x="f9" y="f5"/>
                    </a:lnTo>
                    <a:lnTo>
                      <a:pt x="f10" y="f11"/>
                    </a:ln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19"/>
                      <a:pt x="f33" y="f31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1" name="Group 156"/>
            <p:cNvGrpSpPr/>
            <p:nvPr/>
          </p:nvGrpSpPr>
          <p:grpSpPr>
            <a:xfrm>
              <a:off x="4316774" y="3680732"/>
              <a:ext cx="2139942" cy="1206643"/>
              <a:chOff x="4316774" y="3680732"/>
              <a:chExt cx="2139942" cy="1206643"/>
            </a:xfrm>
          </p:grpSpPr>
          <p:sp>
            <p:nvSpPr>
              <p:cNvPr id="102" name="Freeform: Shape 157"/>
              <p:cNvSpPr/>
              <p:nvPr/>
            </p:nvSpPr>
            <p:spPr>
              <a:xfrm rot="12101075">
                <a:off x="4316774" y="3926186"/>
                <a:ext cx="2139942" cy="9611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63448"/>
                  <a:gd name="f7" fmla="val 926831"/>
                  <a:gd name="f8" fmla="val 461124"/>
                  <a:gd name="f9" fmla="val 2061920"/>
                  <a:gd name="f10" fmla="val 400775"/>
                  <a:gd name="f11" fmla="val 370601"/>
                  <a:gd name="f12" fmla="val 2055809"/>
                  <a:gd name="f13" fmla="val 336225"/>
                  <a:gd name="f14" fmla="val 2052753"/>
                  <a:gd name="f15" fmla="val 301467"/>
                  <a:gd name="f16" fmla="val 2047024"/>
                  <a:gd name="f17" fmla="val 267091"/>
                  <a:gd name="f18" fmla="val 2036329"/>
                  <a:gd name="f19" fmla="val 204450"/>
                  <a:gd name="f20" fmla="val 1979800"/>
                  <a:gd name="f21" fmla="val 73440"/>
                  <a:gd name="f22" fmla="val 1971397"/>
                  <a:gd name="f23" fmla="val 69620"/>
                  <a:gd name="f24" fmla="val 1921743"/>
                  <a:gd name="f25" fmla="+- 0 0 12500"/>
                  <a:gd name="f26" fmla="val 1865595"/>
                  <a:gd name="f27" fmla="+- 0 0 7153"/>
                  <a:gd name="f28" fmla="val 1792642"/>
                  <a:gd name="f29" fmla="val 11563"/>
                  <a:gd name="f30" fmla="val 1693334"/>
                  <a:gd name="f31" fmla="val 37154"/>
                  <a:gd name="f32" fmla="val 1604339"/>
                  <a:gd name="f33" fmla="val 89482"/>
                  <a:gd name="f34" fmla="val 1509614"/>
                  <a:gd name="f35" fmla="val 126914"/>
                  <a:gd name="f36" fmla="val 1469508"/>
                  <a:gd name="f37" fmla="val 142574"/>
                  <a:gd name="f38" fmla="val 1427111"/>
                  <a:gd name="f39" fmla="val 150213"/>
                  <a:gd name="f40" fmla="val 1387006"/>
                  <a:gd name="f41" fmla="val 164345"/>
                  <a:gd name="f42" fmla="val 1321310"/>
                  <a:gd name="f43" fmla="val 187644"/>
                  <a:gd name="f44" fmla="val 1255614"/>
                  <a:gd name="f45" fmla="val 171984"/>
                  <a:gd name="f46" fmla="val 1190299"/>
                  <a:gd name="f47" fmla="val 168547"/>
                  <a:gd name="f48" fmla="val 1128041"/>
                  <a:gd name="f49" fmla="val 165109"/>
                  <a:gd name="f50" fmla="val 1065782"/>
                  <a:gd name="f51" fmla="val 160144"/>
                  <a:gd name="f52" fmla="val 1003905"/>
                  <a:gd name="f53" fmla="val 154032"/>
                  <a:gd name="f54" fmla="val 945466"/>
                  <a:gd name="f55" fmla="val 148303"/>
                  <a:gd name="f56" fmla="val 887027"/>
                  <a:gd name="f57" fmla="val 141810"/>
                  <a:gd name="f58" fmla="val 828970"/>
                  <a:gd name="f59" fmla="val 131879"/>
                  <a:gd name="f60" fmla="val 709800"/>
                  <a:gd name="f61" fmla="val 110872"/>
                  <a:gd name="f62" fmla="val 590630"/>
                  <a:gd name="f63" fmla="val 470314"/>
                  <a:gd name="f64" fmla="val 75732"/>
                  <a:gd name="f65" fmla="val 417223"/>
                  <a:gd name="f66" fmla="val 364131"/>
                  <a:gd name="f67" fmla="val 62363"/>
                  <a:gd name="f68" fmla="val 310657"/>
                  <a:gd name="f69" fmla="val 59308"/>
                  <a:gd name="f70" fmla="val 201418"/>
                  <a:gd name="f71" fmla="val 53196"/>
                  <a:gd name="f72" fmla="val 128465"/>
                  <a:gd name="f73" fmla="val 108198"/>
                  <a:gd name="f74" fmla="val 74991"/>
                  <a:gd name="f75" fmla="val 196429"/>
                  <a:gd name="f76" fmla="val 59713"/>
                  <a:gd name="f77" fmla="val 221638"/>
                  <a:gd name="f78" fmla="val 47490"/>
                  <a:gd name="f79" fmla="val 248757"/>
                  <a:gd name="f80" fmla="val 33740"/>
                  <a:gd name="f81" fmla="val 275112"/>
                  <a:gd name="f82" fmla="val 10823"/>
                  <a:gd name="f83" fmla="+- 0 0 1400"/>
                  <a:gd name="f84" fmla="val 399629"/>
                  <a:gd name="f85" fmla="val 128"/>
                  <a:gd name="f86" fmla="val 463416"/>
                  <a:gd name="f87" fmla="val 527584"/>
                  <a:gd name="f88" fmla="val 590607"/>
                  <a:gd name="f89" fmla="val 651720"/>
                  <a:gd name="f90" fmla="val 678075"/>
                  <a:gd name="f91" fmla="val 59331"/>
                  <a:gd name="f92" fmla="val 705193"/>
                  <a:gd name="f93" fmla="val 730402"/>
                  <a:gd name="f94" fmla="val 818634"/>
                  <a:gd name="f95" fmla="val 873635"/>
                  <a:gd name="f96" fmla="val 867524"/>
                  <a:gd name="f97" fmla="val 864468"/>
                  <a:gd name="f98" fmla="val 857211"/>
                  <a:gd name="f99" fmla="val 851100"/>
                  <a:gd name="f100" fmla="val 837350"/>
                  <a:gd name="f101" fmla="val 815960"/>
                  <a:gd name="f102" fmla="val 794953"/>
                  <a:gd name="f103" fmla="val 886645"/>
                  <a:gd name="f104" fmla="val 784640"/>
                  <a:gd name="f105" fmla="val 778529"/>
                  <a:gd name="f106" fmla="val 772799"/>
                  <a:gd name="f107" fmla="val 766688"/>
                  <a:gd name="f108" fmla="val 761723"/>
                  <a:gd name="f109" fmla="val 758285"/>
                  <a:gd name="f110" fmla="val 1255995"/>
                  <a:gd name="f111" fmla="val 754847"/>
                  <a:gd name="f112" fmla="val 1321692"/>
                  <a:gd name="f113" fmla="val 739187"/>
                  <a:gd name="f114" fmla="val 762486"/>
                  <a:gd name="f115" fmla="val 776619"/>
                  <a:gd name="f116" fmla="val 1469890"/>
                  <a:gd name="f117" fmla="val 784258"/>
                  <a:gd name="f118" fmla="val 799918"/>
                  <a:gd name="f119" fmla="val 889677"/>
                  <a:gd name="f120" fmla="val 915268"/>
                  <a:gd name="f121" fmla="val 1865978"/>
                  <a:gd name="f122" fmla="val 933984"/>
                  <a:gd name="f123" fmla="val 939332"/>
                  <a:gd name="f124" fmla="val 853392"/>
                  <a:gd name="f125" fmla="val 722381"/>
                  <a:gd name="f126" fmla="val 659741"/>
                  <a:gd name="f127" fmla="val 625365"/>
                  <a:gd name="f128" fmla="val 556231"/>
                  <a:gd name="f129" fmla="val 2062302"/>
                  <a:gd name="f130" fmla="val 526057"/>
                  <a:gd name="f131" fmla="val 2063066"/>
                  <a:gd name="f132" fmla="val 495882"/>
                  <a:gd name="f133" fmla="val 465707"/>
                  <a:gd name="f134" fmla="val 464180"/>
                  <a:gd name="f135" fmla="val 461888"/>
                  <a:gd name="f136" fmla="val 415695"/>
                  <a:gd name="f137" fmla="val 618108"/>
                  <a:gd name="f138" fmla="val 358020"/>
                  <a:gd name="f139" fmla="val 681894"/>
                  <a:gd name="f140" fmla="val 270934"/>
                  <a:gd name="f141" fmla="val 678839"/>
                  <a:gd name="f142" fmla="val 215932"/>
                  <a:gd name="f143" fmla="val 612378"/>
                  <a:gd name="f144" fmla="val 149854"/>
                  <a:gd name="f145" fmla="val 532168"/>
                  <a:gd name="f146" fmla="val 148708"/>
                  <a:gd name="f147" fmla="val 397338"/>
                  <a:gd name="f148" fmla="val 214023"/>
                  <a:gd name="f149" fmla="val 315981"/>
                  <a:gd name="f150" fmla="val 274371"/>
                  <a:gd name="f151" fmla="val 240354"/>
                  <a:gd name="f152" fmla="val 373680"/>
                  <a:gd name="f153" fmla="val 244938"/>
                  <a:gd name="f154" fmla="val 430209"/>
                  <a:gd name="f155" fmla="val 325530"/>
                  <a:gd name="f156" fmla="val 458474"/>
                  <a:gd name="f157" fmla="val 366017"/>
                  <a:gd name="f158" fmla="val 471078"/>
                  <a:gd name="f159" fmla="val 412234"/>
                  <a:gd name="f160" fmla="val 470696"/>
                  <a:gd name="f161" fmla="val 448902"/>
                  <a:gd name="f162" fmla="val 521473"/>
                  <a:gd name="f163" fmla="val 455036"/>
                  <a:gd name="f164" fmla="val 574947"/>
                  <a:gd name="f165" fmla="+- 0 0 -90"/>
                  <a:gd name="f166" fmla="*/ f3 1 2063448"/>
                  <a:gd name="f167" fmla="*/ f4 1 926831"/>
                  <a:gd name="f168" fmla="+- f7 0 f5"/>
                  <a:gd name="f169" fmla="+- f6 0 f5"/>
                  <a:gd name="f170" fmla="*/ f165 f0 1"/>
                  <a:gd name="f171" fmla="*/ f169 1 2063448"/>
                  <a:gd name="f172" fmla="*/ f168 1 926831"/>
                  <a:gd name="f173" fmla="*/ 2063448 f169 1"/>
                  <a:gd name="f174" fmla="*/ 461124 f168 1"/>
                  <a:gd name="f175" fmla="*/ 2061920 f169 1"/>
                  <a:gd name="f176" fmla="*/ 370601 f168 1"/>
                  <a:gd name="f177" fmla="*/ 2047024 f169 1"/>
                  <a:gd name="f178" fmla="*/ 267091 f168 1"/>
                  <a:gd name="f179" fmla="*/ 1971397 f169 1"/>
                  <a:gd name="f180" fmla="*/ 69620 f168 1"/>
                  <a:gd name="f181" fmla="*/ 1792642 f169 1"/>
                  <a:gd name="f182" fmla="*/ 11563 f168 1"/>
                  <a:gd name="f183" fmla="*/ 1509614 f169 1"/>
                  <a:gd name="f184" fmla="*/ 126914 f168 1"/>
                  <a:gd name="f185" fmla="*/ 1387006 f169 1"/>
                  <a:gd name="f186" fmla="*/ 164345 f168 1"/>
                  <a:gd name="f187" fmla="*/ 1190299 f169 1"/>
                  <a:gd name="f188" fmla="*/ 168547 f168 1"/>
                  <a:gd name="f189" fmla="*/ 1003905 f169 1"/>
                  <a:gd name="f190" fmla="*/ 154032 f168 1"/>
                  <a:gd name="f191" fmla="*/ 828970 f169 1"/>
                  <a:gd name="f192" fmla="*/ 131879 f168 1"/>
                  <a:gd name="f193" fmla="*/ 470314 f169 1"/>
                  <a:gd name="f194" fmla="*/ 75732 f168 1"/>
                  <a:gd name="f195" fmla="*/ 310657 f169 1"/>
                  <a:gd name="f196" fmla="*/ 59308 f168 1"/>
                  <a:gd name="f197" fmla="*/ 74991 f169 1"/>
                  <a:gd name="f198" fmla="*/ 196429 f168 1"/>
                  <a:gd name="f199" fmla="*/ 33740 f169 1"/>
                  <a:gd name="f200" fmla="*/ 275112 f168 1"/>
                  <a:gd name="f201" fmla="*/ 128 f169 1"/>
                  <a:gd name="f202" fmla="*/ 463416 f168 1"/>
                  <a:gd name="f203" fmla="*/ 651720 f168 1"/>
                  <a:gd name="f204" fmla="*/ 730402 f168 1"/>
                  <a:gd name="f205" fmla="*/ 867524 f168 1"/>
                  <a:gd name="f206" fmla="*/ 851100 f168 1"/>
                  <a:gd name="f207" fmla="*/ 794953 f168 1"/>
                  <a:gd name="f208" fmla="*/ 772799 f168 1"/>
                  <a:gd name="f209" fmla="*/ 758285 f168 1"/>
                  <a:gd name="f210" fmla="*/ 762486 f168 1"/>
                  <a:gd name="f211" fmla="*/ 799918 f168 1"/>
                  <a:gd name="f212" fmla="*/ 915268 f168 1"/>
                  <a:gd name="f213" fmla="*/ 857211 f168 1"/>
                  <a:gd name="f214" fmla="*/ 659741 f168 1"/>
                  <a:gd name="f215" fmla="*/ 556231 f168 1"/>
                  <a:gd name="f216" fmla="*/ 465707 f168 1"/>
                  <a:gd name="f217" fmla="*/ 415695 f169 1"/>
                  <a:gd name="f218" fmla="*/ 618108 f168 1"/>
                  <a:gd name="f219" fmla="*/ 215932 f169 1"/>
                  <a:gd name="f220" fmla="*/ 612378 f168 1"/>
                  <a:gd name="f221" fmla="*/ 214023 f169 1"/>
                  <a:gd name="f222" fmla="*/ 315981 f168 1"/>
                  <a:gd name="f223" fmla="*/ 430209 f169 1"/>
                  <a:gd name="f224" fmla="*/ 325530 f168 1"/>
                  <a:gd name="f225" fmla="*/ 470696 f169 1"/>
                  <a:gd name="f226" fmla="*/ 448902 f168 1"/>
                  <a:gd name="f227" fmla="*/ f170 1 f2"/>
                  <a:gd name="f228" fmla="*/ f173 1 2063448"/>
                  <a:gd name="f229" fmla="*/ f174 1 926831"/>
                  <a:gd name="f230" fmla="*/ f175 1 2063448"/>
                  <a:gd name="f231" fmla="*/ f176 1 926831"/>
                  <a:gd name="f232" fmla="*/ f177 1 2063448"/>
                  <a:gd name="f233" fmla="*/ f178 1 926831"/>
                  <a:gd name="f234" fmla="*/ f179 1 2063448"/>
                  <a:gd name="f235" fmla="*/ f180 1 926831"/>
                  <a:gd name="f236" fmla="*/ f181 1 2063448"/>
                  <a:gd name="f237" fmla="*/ f182 1 926831"/>
                  <a:gd name="f238" fmla="*/ f183 1 2063448"/>
                  <a:gd name="f239" fmla="*/ f184 1 926831"/>
                  <a:gd name="f240" fmla="*/ f185 1 2063448"/>
                  <a:gd name="f241" fmla="*/ f186 1 926831"/>
                  <a:gd name="f242" fmla="*/ f187 1 2063448"/>
                  <a:gd name="f243" fmla="*/ f188 1 926831"/>
                  <a:gd name="f244" fmla="*/ f189 1 2063448"/>
                  <a:gd name="f245" fmla="*/ f190 1 926831"/>
                  <a:gd name="f246" fmla="*/ f191 1 2063448"/>
                  <a:gd name="f247" fmla="*/ f192 1 926831"/>
                  <a:gd name="f248" fmla="*/ f193 1 2063448"/>
                  <a:gd name="f249" fmla="*/ f194 1 926831"/>
                  <a:gd name="f250" fmla="*/ f195 1 2063448"/>
                  <a:gd name="f251" fmla="*/ f196 1 926831"/>
                  <a:gd name="f252" fmla="*/ f197 1 2063448"/>
                  <a:gd name="f253" fmla="*/ f198 1 926831"/>
                  <a:gd name="f254" fmla="*/ f199 1 2063448"/>
                  <a:gd name="f255" fmla="*/ f200 1 926831"/>
                  <a:gd name="f256" fmla="*/ f201 1 2063448"/>
                  <a:gd name="f257" fmla="*/ f202 1 926831"/>
                  <a:gd name="f258" fmla="*/ f203 1 926831"/>
                  <a:gd name="f259" fmla="*/ f204 1 926831"/>
                  <a:gd name="f260" fmla="*/ f205 1 926831"/>
                  <a:gd name="f261" fmla="*/ f206 1 926831"/>
                  <a:gd name="f262" fmla="*/ f207 1 926831"/>
                  <a:gd name="f263" fmla="*/ f208 1 926831"/>
                  <a:gd name="f264" fmla="*/ f209 1 926831"/>
                  <a:gd name="f265" fmla="*/ f210 1 926831"/>
                  <a:gd name="f266" fmla="*/ f211 1 926831"/>
                  <a:gd name="f267" fmla="*/ f212 1 926831"/>
                  <a:gd name="f268" fmla="*/ f213 1 926831"/>
                  <a:gd name="f269" fmla="*/ f214 1 926831"/>
                  <a:gd name="f270" fmla="*/ f215 1 926831"/>
                  <a:gd name="f271" fmla="*/ f216 1 926831"/>
                  <a:gd name="f272" fmla="*/ f217 1 2063448"/>
                  <a:gd name="f273" fmla="*/ f218 1 926831"/>
                  <a:gd name="f274" fmla="*/ f219 1 2063448"/>
                  <a:gd name="f275" fmla="*/ f220 1 926831"/>
                  <a:gd name="f276" fmla="*/ f221 1 2063448"/>
                  <a:gd name="f277" fmla="*/ f222 1 926831"/>
                  <a:gd name="f278" fmla="*/ f223 1 2063448"/>
                  <a:gd name="f279" fmla="*/ f224 1 926831"/>
                  <a:gd name="f280" fmla="*/ f225 1 2063448"/>
                  <a:gd name="f281" fmla="*/ f226 1 926831"/>
                  <a:gd name="f282" fmla="*/ f5 1 f171"/>
                  <a:gd name="f283" fmla="*/ f6 1 f171"/>
                  <a:gd name="f284" fmla="*/ f5 1 f172"/>
                  <a:gd name="f285" fmla="*/ f7 1 f172"/>
                  <a:gd name="f286" fmla="+- f227 0 f1"/>
                  <a:gd name="f287" fmla="*/ f228 1 f171"/>
                  <a:gd name="f288" fmla="*/ f229 1 f172"/>
                  <a:gd name="f289" fmla="*/ f230 1 f171"/>
                  <a:gd name="f290" fmla="*/ f231 1 f172"/>
                  <a:gd name="f291" fmla="*/ f232 1 f171"/>
                  <a:gd name="f292" fmla="*/ f233 1 f172"/>
                  <a:gd name="f293" fmla="*/ f234 1 f171"/>
                  <a:gd name="f294" fmla="*/ f235 1 f172"/>
                  <a:gd name="f295" fmla="*/ f236 1 f171"/>
                  <a:gd name="f296" fmla="*/ f237 1 f172"/>
                  <a:gd name="f297" fmla="*/ f238 1 f171"/>
                  <a:gd name="f298" fmla="*/ f239 1 f172"/>
                  <a:gd name="f299" fmla="*/ f240 1 f171"/>
                  <a:gd name="f300" fmla="*/ f241 1 f172"/>
                  <a:gd name="f301" fmla="*/ f242 1 f171"/>
                  <a:gd name="f302" fmla="*/ f243 1 f172"/>
                  <a:gd name="f303" fmla="*/ f244 1 f171"/>
                  <a:gd name="f304" fmla="*/ f245 1 f172"/>
                  <a:gd name="f305" fmla="*/ f246 1 f171"/>
                  <a:gd name="f306" fmla="*/ f247 1 f172"/>
                  <a:gd name="f307" fmla="*/ f248 1 f171"/>
                  <a:gd name="f308" fmla="*/ f249 1 f172"/>
                  <a:gd name="f309" fmla="*/ f250 1 f171"/>
                  <a:gd name="f310" fmla="*/ f251 1 f172"/>
                  <a:gd name="f311" fmla="*/ f252 1 f171"/>
                  <a:gd name="f312" fmla="*/ f253 1 f172"/>
                  <a:gd name="f313" fmla="*/ f254 1 f171"/>
                  <a:gd name="f314" fmla="*/ f255 1 f172"/>
                  <a:gd name="f315" fmla="*/ f256 1 f171"/>
                  <a:gd name="f316" fmla="*/ f257 1 f172"/>
                  <a:gd name="f317" fmla="*/ f258 1 f172"/>
                  <a:gd name="f318" fmla="*/ f259 1 f172"/>
                  <a:gd name="f319" fmla="*/ f260 1 f172"/>
                  <a:gd name="f320" fmla="*/ f261 1 f172"/>
                  <a:gd name="f321" fmla="*/ f262 1 f172"/>
                  <a:gd name="f322" fmla="*/ f263 1 f172"/>
                  <a:gd name="f323" fmla="*/ f264 1 f172"/>
                  <a:gd name="f324" fmla="*/ f265 1 f172"/>
                  <a:gd name="f325" fmla="*/ f266 1 f172"/>
                  <a:gd name="f326" fmla="*/ f267 1 f172"/>
                  <a:gd name="f327" fmla="*/ f268 1 f172"/>
                  <a:gd name="f328" fmla="*/ f269 1 f172"/>
                  <a:gd name="f329" fmla="*/ f270 1 f172"/>
                  <a:gd name="f330" fmla="*/ f271 1 f172"/>
                  <a:gd name="f331" fmla="*/ f272 1 f171"/>
                  <a:gd name="f332" fmla="*/ f273 1 f172"/>
                  <a:gd name="f333" fmla="*/ f274 1 f171"/>
                  <a:gd name="f334" fmla="*/ f275 1 f172"/>
                  <a:gd name="f335" fmla="*/ f276 1 f171"/>
                  <a:gd name="f336" fmla="*/ f277 1 f172"/>
                  <a:gd name="f337" fmla="*/ f278 1 f171"/>
                  <a:gd name="f338" fmla="*/ f279 1 f172"/>
                  <a:gd name="f339" fmla="*/ f280 1 f171"/>
                  <a:gd name="f340" fmla="*/ f281 1 f172"/>
                  <a:gd name="f341" fmla="*/ f282 f166 1"/>
                  <a:gd name="f342" fmla="*/ f283 f166 1"/>
                  <a:gd name="f343" fmla="*/ f285 f167 1"/>
                  <a:gd name="f344" fmla="*/ f284 f167 1"/>
                  <a:gd name="f345" fmla="*/ f287 f166 1"/>
                  <a:gd name="f346" fmla="*/ f288 f167 1"/>
                  <a:gd name="f347" fmla="*/ f289 f166 1"/>
                  <a:gd name="f348" fmla="*/ f290 f167 1"/>
                  <a:gd name="f349" fmla="*/ f291 f166 1"/>
                  <a:gd name="f350" fmla="*/ f292 f167 1"/>
                  <a:gd name="f351" fmla="*/ f293 f166 1"/>
                  <a:gd name="f352" fmla="*/ f294 f167 1"/>
                  <a:gd name="f353" fmla="*/ f295 f166 1"/>
                  <a:gd name="f354" fmla="*/ f296 f167 1"/>
                  <a:gd name="f355" fmla="*/ f297 f166 1"/>
                  <a:gd name="f356" fmla="*/ f298 f167 1"/>
                  <a:gd name="f357" fmla="*/ f299 f166 1"/>
                  <a:gd name="f358" fmla="*/ f300 f167 1"/>
                  <a:gd name="f359" fmla="*/ f301 f166 1"/>
                  <a:gd name="f360" fmla="*/ f302 f167 1"/>
                  <a:gd name="f361" fmla="*/ f303 f166 1"/>
                  <a:gd name="f362" fmla="*/ f304 f167 1"/>
                  <a:gd name="f363" fmla="*/ f305 f166 1"/>
                  <a:gd name="f364" fmla="*/ f306 f167 1"/>
                  <a:gd name="f365" fmla="*/ f307 f166 1"/>
                  <a:gd name="f366" fmla="*/ f308 f167 1"/>
                  <a:gd name="f367" fmla="*/ f309 f166 1"/>
                  <a:gd name="f368" fmla="*/ f310 f167 1"/>
                  <a:gd name="f369" fmla="*/ f311 f166 1"/>
                  <a:gd name="f370" fmla="*/ f312 f167 1"/>
                  <a:gd name="f371" fmla="*/ f313 f166 1"/>
                  <a:gd name="f372" fmla="*/ f314 f167 1"/>
                  <a:gd name="f373" fmla="*/ f315 f166 1"/>
                  <a:gd name="f374" fmla="*/ f316 f167 1"/>
                  <a:gd name="f375" fmla="*/ f317 f167 1"/>
                  <a:gd name="f376" fmla="*/ f318 f167 1"/>
                  <a:gd name="f377" fmla="*/ f319 f167 1"/>
                  <a:gd name="f378" fmla="*/ f320 f167 1"/>
                  <a:gd name="f379" fmla="*/ f321 f167 1"/>
                  <a:gd name="f380" fmla="*/ f322 f167 1"/>
                  <a:gd name="f381" fmla="*/ f323 f167 1"/>
                  <a:gd name="f382" fmla="*/ f324 f167 1"/>
                  <a:gd name="f383" fmla="*/ f325 f167 1"/>
                  <a:gd name="f384" fmla="*/ f326 f167 1"/>
                  <a:gd name="f385" fmla="*/ f327 f167 1"/>
                  <a:gd name="f386" fmla="*/ f328 f167 1"/>
                  <a:gd name="f387" fmla="*/ f329 f167 1"/>
                  <a:gd name="f388" fmla="*/ f330 f167 1"/>
                  <a:gd name="f389" fmla="*/ f331 f166 1"/>
                  <a:gd name="f390" fmla="*/ f332 f167 1"/>
                  <a:gd name="f391" fmla="*/ f333 f166 1"/>
                  <a:gd name="f392" fmla="*/ f334 f167 1"/>
                  <a:gd name="f393" fmla="*/ f335 f166 1"/>
                  <a:gd name="f394" fmla="*/ f336 f167 1"/>
                  <a:gd name="f395" fmla="*/ f337 f166 1"/>
                  <a:gd name="f396" fmla="*/ f338 f167 1"/>
                  <a:gd name="f397" fmla="*/ f339 f166 1"/>
                  <a:gd name="f398" fmla="*/ f340 f1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6">
                    <a:pos x="f345" y="f346"/>
                  </a:cxn>
                  <a:cxn ang="f286">
                    <a:pos x="f347" y="f348"/>
                  </a:cxn>
                  <a:cxn ang="f286">
                    <a:pos x="f349" y="f350"/>
                  </a:cxn>
                  <a:cxn ang="f286">
                    <a:pos x="f351" y="f352"/>
                  </a:cxn>
                  <a:cxn ang="f286">
                    <a:pos x="f353" y="f354"/>
                  </a:cxn>
                  <a:cxn ang="f286">
                    <a:pos x="f355" y="f356"/>
                  </a:cxn>
                  <a:cxn ang="f286">
                    <a:pos x="f357" y="f358"/>
                  </a:cxn>
                  <a:cxn ang="f286">
                    <a:pos x="f359" y="f360"/>
                  </a:cxn>
                  <a:cxn ang="f286">
                    <a:pos x="f361" y="f362"/>
                  </a:cxn>
                  <a:cxn ang="f286">
                    <a:pos x="f363" y="f364"/>
                  </a:cxn>
                  <a:cxn ang="f286">
                    <a:pos x="f365" y="f366"/>
                  </a:cxn>
                  <a:cxn ang="f286">
                    <a:pos x="f367" y="f368"/>
                  </a:cxn>
                  <a:cxn ang="f286">
                    <a:pos x="f369" y="f370"/>
                  </a:cxn>
                  <a:cxn ang="f286">
                    <a:pos x="f371" y="f372"/>
                  </a:cxn>
                  <a:cxn ang="f286">
                    <a:pos x="f373" y="f374"/>
                  </a:cxn>
                  <a:cxn ang="f286">
                    <a:pos x="f371" y="f375"/>
                  </a:cxn>
                  <a:cxn ang="f286">
                    <a:pos x="f369" y="f376"/>
                  </a:cxn>
                  <a:cxn ang="f286">
                    <a:pos x="f367" y="f377"/>
                  </a:cxn>
                  <a:cxn ang="f286">
                    <a:pos x="f365" y="f378"/>
                  </a:cxn>
                  <a:cxn ang="f286">
                    <a:pos x="f363" y="f379"/>
                  </a:cxn>
                  <a:cxn ang="f286">
                    <a:pos x="f361" y="f380"/>
                  </a:cxn>
                  <a:cxn ang="f286">
                    <a:pos x="f359" y="f381"/>
                  </a:cxn>
                  <a:cxn ang="f286">
                    <a:pos x="f357" y="f382"/>
                  </a:cxn>
                  <a:cxn ang="f286">
                    <a:pos x="f355" y="f383"/>
                  </a:cxn>
                  <a:cxn ang="f286">
                    <a:pos x="f353" y="f384"/>
                  </a:cxn>
                  <a:cxn ang="f286">
                    <a:pos x="f351" y="f385"/>
                  </a:cxn>
                  <a:cxn ang="f286">
                    <a:pos x="f349" y="f386"/>
                  </a:cxn>
                  <a:cxn ang="f286">
                    <a:pos x="f347" y="f387"/>
                  </a:cxn>
                  <a:cxn ang="f286">
                    <a:pos x="f345" y="f388"/>
                  </a:cxn>
                  <a:cxn ang="f286">
                    <a:pos x="f345" y="f388"/>
                  </a:cxn>
                  <a:cxn ang="f286">
                    <a:pos x="f345" y="f346"/>
                  </a:cxn>
                  <a:cxn ang="f286">
                    <a:pos x="f389" y="f390"/>
                  </a:cxn>
                  <a:cxn ang="f286">
                    <a:pos x="f391" y="f392"/>
                  </a:cxn>
                  <a:cxn ang="f286">
                    <a:pos x="f393" y="f394"/>
                  </a:cxn>
                  <a:cxn ang="f286">
                    <a:pos x="f395" y="f396"/>
                  </a:cxn>
                  <a:cxn ang="f286">
                    <a:pos x="f397" y="f398"/>
                  </a:cxn>
                  <a:cxn ang="f286">
                    <a:pos x="f389" y="f390"/>
                  </a:cxn>
                </a:cxnLst>
                <a:rect l="f341" t="f344" r="f342" b="f343"/>
                <a:pathLst>
                  <a:path w="2063448" h="926831">
                    <a:moveTo>
                      <a:pt x="f6" y="f8"/>
                    </a:moveTo>
                    <a:cubicBezTo>
                      <a:pt x="f6" y="f8"/>
                      <a:pt x="f9" y="f10"/>
                      <a:pt x="f9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33"/>
                      <a:pt x="f63" y="f64"/>
                    </a:cubicBezTo>
                    <a:cubicBezTo>
                      <a:pt x="f65" y="f23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13"/>
                      <a:pt x="f83" y="f84"/>
                      <a:pt x="f85" y="f86"/>
                    </a:cubicBezTo>
                    <a:cubicBezTo>
                      <a:pt x="f83" y="f87"/>
                      <a:pt x="f82" y="f88"/>
                      <a:pt x="f80" y="f89"/>
                    </a:cubicBezTo>
                    <a:cubicBezTo>
                      <a:pt x="f78" y="f90"/>
                      <a:pt x="f91" y="f92"/>
                      <a:pt x="f74" y="f93"/>
                    </a:cubicBezTo>
                    <a:cubicBezTo>
                      <a:pt x="f72" y="f94"/>
                      <a:pt x="f70" y="f95"/>
                      <a:pt x="f68" y="f96"/>
                    </a:cubicBezTo>
                    <a:cubicBezTo>
                      <a:pt x="f66" y="f97"/>
                      <a:pt x="f65" y="f98"/>
                      <a:pt x="f63" y="f99"/>
                    </a:cubicBezTo>
                    <a:cubicBezTo>
                      <a:pt x="f62" y="f100"/>
                      <a:pt x="f60" y="f101"/>
                      <a:pt x="f58" y="f102"/>
                    </a:cubicBezTo>
                    <a:cubicBezTo>
                      <a:pt x="f103" y="f104"/>
                      <a:pt x="f54" y="f105"/>
                      <a:pt x="f52" y="f106"/>
                    </a:cubicBezTo>
                    <a:cubicBezTo>
                      <a:pt x="f50" y="f107"/>
                      <a:pt x="f48" y="f108"/>
                      <a:pt x="f46" y="f109"/>
                    </a:cubicBezTo>
                    <a:cubicBezTo>
                      <a:pt x="f110" y="f111"/>
                      <a:pt x="f112" y="f113"/>
                      <a:pt x="f40" y="f114"/>
                    </a:cubicBezTo>
                    <a:cubicBezTo>
                      <a:pt x="f38" y="f115"/>
                      <a:pt x="f116" y="f117"/>
                      <a:pt x="f34" y="f118"/>
                    </a:cubicBezTo>
                    <a:cubicBezTo>
                      <a:pt x="f32" y="f100"/>
                      <a:pt x="f30" y="f119"/>
                      <a:pt x="f28" y="f120"/>
                    </a:cubicBezTo>
                    <a:cubicBezTo>
                      <a:pt x="f121" y="f122"/>
                      <a:pt x="f24" y="f123"/>
                      <a:pt x="f22" y="f98"/>
                    </a:cubicBezTo>
                    <a:cubicBezTo>
                      <a:pt x="f20" y="f124"/>
                      <a:pt x="f18" y="f125"/>
                      <a:pt x="f16" y="f126"/>
                    </a:cubicBezTo>
                    <a:cubicBezTo>
                      <a:pt x="f14" y="f127"/>
                      <a:pt x="f12" y="f88"/>
                      <a:pt x="f9" y="f128"/>
                    </a:cubicBezTo>
                    <a:cubicBezTo>
                      <a:pt x="f129" y="f130"/>
                      <a:pt x="f131" y="f132"/>
                      <a:pt x="f6" y="f133"/>
                    </a:cubicBezTo>
                    <a:lnTo>
                      <a:pt x="f6" y="f133"/>
                    </a:lnTo>
                    <a:cubicBezTo>
                      <a:pt x="f6" y="f134"/>
                      <a:pt x="f6" y="f135"/>
                      <a:pt x="f6" y="f8"/>
                    </a:cubicBezTo>
                    <a:close/>
                    <a:moveTo>
                      <a:pt x="f136" y="f137"/>
                    </a:move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8" y="f149"/>
                    </a:cubicBezTo>
                    <a:cubicBezTo>
                      <a:pt x="f150" y="f151"/>
                      <a:pt x="f152" y="f153"/>
                      <a:pt x="f154" y="f155"/>
                    </a:cubicBezTo>
                    <a:cubicBezTo>
                      <a:pt x="f156" y="f157"/>
                      <a:pt x="f158" y="f159"/>
                      <a:pt x="f160" y="f161"/>
                    </a:cubicBezTo>
                    <a:cubicBezTo>
                      <a:pt x="f160" y="f162"/>
                      <a:pt x="f163" y="f164"/>
                      <a:pt x="f136" y="f13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3" name="Freeform: Shape 158"/>
              <p:cNvSpPr/>
              <p:nvPr/>
            </p:nvSpPr>
            <p:spPr>
              <a:xfrm rot="12101075">
                <a:off x="4395440" y="3680732"/>
                <a:ext cx="594076" cy="9088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2846"/>
                  <a:gd name="f7" fmla="val 876331"/>
                  <a:gd name="f8" fmla="val 4966"/>
                  <a:gd name="f9" fmla="val 146491"/>
                  <a:gd name="f10" fmla="val 90905"/>
                  <a:gd name="f11" fmla="val 114025"/>
                  <a:gd name="f12" fmla="val 171880"/>
                  <a:gd name="f13" fmla="val 73156"/>
                  <a:gd name="f14" fmla="val 255146"/>
                  <a:gd name="f15" fmla="val 37252"/>
                  <a:gd name="f16" fmla="val 290668"/>
                  <a:gd name="f17" fmla="val 21974"/>
                  <a:gd name="f18" fmla="val 327717"/>
                  <a:gd name="f19" fmla="val 11279"/>
                  <a:gd name="f20" fmla="val 365531"/>
                  <a:gd name="f21" fmla="val 3640"/>
                  <a:gd name="f22" fmla="val 425498"/>
                  <a:gd name="f23" fmla="+- 0 0 8201"/>
                  <a:gd name="f24" fmla="val 460638"/>
                  <a:gd name="f25" fmla="val 8223"/>
                  <a:gd name="f26" fmla="val 490048"/>
                  <a:gd name="f27" fmla="val 62079"/>
                  <a:gd name="f28" fmla="val 523278"/>
                  <a:gd name="f29" fmla="val 123192"/>
                  <a:gd name="f30" fmla="val 545432"/>
                  <a:gd name="f31" fmla="val 188506"/>
                  <a:gd name="f32" fmla="val 556890"/>
                  <a:gd name="f33" fmla="val 257258"/>
                  <a:gd name="f34" fmla="val 582099"/>
                  <a:gd name="f35" fmla="val 406602"/>
                  <a:gd name="f36" fmla="val 578662"/>
                  <a:gd name="f37" fmla="val 554419"/>
                  <a:gd name="f38" fmla="val 537793"/>
                  <a:gd name="f39" fmla="val 700708"/>
                  <a:gd name="f40" fmla="val 527098"/>
                  <a:gd name="f41" fmla="val 738521"/>
                  <a:gd name="f42" fmla="val 511820"/>
                  <a:gd name="f43" fmla="val 774807"/>
                  <a:gd name="f44" fmla="val 493104"/>
                  <a:gd name="f45" fmla="val 809565"/>
                  <a:gd name="f46" fmla="val 870296"/>
                  <a:gd name="f47" fmla="val 423588"/>
                  <a:gd name="f48" fmla="val 885574"/>
                  <a:gd name="f49" fmla="val 355982"/>
                  <a:gd name="f50" fmla="val 871442"/>
                  <a:gd name="f51" fmla="val 292577"/>
                  <a:gd name="f52" fmla="val 858455"/>
                  <a:gd name="f53" fmla="val 235284"/>
                  <a:gd name="f54" fmla="val 830572"/>
                  <a:gd name="f55" fmla="val 176845"/>
                  <a:gd name="f56" fmla="val 804981"/>
                  <a:gd name="f57" fmla="val 119552"/>
                  <a:gd name="f58" fmla="val 780154"/>
                  <a:gd name="f59" fmla="val 63404"/>
                  <a:gd name="f60" fmla="val 752653"/>
                  <a:gd name="f61" fmla="val 732410"/>
                  <a:gd name="f62" fmla="val 46981"/>
                  <a:gd name="f63" fmla="val 727826"/>
                  <a:gd name="f64" fmla="val 681992"/>
                  <a:gd name="f65" fmla="val 47362"/>
                  <a:gd name="f66" fmla="val 640741"/>
                  <a:gd name="f67" fmla="val 49654"/>
                  <a:gd name="f68" fmla="val 599108"/>
                  <a:gd name="f69" fmla="val 557856"/>
                  <a:gd name="f70" fmla="val 45835"/>
                  <a:gd name="f71" fmla="val 531884"/>
                  <a:gd name="f72" fmla="val 56148"/>
                  <a:gd name="f73" fmla="val 528446"/>
                  <a:gd name="f74" fmla="val 78301"/>
                  <a:gd name="f75" fmla="val 528828"/>
                  <a:gd name="f76" fmla="val 150490"/>
                  <a:gd name="f77" fmla="val 529974"/>
                  <a:gd name="f78" fmla="val 222680"/>
                  <a:gd name="f79" fmla="val 529210"/>
                  <a:gd name="f80" fmla="val 294869"/>
                  <a:gd name="f81" fmla="val 339940"/>
                  <a:gd name="f82" fmla="val 354072"/>
                  <a:gd name="f83" fmla="val 515077"/>
                  <a:gd name="f84" fmla="val 469243"/>
                  <a:gd name="f85" fmla="val 452437"/>
                  <a:gd name="f86" fmla="val 354454"/>
                  <a:gd name="f87" fmla="val 435631"/>
                  <a:gd name="f88" fmla="val 419207"/>
                  <a:gd name="f89" fmla="val 353690"/>
                  <a:gd name="f90" fmla="val 386359"/>
                  <a:gd name="f91" fmla="val 338412"/>
                  <a:gd name="f92" fmla="val 370699"/>
                  <a:gd name="f93" fmla="val 305564"/>
                  <a:gd name="f94" fmla="val 370317"/>
                  <a:gd name="f95" fmla="val 229173"/>
                  <a:gd name="f96" fmla="val 369935"/>
                  <a:gd name="f97" fmla="val 152400"/>
                  <a:gd name="f98" fmla="val 369171"/>
                  <a:gd name="f99" fmla="val 76009"/>
                  <a:gd name="f100" fmla="val 54620"/>
                  <a:gd name="f101" fmla="val 371081"/>
                  <a:gd name="f102" fmla="val 366115"/>
                  <a:gd name="f103" fmla="val 47744"/>
                  <a:gd name="f104" fmla="val 343962"/>
                  <a:gd name="f105" fmla="val 48890"/>
                  <a:gd name="f106" fmla="val 288578"/>
                  <a:gd name="f107" fmla="val 233195"/>
                  <a:gd name="f108" fmla="val 177811"/>
                  <a:gd name="f109" fmla="val 48509"/>
                  <a:gd name="f110" fmla="val 151456"/>
                  <a:gd name="f111" fmla="val 41633"/>
                  <a:gd name="f112" fmla="val 140380"/>
                  <a:gd name="f113" fmla="val 15278"/>
                  <a:gd name="f114" fmla="val 145727"/>
                  <a:gd name="f115" fmla="val 11841"/>
                  <a:gd name="f116" fmla="val 146873"/>
                  <a:gd name="f117" fmla="val 8021"/>
                  <a:gd name="f118" fmla="+- 0 0 -90"/>
                  <a:gd name="f119" fmla="*/ f3 1 572846"/>
                  <a:gd name="f120" fmla="*/ f4 1 876331"/>
                  <a:gd name="f121" fmla="+- f7 0 f5"/>
                  <a:gd name="f122" fmla="+- f6 0 f5"/>
                  <a:gd name="f123" fmla="*/ f118 f0 1"/>
                  <a:gd name="f124" fmla="*/ f122 1 572846"/>
                  <a:gd name="f125" fmla="*/ f121 1 876331"/>
                  <a:gd name="f126" fmla="*/ 4966 f122 1"/>
                  <a:gd name="f127" fmla="*/ 146491 f121 1"/>
                  <a:gd name="f128" fmla="*/ 255146 f122 1"/>
                  <a:gd name="f129" fmla="*/ 37252 f121 1"/>
                  <a:gd name="f130" fmla="*/ 365531 f122 1"/>
                  <a:gd name="f131" fmla="*/ 3640 f121 1"/>
                  <a:gd name="f132" fmla="*/ 490048 f122 1"/>
                  <a:gd name="f133" fmla="*/ 62079 f121 1"/>
                  <a:gd name="f134" fmla="*/ 556890 f122 1"/>
                  <a:gd name="f135" fmla="*/ 257258 f121 1"/>
                  <a:gd name="f136" fmla="*/ 537793 f122 1"/>
                  <a:gd name="f137" fmla="*/ 700708 f121 1"/>
                  <a:gd name="f138" fmla="*/ 493104 f122 1"/>
                  <a:gd name="f139" fmla="*/ 809565 f121 1"/>
                  <a:gd name="f140" fmla="*/ 355982 f122 1"/>
                  <a:gd name="f141" fmla="*/ 871442 f121 1"/>
                  <a:gd name="f142" fmla="*/ 176845 f122 1"/>
                  <a:gd name="f143" fmla="*/ 804981 f121 1"/>
                  <a:gd name="f144" fmla="*/ 0 f122 1"/>
                  <a:gd name="f145" fmla="*/ 732410 f121 1"/>
                  <a:gd name="f146" fmla="*/ 46981 f122 1"/>
                  <a:gd name="f147" fmla="*/ 681992 f121 1"/>
                  <a:gd name="f148" fmla="*/ 47362 f122 1"/>
                  <a:gd name="f149" fmla="*/ 557856 f121 1"/>
                  <a:gd name="f150" fmla="*/ 78301 f122 1"/>
                  <a:gd name="f151" fmla="*/ 528828 f121 1"/>
                  <a:gd name="f152" fmla="*/ 294869 f122 1"/>
                  <a:gd name="f153" fmla="*/ 529210 f121 1"/>
                  <a:gd name="f154" fmla="*/ 354072 f122 1"/>
                  <a:gd name="f155" fmla="*/ 469243 f121 1"/>
                  <a:gd name="f156" fmla="*/ 419207 f121 1"/>
                  <a:gd name="f157" fmla="*/ 305564 f122 1"/>
                  <a:gd name="f158" fmla="*/ 370317 f121 1"/>
                  <a:gd name="f159" fmla="*/ 76009 f122 1"/>
                  <a:gd name="f160" fmla="*/ 370699 f121 1"/>
                  <a:gd name="f161" fmla="*/ 47744 f122 1"/>
                  <a:gd name="f162" fmla="*/ 343962 f121 1"/>
                  <a:gd name="f163" fmla="*/ 177811 f121 1"/>
                  <a:gd name="f164" fmla="*/ 15278 f122 1"/>
                  <a:gd name="f165" fmla="*/ 145727 f121 1"/>
                  <a:gd name="f166" fmla="*/ f123 1 f2"/>
                  <a:gd name="f167" fmla="*/ f126 1 572846"/>
                  <a:gd name="f168" fmla="*/ f127 1 876331"/>
                  <a:gd name="f169" fmla="*/ f128 1 572846"/>
                  <a:gd name="f170" fmla="*/ f129 1 876331"/>
                  <a:gd name="f171" fmla="*/ f130 1 572846"/>
                  <a:gd name="f172" fmla="*/ f131 1 876331"/>
                  <a:gd name="f173" fmla="*/ f132 1 572846"/>
                  <a:gd name="f174" fmla="*/ f133 1 876331"/>
                  <a:gd name="f175" fmla="*/ f134 1 572846"/>
                  <a:gd name="f176" fmla="*/ f135 1 876331"/>
                  <a:gd name="f177" fmla="*/ f136 1 572846"/>
                  <a:gd name="f178" fmla="*/ f137 1 876331"/>
                  <a:gd name="f179" fmla="*/ f138 1 572846"/>
                  <a:gd name="f180" fmla="*/ f139 1 876331"/>
                  <a:gd name="f181" fmla="*/ f140 1 572846"/>
                  <a:gd name="f182" fmla="*/ f141 1 876331"/>
                  <a:gd name="f183" fmla="*/ f142 1 572846"/>
                  <a:gd name="f184" fmla="*/ f143 1 876331"/>
                  <a:gd name="f185" fmla="*/ f144 1 572846"/>
                  <a:gd name="f186" fmla="*/ f145 1 876331"/>
                  <a:gd name="f187" fmla="*/ f146 1 572846"/>
                  <a:gd name="f188" fmla="*/ f147 1 876331"/>
                  <a:gd name="f189" fmla="*/ f148 1 572846"/>
                  <a:gd name="f190" fmla="*/ f149 1 876331"/>
                  <a:gd name="f191" fmla="*/ f150 1 572846"/>
                  <a:gd name="f192" fmla="*/ f151 1 876331"/>
                  <a:gd name="f193" fmla="*/ f152 1 572846"/>
                  <a:gd name="f194" fmla="*/ f153 1 876331"/>
                  <a:gd name="f195" fmla="*/ f154 1 572846"/>
                  <a:gd name="f196" fmla="*/ f155 1 876331"/>
                  <a:gd name="f197" fmla="*/ f156 1 876331"/>
                  <a:gd name="f198" fmla="*/ f157 1 572846"/>
                  <a:gd name="f199" fmla="*/ f158 1 876331"/>
                  <a:gd name="f200" fmla="*/ f159 1 572846"/>
                  <a:gd name="f201" fmla="*/ f160 1 876331"/>
                  <a:gd name="f202" fmla="*/ f161 1 572846"/>
                  <a:gd name="f203" fmla="*/ f162 1 876331"/>
                  <a:gd name="f204" fmla="*/ f163 1 876331"/>
                  <a:gd name="f205" fmla="*/ f164 1 572846"/>
                  <a:gd name="f206" fmla="*/ f165 1 876331"/>
                  <a:gd name="f207" fmla="*/ f5 1 f124"/>
                  <a:gd name="f208" fmla="*/ f6 1 f124"/>
                  <a:gd name="f209" fmla="*/ f5 1 f125"/>
                  <a:gd name="f210" fmla="*/ f7 1 f125"/>
                  <a:gd name="f211" fmla="+- f166 0 f1"/>
                  <a:gd name="f212" fmla="*/ f167 1 f124"/>
                  <a:gd name="f213" fmla="*/ f168 1 f125"/>
                  <a:gd name="f214" fmla="*/ f169 1 f124"/>
                  <a:gd name="f215" fmla="*/ f170 1 f125"/>
                  <a:gd name="f216" fmla="*/ f171 1 f124"/>
                  <a:gd name="f217" fmla="*/ f172 1 f125"/>
                  <a:gd name="f218" fmla="*/ f173 1 f124"/>
                  <a:gd name="f219" fmla="*/ f174 1 f125"/>
                  <a:gd name="f220" fmla="*/ f175 1 f124"/>
                  <a:gd name="f221" fmla="*/ f176 1 f125"/>
                  <a:gd name="f222" fmla="*/ f177 1 f124"/>
                  <a:gd name="f223" fmla="*/ f178 1 f125"/>
                  <a:gd name="f224" fmla="*/ f179 1 f124"/>
                  <a:gd name="f225" fmla="*/ f180 1 f125"/>
                  <a:gd name="f226" fmla="*/ f181 1 f124"/>
                  <a:gd name="f227" fmla="*/ f182 1 f125"/>
                  <a:gd name="f228" fmla="*/ f183 1 f124"/>
                  <a:gd name="f229" fmla="*/ f184 1 f125"/>
                  <a:gd name="f230" fmla="*/ f185 1 f124"/>
                  <a:gd name="f231" fmla="*/ f186 1 f125"/>
                  <a:gd name="f232" fmla="*/ f187 1 f124"/>
                  <a:gd name="f233" fmla="*/ f188 1 f125"/>
                  <a:gd name="f234" fmla="*/ f189 1 f124"/>
                  <a:gd name="f235" fmla="*/ f190 1 f125"/>
                  <a:gd name="f236" fmla="*/ f191 1 f124"/>
                  <a:gd name="f237" fmla="*/ f192 1 f125"/>
                  <a:gd name="f238" fmla="*/ f193 1 f124"/>
                  <a:gd name="f239" fmla="*/ f194 1 f125"/>
                  <a:gd name="f240" fmla="*/ f195 1 f124"/>
                  <a:gd name="f241" fmla="*/ f196 1 f125"/>
                  <a:gd name="f242" fmla="*/ f197 1 f125"/>
                  <a:gd name="f243" fmla="*/ f198 1 f124"/>
                  <a:gd name="f244" fmla="*/ f199 1 f125"/>
                  <a:gd name="f245" fmla="*/ f200 1 f124"/>
                  <a:gd name="f246" fmla="*/ f201 1 f125"/>
                  <a:gd name="f247" fmla="*/ f202 1 f124"/>
                  <a:gd name="f248" fmla="*/ f203 1 f125"/>
                  <a:gd name="f249" fmla="*/ f204 1 f125"/>
                  <a:gd name="f250" fmla="*/ f205 1 f124"/>
                  <a:gd name="f251" fmla="*/ f206 1 f125"/>
                  <a:gd name="f252" fmla="*/ f207 f119 1"/>
                  <a:gd name="f253" fmla="*/ f208 f119 1"/>
                  <a:gd name="f254" fmla="*/ f210 f120 1"/>
                  <a:gd name="f255" fmla="*/ f209 f120 1"/>
                  <a:gd name="f256" fmla="*/ f212 f119 1"/>
                  <a:gd name="f257" fmla="*/ f213 f120 1"/>
                  <a:gd name="f258" fmla="*/ f214 f119 1"/>
                  <a:gd name="f259" fmla="*/ f215 f120 1"/>
                  <a:gd name="f260" fmla="*/ f216 f119 1"/>
                  <a:gd name="f261" fmla="*/ f217 f120 1"/>
                  <a:gd name="f262" fmla="*/ f218 f119 1"/>
                  <a:gd name="f263" fmla="*/ f219 f120 1"/>
                  <a:gd name="f264" fmla="*/ f220 f119 1"/>
                  <a:gd name="f265" fmla="*/ f221 f120 1"/>
                  <a:gd name="f266" fmla="*/ f222 f119 1"/>
                  <a:gd name="f267" fmla="*/ f223 f120 1"/>
                  <a:gd name="f268" fmla="*/ f224 f119 1"/>
                  <a:gd name="f269" fmla="*/ f225 f120 1"/>
                  <a:gd name="f270" fmla="*/ f226 f119 1"/>
                  <a:gd name="f271" fmla="*/ f227 f120 1"/>
                  <a:gd name="f272" fmla="*/ f228 f119 1"/>
                  <a:gd name="f273" fmla="*/ f229 f120 1"/>
                  <a:gd name="f274" fmla="*/ f230 f119 1"/>
                  <a:gd name="f275" fmla="*/ f231 f120 1"/>
                  <a:gd name="f276" fmla="*/ f232 f119 1"/>
                  <a:gd name="f277" fmla="*/ f233 f120 1"/>
                  <a:gd name="f278" fmla="*/ f234 f119 1"/>
                  <a:gd name="f279" fmla="*/ f235 f120 1"/>
                  <a:gd name="f280" fmla="*/ f236 f119 1"/>
                  <a:gd name="f281" fmla="*/ f237 f120 1"/>
                  <a:gd name="f282" fmla="*/ f238 f119 1"/>
                  <a:gd name="f283" fmla="*/ f239 f120 1"/>
                  <a:gd name="f284" fmla="*/ f240 f119 1"/>
                  <a:gd name="f285" fmla="*/ f241 f120 1"/>
                  <a:gd name="f286" fmla="*/ f242 f120 1"/>
                  <a:gd name="f287" fmla="*/ f243 f119 1"/>
                  <a:gd name="f288" fmla="*/ f244 f120 1"/>
                  <a:gd name="f289" fmla="*/ f245 f119 1"/>
                  <a:gd name="f290" fmla="*/ f246 f120 1"/>
                  <a:gd name="f291" fmla="*/ f247 f119 1"/>
                  <a:gd name="f292" fmla="*/ f248 f120 1"/>
                  <a:gd name="f293" fmla="*/ f249 f120 1"/>
                  <a:gd name="f294" fmla="*/ f250 f119 1"/>
                  <a:gd name="f295" fmla="*/ f251 f1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1">
                    <a:pos x="f256" y="f257"/>
                  </a:cxn>
                  <a:cxn ang="f211">
                    <a:pos x="f258" y="f259"/>
                  </a:cxn>
                  <a:cxn ang="f211">
                    <a:pos x="f260" y="f261"/>
                  </a:cxn>
                  <a:cxn ang="f211">
                    <a:pos x="f262" y="f263"/>
                  </a:cxn>
                  <a:cxn ang="f211">
                    <a:pos x="f264" y="f265"/>
                  </a:cxn>
                  <a:cxn ang="f211">
                    <a:pos x="f266" y="f267"/>
                  </a:cxn>
                  <a:cxn ang="f211">
                    <a:pos x="f268" y="f269"/>
                  </a:cxn>
                  <a:cxn ang="f211">
                    <a:pos x="f270" y="f271"/>
                  </a:cxn>
                  <a:cxn ang="f211">
                    <a:pos x="f272" y="f273"/>
                  </a:cxn>
                  <a:cxn ang="f211">
                    <a:pos x="f274" y="f275"/>
                  </a:cxn>
                  <a:cxn ang="f211">
                    <a:pos x="f276" y="f277"/>
                  </a:cxn>
                  <a:cxn ang="f211">
                    <a:pos x="f278" y="f279"/>
                  </a:cxn>
                  <a:cxn ang="f211">
                    <a:pos x="f280" y="f281"/>
                  </a:cxn>
                  <a:cxn ang="f211">
                    <a:pos x="f282" y="f283"/>
                  </a:cxn>
                  <a:cxn ang="f211">
                    <a:pos x="f284" y="f285"/>
                  </a:cxn>
                  <a:cxn ang="f211">
                    <a:pos x="f284" y="f286"/>
                  </a:cxn>
                  <a:cxn ang="f211">
                    <a:pos x="f287" y="f288"/>
                  </a:cxn>
                  <a:cxn ang="f211">
                    <a:pos x="f289" y="f290"/>
                  </a:cxn>
                  <a:cxn ang="f211">
                    <a:pos x="f291" y="f292"/>
                  </a:cxn>
                  <a:cxn ang="f211">
                    <a:pos x="f291" y="f293"/>
                  </a:cxn>
                  <a:cxn ang="f211">
                    <a:pos x="f294" y="f295"/>
                  </a:cxn>
                  <a:cxn ang="f211">
                    <a:pos x="f256" y="f257"/>
                  </a:cxn>
                </a:cxnLst>
                <a:rect l="f252" t="f255" r="f253" b="f254"/>
                <a:pathLst>
                  <a:path w="572846" h="87633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24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5" y="f61"/>
                    </a:cubicBezTo>
                    <a:cubicBezTo>
                      <a:pt x="f62" y="f63"/>
                      <a:pt x="f62" y="f63"/>
                      <a:pt x="f62" y="f64"/>
                    </a:cubicBezTo>
                    <a:cubicBezTo>
                      <a:pt x="f65" y="f66"/>
                      <a:pt x="f67" y="f68"/>
                      <a:pt x="f6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79"/>
                    </a:cubicBezTo>
                    <a:cubicBezTo>
                      <a:pt x="f81" y="f79"/>
                      <a:pt x="f82" y="f83"/>
                      <a:pt x="f82" y="f84"/>
                    </a:cubicBezTo>
                    <a:cubicBezTo>
                      <a:pt x="f82" y="f85"/>
                      <a:pt x="f86" y="f87"/>
                      <a:pt x="f82" y="f88"/>
                    </a:cubicBezTo>
                    <a:cubicBezTo>
                      <a:pt x="f89" y="f90"/>
                      <a:pt x="f91" y="f92"/>
                      <a:pt x="f93" y="f94"/>
                    </a:cubicBezTo>
                    <a:cubicBezTo>
                      <a:pt x="f95" y="f96"/>
                      <a:pt x="f97" y="f98"/>
                      <a:pt x="f99" y="f92"/>
                    </a:cubicBezTo>
                    <a:cubicBezTo>
                      <a:pt x="f100" y="f101"/>
                      <a:pt x="f65" y="f102"/>
                      <a:pt x="f103" y="f104"/>
                    </a:cubicBezTo>
                    <a:cubicBezTo>
                      <a:pt x="f105" y="f106"/>
                      <a:pt x="f70" y="f107"/>
                      <a:pt x="f103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4" name="Freeform: Shape 159"/>
              <p:cNvSpPr/>
              <p:nvPr/>
            </p:nvSpPr>
            <p:spPr>
              <a:xfrm rot="12101075">
                <a:off x="5304481" y="4275631"/>
                <a:ext cx="139107" cy="2369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4136"/>
                  <a:gd name="f7" fmla="val 228456"/>
                  <a:gd name="f8" fmla="val 424"/>
                  <a:gd name="f9" fmla="val 114608"/>
                  <a:gd name="f10" fmla="val 82906"/>
                  <a:gd name="f11" fmla="val 1188"/>
                  <a:gd name="f12" fmla="val 51586"/>
                  <a:gd name="f13" fmla="val 42"/>
                  <a:gd name="f14" fmla="val 19884"/>
                  <a:gd name="f15" fmla="+- 0 0 340"/>
                  <a:gd name="f16" fmla="val 6133"/>
                  <a:gd name="f17" fmla="val 1570"/>
                  <a:gd name="f18" fmla="+- 0 0 360"/>
                  <a:gd name="f19" fmla="val 17994"/>
                  <a:gd name="f20" fmla="val 22"/>
                  <a:gd name="f21" fmla="val 51224"/>
                  <a:gd name="f22" fmla="val 1168"/>
                  <a:gd name="f23" fmla="val 84836"/>
                  <a:gd name="f24" fmla="val 118066"/>
                  <a:gd name="f25" fmla="val 131053"/>
                  <a:gd name="f26" fmla="val 134490"/>
                  <a:gd name="f27" fmla="val 4223"/>
                  <a:gd name="f28" fmla="val 134108"/>
                  <a:gd name="f29" fmla="val 16446"/>
                  <a:gd name="f30" fmla="val 133727"/>
                  <a:gd name="f31" fmla="val 27905"/>
                  <a:gd name="f32" fmla="val 35544"/>
                  <a:gd name="f33" fmla="val 36308"/>
                  <a:gd name="f34" fmla="val 78725"/>
                  <a:gd name="f35" fmla="val 38217"/>
                  <a:gd name="f36" fmla="val 66120"/>
                  <a:gd name="f37" fmla="val 52732"/>
                  <a:gd name="f38" fmla="val 65739"/>
                  <a:gd name="f39" fmla="val 92073"/>
                  <a:gd name="f40" fmla="val 107733"/>
                  <a:gd name="f41" fmla="val 123775"/>
                  <a:gd name="f42" fmla="val 139436"/>
                  <a:gd name="f43" fmla="val 176103"/>
                  <a:gd name="f44" fmla="val 81017"/>
                  <a:gd name="f45" fmla="val 193291"/>
                  <a:gd name="f46" fmla="val 117684"/>
                  <a:gd name="f47" fmla="val 194055"/>
                  <a:gd name="f48" fmla="val 132581"/>
                  <a:gd name="f49" fmla="val 194437"/>
                  <a:gd name="f50" fmla="val 200166"/>
                  <a:gd name="f51" fmla="val 212389"/>
                  <a:gd name="f52" fmla="val 224993"/>
                  <a:gd name="f53" fmla="val 130671"/>
                  <a:gd name="f54" fmla="val 228813"/>
                  <a:gd name="f55" fmla="val 228431"/>
                  <a:gd name="f56" fmla="val 83691"/>
                  <a:gd name="f57" fmla="val 227667"/>
                  <a:gd name="f58" fmla="val 49696"/>
                  <a:gd name="f59" fmla="val 227285"/>
                  <a:gd name="f60" fmla="val 15321"/>
                  <a:gd name="f61" fmla="val 223084"/>
                  <a:gd name="f62" fmla="val 211625"/>
                  <a:gd name="f63" fmla="val 179541"/>
                  <a:gd name="f64" fmla="val 147075"/>
                  <a:gd name="f65" fmla="+- 0 0 -90"/>
                  <a:gd name="f66" fmla="*/ f3 1 134136"/>
                  <a:gd name="f67" fmla="*/ f4 1 228456"/>
                  <a:gd name="f68" fmla="+- f7 0 f5"/>
                  <a:gd name="f69" fmla="+- f6 0 f5"/>
                  <a:gd name="f70" fmla="*/ f65 f0 1"/>
                  <a:gd name="f71" fmla="*/ f69 1 134136"/>
                  <a:gd name="f72" fmla="*/ f68 1 228456"/>
                  <a:gd name="f73" fmla="*/ 424 f69 1"/>
                  <a:gd name="f74" fmla="*/ 114608 f68 1"/>
                  <a:gd name="f75" fmla="*/ 42 f69 1"/>
                  <a:gd name="f76" fmla="*/ 19884 f68 1"/>
                  <a:gd name="f77" fmla="*/ 17994 f69 1"/>
                  <a:gd name="f78" fmla="*/ 22 f68 1"/>
                  <a:gd name="f79" fmla="*/ 118066 f69 1"/>
                  <a:gd name="f80" fmla="*/ 134108 f69 1"/>
                  <a:gd name="f81" fmla="*/ 16446 f68 1"/>
                  <a:gd name="f82" fmla="*/ 36308 f68 1"/>
                  <a:gd name="f83" fmla="*/ 65739 f69 1"/>
                  <a:gd name="f84" fmla="*/ 92073 f68 1"/>
                  <a:gd name="f85" fmla="*/ 139436 f68 1"/>
                  <a:gd name="f86" fmla="*/ 117684 f69 1"/>
                  <a:gd name="f87" fmla="*/ 194055 f68 1"/>
                  <a:gd name="f88" fmla="*/ 212389 f68 1"/>
                  <a:gd name="f89" fmla="*/ 228431 f68 1"/>
                  <a:gd name="f90" fmla="*/ 15321 f69 1"/>
                  <a:gd name="f91" fmla="*/ 211625 f68 1"/>
                  <a:gd name="f92" fmla="*/ f70 1 f2"/>
                  <a:gd name="f93" fmla="*/ f73 1 134136"/>
                  <a:gd name="f94" fmla="*/ f74 1 228456"/>
                  <a:gd name="f95" fmla="*/ f75 1 134136"/>
                  <a:gd name="f96" fmla="*/ f76 1 228456"/>
                  <a:gd name="f97" fmla="*/ f77 1 134136"/>
                  <a:gd name="f98" fmla="*/ f78 1 228456"/>
                  <a:gd name="f99" fmla="*/ f79 1 134136"/>
                  <a:gd name="f100" fmla="*/ f80 1 134136"/>
                  <a:gd name="f101" fmla="*/ f81 1 228456"/>
                  <a:gd name="f102" fmla="*/ f82 1 228456"/>
                  <a:gd name="f103" fmla="*/ f83 1 134136"/>
                  <a:gd name="f104" fmla="*/ f84 1 228456"/>
                  <a:gd name="f105" fmla="*/ f85 1 228456"/>
                  <a:gd name="f106" fmla="*/ f86 1 134136"/>
                  <a:gd name="f107" fmla="*/ f87 1 228456"/>
                  <a:gd name="f108" fmla="*/ f88 1 228456"/>
                  <a:gd name="f109" fmla="*/ f89 1 228456"/>
                  <a:gd name="f110" fmla="*/ f90 1 134136"/>
                  <a:gd name="f111" fmla="*/ f91 1 228456"/>
                  <a:gd name="f112" fmla="*/ f5 1 f71"/>
                  <a:gd name="f113" fmla="*/ f6 1 f71"/>
                  <a:gd name="f114" fmla="*/ f5 1 f72"/>
                  <a:gd name="f115" fmla="*/ f7 1 f72"/>
                  <a:gd name="f116" fmla="+- f92 0 f1"/>
                  <a:gd name="f117" fmla="*/ f93 1 f71"/>
                  <a:gd name="f118" fmla="*/ f94 1 f72"/>
                  <a:gd name="f119" fmla="*/ f95 1 f71"/>
                  <a:gd name="f120" fmla="*/ f96 1 f72"/>
                  <a:gd name="f121" fmla="*/ f97 1 f71"/>
                  <a:gd name="f122" fmla="*/ f98 1 f72"/>
                  <a:gd name="f123" fmla="*/ f99 1 f71"/>
                  <a:gd name="f124" fmla="*/ f100 1 f71"/>
                  <a:gd name="f125" fmla="*/ f101 1 f72"/>
                  <a:gd name="f126" fmla="*/ f102 1 f72"/>
                  <a:gd name="f127" fmla="*/ f103 1 f71"/>
                  <a:gd name="f128" fmla="*/ f104 1 f72"/>
                  <a:gd name="f129" fmla="*/ f105 1 f72"/>
                  <a:gd name="f130" fmla="*/ f106 1 f71"/>
                  <a:gd name="f131" fmla="*/ f107 1 f72"/>
                  <a:gd name="f132" fmla="*/ f108 1 f72"/>
                  <a:gd name="f133" fmla="*/ f109 1 f72"/>
                  <a:gd name="f134" fmla="*/ f110 1 f71"/>
                  <a:gd name="f135" fmla="*/ f111 1 f72"/>
                  <a:gd name="f136" fmla="*/ f112 f66 1"/>
                  <a:gd name="f137" fmla="*/ f113 f66 1"/>
                  <a:gd name="f138" fmla="*/ f115 f67 1"/>
                  <a:gd name="f139" fmla="*/ f114 f67 1"/>
                  <a:gd name="f140" fmla="*/ f117 f66 1"/>
                  <a:gd name="f141" fmla="*/ f118 f67 1"/>
                  <a:gd name="f142" fmla="*/ f119 f66 1"/>
                  <a:gd name="f143" fmla="*/ f120 f67 1"/>
                  <a:gd name="f144" fmla="*/ f121 f66 1"/>
                  <a:gd name="f145" fmla="*/ f122 f67 1"/>
                  <a:gd name="f146" fmla="*/ f123 f66 1"/>
                  <a:gd name="f147" fmla="*/ f124 f66 1"/>
                  <a:gd name="f148" fmla="*/ f125 f67 1"/>
                  <a:gd name="f149" fmla="*/ f126 f67 1"/>
                  <a:gd name="f150" fmla="*/ f127 f66 1"/>
                  <a:gd name="f151" fmla="*/ f128 f67 1"/>
                  <a:gd name="f152" fmla="*/ f129 f67 1"/>
                  <a:gd name="f153" fmla="*/ f130 f66 1"/>
                  <a:gd name="f154" fmla="*/ f131 f67 1"/>
                  <a:gd name="f155" fmla="*/ f132 f67 1"/>
                  <a:gd name="f156" fmla="*/ f133 f67 1"/>
                  <a:gd name="f157" fmla="*/ f134 f66 1"/>
                  <a:gd name="f158" fmla="*/ f135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6">
                    <a:pos x="f140" y="f141"/>
                  </a:cxn>
                  <a:cxn ang="f116">
                    <a:pos x="f142" y="f143"/>
                  </a:cxn>
                  <a:cxn ang="f116">
                    <a:pos x="f144" y="f145"/>
                  </a:cxn>
                  <a:cxn ang="f116">
                    <a:pos x="f146" y="f145"/>
                  </a:cxn>
                  <a:cxn ang="f116">
                    <a:pos x="f147" y="f148"/>
                  </a:cxn>
                  <a:cxn ang="f116">
                    <a:pos x="f146" y="f149"/>
                  </a:cxn>
                  <a:cxn ang="f116">
                    <a:pos x="f150" y="f151"/>
                  </a:cxn>
                  <a:cxn ang="f116">
                    <a:pos x="f150" y="f152"/>
                  </a:cxn>
                  <a:cxn ang="f116">
                    <a:pos x="f153" y="f154"/>
                  </a:cxn>
                  <a:cxn ang="f116">
                    <a:pos x="f147" y="f155"/>
                  </a:cxn>
                  <a:cxn ang="f116">
                    <a:pos x="f146" y="f156"/>
                  </a:cxn>
                  <a:cxn ang="f116">
                    <a:pos x="f157" y="f156"/>
                  </a:cxn>
                  <a:cxn ang="f116">
                    <a:pos x="f142" y="f158"/>
                  </a:cxn>
                  <a:cxn ang="f116">
                    <a:pos x="f140" y="f141"/>
                  </a:cxn>
                </a:cxnLst>
                <a:rect l="f136" t="f139" r="f137" b="f138"/>
                <a:pathLst>
                  <a:path w="134136" h="228456">
                    <a:moveTo>
                      <a:pt x="f8" y="f9"/>
                    </a:moveTo>
                    <a:cubicBezTo>
                      <a:pt x="f8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2"/>
                      <a:pt x="f24" y="f20"/>
                    </a:cubicBezTo>
                    <a:cubicBezTo>
                      <a:pt x="f25" y="f18"/>
                      <a:pt x="f26" y="f27"/>
                      <a:pt x="f28" y="f29"/>
                    </a:cubicBezTo>
                    <a:cubicBezTo>
                      <a:pt x="f30" y="f31"/>
                      <a:pt x="f28" y="f32"/>
                      <a:pt x="f24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38" y="f40"/>
                      <a:pt x="f38" y="f41"/>
                      <a:pt x="f38" y="f42"/>
                    </a:cubicBezTo>
                    <a:cubicBezTo>
                      <a:pt x="f36" y="f43"/>
                      <a:pt x="f44" y="f45"/>
                      <a:pt x="f46" y="f47"/>
                    </a:cubicBezTo>
                    <a:cubicBezTo>
                      <a:pt x="f48" y="f49"/>
                      <a:pt x="f30" y="f50"/>
                      <a:pt x="f28" y="f51"/>
                    </a:cubicBezTo>
                    <a:cubicBezTo>
                      <a:pt x="f26" y="f52"/>
                      <a:pt x="f53" y="f54"/>
                      <a:pt x="f24" y="f55"/>
                    </a:cubicBezTo>
                    <a:cubicBezTo>
                      <a:pt x="f56" y="f57"/>
                      <a:pt x="f58" y="f59"/>
                      <a:pt x="f60" y="f55"/>
                    </a:cubicBezTo>
                    <a:cubicBezTo>
                      <a:pt x="f11" y="f54"/>
                      <a:pt x="f13" y="f61"/>
                      <a:pt x="f13" y="f62"/>
                    </a:cubicBezTo>
                    <a:cubicBezTo>
                      <a:pt x="f11" y="f63"/>
                      <a:pt x="f8" y="f64"/>
                      <a:pt x="f8" y="f9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5" name="Freeform: Shape 160"/>
              <p:cNvSpPr/>
              <p:nvPr/>
            </p:nvSpPr>
            <p:spPr>
              <a:xfrm rot="12101075">
                <a:off x="4927601" y="4149364"/>
                <a:ext cx="1463844" cy="73356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11524"/>
                  <a:gd name="f7" fmla="val 707349"/>
                  <a:gd name="f8" fmla="val 1383751"/>
                  <a:gd name="f9" fmla="val 118783"/>
                  <a:gd name="f10" fmla="val 1210344"/>
                  <a:gd name="f11" fmla="val 117637"/>
                  <a:gd name="f12" fmla="val 1037318"/>
                  <a:gd name="f13" fmla="val 107324"/>
                  <a:gd name="f14" fmla="val 865438"/>
                  <a:gd name="f15" fmla="val 84025"/>
                  <a:gd name="f16" fmla="val 680190"/>
                  <a:gd name="f17" fmla="val 59198"/>
                  <a:gd name="f18" fmla="val 496852"/>
                  <a:gd name="f19" fmla="val 21384"/>
                  <a:gd name="f20" fmla="val 310840"/>
                  <a:gd name="f21" fmla="val 2286"/>
                  <a:gd name="f22" fmla="val 218025"/>
                  <a:gd name="f23" fmla="+- 0 0 7262"/>
                  <a:gd name="f24" fmla="val 141252"/>
                  <a:gd name="f25" fmla="val 11453"/>
                  <a:gd name="f26" fmla="val 82813"/>
                  <a:gd name="f27" fmla="val 89754"/>
                  <a:gd name="f28" fmla="+- 0 0 29482"/>
                  <a:gd name="f29" fmla="val 240626"/>
                  <a:gd name="f30" fmla="+- 0 0 27572"/>
                  <a:gd name="f31" fmla="val 474001"/>
                  <a:gd name="f32" fmla="val 88542"/>
                  <a:gd name="f33" fmla="val 622963"/>
                  <a:gd name="f34" fmla="val 131703"/>
                  <a:gd name="f35" fmla="val 677965"/>
                  <a:gd name="f36" fmla="val 186704"/>
                  <a:gd name="f37" fmla="val 711195"/>
                  <a:gd name="f38" fmla="val 258130"/>
                  <a:gd name="f39" fmla="val 706993"/>
                  <a:gd name="f40" fmla="val 353619"/>
                  <a:gd name="f41" fmla="val 701264"/>
                  <a:gd name="f42" fmla="val 448726"/>
                  <a:gd name="f43" fmla="val 689041"/>
                  <a:gd name="f44" fmla="val 543450"/>
                  <a:gd name="f45" fmla="val 674145"/>
                  <a:gd name="f46" fmla="val 644668"/>
                  <a:gd name="f47" fmla="val 658485"/>
                  <a:gd name="f48" fmla="val 745504"/>
                  <a:gd name="f49" fmla="val 638623"/>
                  <a:gd name="f50" fmla="val 847486"/>
                  <a:gd name="f51" fmla="val 624873"/>
                  <a:gd name="f52" fmla="val 1028151"/>
                  <a:gd name="f53" fmla="val 600428"/>
                  <a:gd name="f54" fmla="val 1209580"/>
                  <a:gd name="f55" fmla="val 588969"/>
                  <a:gd name="f56" fmla="val 1391772"/>
                  <a:gd name="f57" fmla="val 587060"/>
                  <a:gd name="f58" fmla="val 1405904"/>
                  <a:gd name="f59" fmla="val 1411634"/>
                  <a:gd name="f60" fmla="val 584386"/>
                  <a:gd name="f61" fmla="val 1411252"/>
                  <a:gd name="f62" fmla="val 568726"/>
                  <a:gd name="f63" fmla="val 1409724"/>
                  <a:gd name="f64" fmla="val 531676"/>
                  <a:gd name="f65" fmla="val 1409342"/>
                  <a:gd name="f66" fmla="val 494626"/>
                  <a:gd name="f67" fmla="val 1410488"/>
                  <a:gd name="f68" fmla="val 457959"/>
                  <a:gd name="f69" fmla="val 1410870"/>
                  <a:gd name="f70" fmla="val 441153"/>
                  <a:gd name="f71" fmla="val 1406286"/>
                  <a:gd name="f72" fmla="val 437715"/>
                  <a:gd name="f73" fmla="val 1390244"/>
                  <a:gd name="f74" fmla="val 438097"/>
                  <a:gd name="f75" fmla="val 1315381"/>
                  <a:gd name="f76" fmla="val 438861"/>
                  <a:gd name="f77" fmla="val 1240518"/>
                  <a:gd name="f78" fmla="val 438479"/>
                  <a:gd name="f79" fmla="val 1166037"/>
                  <a:gd name="f80" fmla="val 1111799"/>
                  <a:gd name="f81" fmla="val 1111035"/>
                  <a:gd name="f82" fmla="val 1110653"/>
                  <a:gd name="f83" fmla="val 493862"/>
                  <a:gd name="f84" fmla="val 508759"/>
                  <a:gd name="f85" fmla="val 1106834"/>
                  <a:gd name="f86" fmla="val 513342"/>
                  <a:gd name="f87" fmla="val 1091555"/>
                  <a:gd name="f88" fmla="val 512960"/>
                  <a:gd name="f89" fmla="val 1033498"/>
                  <a:gd name="f90" fmla="val 512196"/>
                  <a:gd name="f91" fmla="val 975441"/>
                  <a:gd name="f92" fmla="val 511814"/>
                  <a:gd name="f93" fmla="val 917384"/>
                  <a:gd name="f94" fmla="val 899814"/>
                  <a:gd name="f95" fmla="val 897523"/>
                  <a:gd name="f96" fmla="val 507231"/>
                  <a:gd name="f97" fmla="val 491953"/>
                  <a:gd name="f98" fmla="val 898668"/>
                  <a:gd name="f99" fmla="val 447264"/>
                  <a:gd name="f100" fmla="val 897904"/>
                  <a:gd name="f101" fmla="val 402193"/>
                  <a:gd name="f102" fmla="val 357504"/>
                  <a:gd name="f103" fmla="val 313580"/>
                  <a:gd name="f104" fmla="val 899050"/>
                  <a:gd name="f105" fmla="val 269655"/>
                  <a:gd name="f106" fmla="val 225348"/>
                  <a:gd name="f107" fmla="val 896759"/>
                  <a:gd name="f108" fmla="val 207014"/>
                  <a:gd name="f109" fmla="val 903252"/>
                  <a:gd name="f110" fmla="val 203959"/>
                  <a:gd name="f111" fmla="val 919676"/>
                  <a:gd name="f112" fmla="val 204341"/>
                  <a:gd name="f113" fmla="val 964365"/>
                  <a:gd name="f114" fmla="val 205486"/>
                  <a:gd name="f115" fmla="val 1009435"/>
                  <a:gd name="f116" fmla="val 204723"/>
                  <a:gd name="f117" fmla="val 1054124"/>
                  <a:gd name="f118" fmla="val 1108743"/>
                  <a:gd name="f119" fmla="val 1109126"/>
                  <a:gd name="f120" fmla="val 1109508"/>
                  <a:gd name="f121" fmla="val 260106"/>
                  <a:gd name="f122" fmla="val 274238"/>
                  <a:gd name="f123" fmla="val 1112563"/>
                  <a:gd name="f124" fmla="val 279968"/>
                  <a:gd name="f125" fmla="val 1128223"/>
                  <a:gd name="f126" fmla="val 1216073"/>
                  <a:gd name="f127" fmla="val 279204"/>
                  <a:gd name="f128" fmla="val 1304305"/>
                  <a:gd name="f129" fmla="val 1392154"/>
                  <a:gd name="f130" fmla="val 1408578"/>
                  <a:gd name="f131" fmla="val 273093"/>
                  <a:gd name="f132" fmla="val 1410106"/>
                  <a:gd name="f133" fmla="val 259724"/>
                  <a:gd name="f134" fmla="val 221911"/>
                  <a:gd name="f135" fmla="val 184097"/>
                  <a:gd name="f136" fmla="val 146283"/>
                  <a:gd name="f137" fmla="val 1413162"/>
                  <a:gd name="f138" fmla="val 123366"/>
                  <a:gd name="f139" fmla="val 1405141"/>
                  <a:gd name="f140" fmla="val 119165"/>
                  <a:gd name="f141" fmla="val 397543"/>
                  <a:gd name="f142" fmla="val 538169"/>
                  <a:gd name="f143" fmla="val 325354"/>
                  <a:gd name="f144" fmla="val 613796"/>
                  <a:gd name="f145" fmla="val 216115"/>
                  <a:gd name="f146" fmla="val 610359"/>
                  <a:gd name="f147" fmla="val 147363"/>
                  <a:gd name="f148" fmla="val 531294"/>
                  <a:gd name="f149" fmla="val 64479"/>
                  <a:gd name="f150" fmla="val 435805"/>
                  <a:gd name="f151" fmla="val 63333"/>
                  <a:gd name="f152" fmla="val 275766"/>
                  <a:gd name="f153" fmla="val 145071"/>
                  <a:gd name="f154" fmla="val 179132"/>
                  <a:gd name="f155" fmla="val 221080"/>
                  <a:gd name="f156" fmla="val 89372"/>
                  <a:gd name="f157" fmla="val 345216"/>
                  <a:gd name="f158" fmla="val 94720"/>
                  <a:gd name="f159" fmla="val 415877"/>
                  <a:gd name="f160" fmla="val 190590"/>
                  <a:gd name="f161" fmla="val 451399"/>
                  <a:gd name="f162" fmla="val 238717"/>
                  <a:gd name="f163" fmla="val 467059"/>
                  <a:gd name="f164" fmla="val 293718"/>
                  <a:gd name="f165" fmla="val 466677"/>
                  <a:gd name="f166" fmla="val 336879"/>
                  <a:gd name="f167" fmla="val 423583"/>
                  <a:gd name="f168" fmla="val 446816"/>
                  <a:gd name="f169" fmla="val 486605"/>
                  <a:gd name="f170" fmla="+- 0 0 -90"/>
                  <a:gd name="f171" fmla="*/ f3 1 1411524"/>
                  <a:gd name="f172" fmla="*/ f4 1 707349"/>
                  <a:gd name="f173" fmla="+- f7 0 f5"/>
                  <a:gd name="f174" fmla="+- f6 0 f5"/>
                  <a:gd name="f175" fmla="*/ f170 f0 1"/>
                  <a:gd name="f176" fmla="*/ f174 1 1411524"/>
                  <a:gd name="f177" fmla="*/ f173 1 707349"/>
                  <a:gd name="f178" fmla="*/ 1383751 f174 1"/>
                  <a:gd name="f179" fmla="*/ 118783 f173 1"/>
                  <a:gd name="f180" fmla="*/ 865438 f174 1"/>
                  <a:gd name="f181" fmla="*/ 84025 f173 1"/>
                  <a:gd name="f182" fmla="*/ 310840 f174 1"/>
                  <a:gd name="f183" fmla="*/ 2286 f173 1"/>
                  <a:gd name="f184" fmla="*/ 82813 f174 1"/>
                  <a:gd name="f185" fmla="*/ 89754 f173 1"/>
                  <a:gd name="f186" fmla="*/ 88542 f174 1"/>
                  <a:gd name="f187" fmla="*/ 622963 f173 1"/>
                  <a:gd name="f188" fmla="*/ 258130 f174 1"/>
                  <a:gd name="f189" fmla="*/ 706993 f173 1"/>
                  <a:gd name="f190" fmla="*/ 543450 f174 1"/>
                  <a:gd name="f191" fmla="*/ 674145 f173 1"/>
                  <a:gd name="f192" fmla="*/ 847486 f174 1"/>
                  <a:gd name="f193" fmla="*/ 624873 f173 1"/>
                  <a:gd name="f194" fmla="*/ 1391772 f174 1"/>
                  <a:gd name="f195" fmla="*/ 587060 f173 1"/>
                  <a:gd name="f196" fmla="*/ 1411252 f174 1"/>
                  <a:gd name="f197" fmla="*/ 568726 f173 1"/>
                  <a:gd name="f198" fmla="*/ 1410488 f174 1"/>
                  <a:gd name="f199" fmla="*/ 457959 f173 1"/>
                  <a:gd name="f200" fmla="*/ 1390244 f174 1"/>
                  <a:gd name="f201" fmla="*/ 438097 f173 1"/>
                  <a:gd name="f202" fmla="*/ 1166037 f174 1"/>
                  <a:gd name="f203" fmla="*/ 438479 f173 1"/>
                  <a:gd name="f204" fmla="*/ 1110653 f174 1"/>
                  <a:gd name="f205" fmla="*/ 493862 f173 1"/>
                  <a:gd name="f206" fmla="*/ 1091555 f174 1"/>
                  <a:gd name="f207" fmla="*/ 512960 f173 1"/>
                  <a:gd name="f208" fmla="*/ 917384 f174 1"/>
                  <a:gd name="f209" fmla="*/ 897523 f174 1"/>
                  <a:gd name="f210" fmla="*/ 491953 f173 1"/>
                  <a:gd name="f211" fmla="*/ 897904 f174 1"/>
                  <a:gd name="f212" fmla="*/ 357504 f173 1"/>
                  <a:gd name="f213" fmla="*/ 225348 f173 1"/>
                  <a:gd name="f214" fmla="*/ 919676 f174 1"/>
                  <a:gd name="f215" fmla="*/ 204341 f173 1"/>
                  <a:gd name="f216" fmla="*/ 1054124 f174 1"/>
                  <a:gd name="f217" fmla="*/ 204723 f173 1"/>
                  <a:gd name="f218" fmla="*/ 1109508 f174 1"/>
                  <a:gd name="f219" fmla="*/ 260106 f173 1"/>
                  <a:gd name="f220" fmla="*/ 1128223 f174 1"/>
                  <a:gd name="f221" fmla="*/ 279968 f173 1"/>
                  <a:gd name="f222" fmla="*/ 1392154 f174 1"/>
                  <a:gd name="f223" fmla="*/ 1410106 f174 1"/>
                  <a:gd name="f224" fmla="*/ 259724 f173 1"/>
                  <a:gd name="f225" fmla="*/ 146283 f173 1"/>
                  <a:gd name="f226" fmla="*/ 397543 f174 1"/>
                  <a:gd name="f227" fmla="*/ 538169 f173 1"/>
                  <a:gd name="f228" fmla="*/ 147363 f174 1"/>
                  <a:gd name="f229" fmla="*/ 531294 f173 1"/>
                  <a:gd name="f230" fmla="*/ 145071 f174 1"/>
                  <a:gd name="f231" fmla="*/ 179132 f173 1"/>
                  <a:gd name="f232" fmla="*/ 415877 f174 1"/>
                  <a:gd name="f233" fmla="*/ 190590 f173 1"/>
                  <a:gd name="f234" fmla="*/ 466677 f174 1"/>
                  <a:gd name="f235" fmla="*/ 336879 f173 1"/>
                  <a:gd name="f236" fmla="*/ f175 1 f2"/>
                  <a:gd name="f237" fmla="*/ f178 1 1411524"/>
                  <a:gd name="f238" fmla="*/ f179 1 707349"/>
                  <a:gd name="f239" fmla="*/ f180 1 1411524"/>
                  <a:gd name="f240" fmla="*/ f181 1 707349"/>
                  <a:gd name="f241" fmla="*/ f182 1 1411524"/>
                  <a:gd name="f242" fmla="*/ f183 1 707349"/>
                  <a:gd name="f243" fmla="*/ f184 1 1411524"/>
                  <a:gd name="f244" fmla="*/ f185 1 707349"/>
                  <a:gd name="f245" fmla="*/ f186 1 1411524"/>
                  <a:gd name="f246" fmla="*/ f187 1 707349"/>
                  <a:gd name="f247" fmla="*/ f188 1 1411524"/>
                  <a:gd name="f248" fmla="*/ f189 1 707349"/>
                  <a:gd name="f249" fmla="*/ f190 1 1411524"/>
                  <a:gd name="f250" fmla="*/ f191 1 707349"/>
                  <a:gd name="f251" fmla="*/ f192 1 1411524"/>
                  <a:gd name="f252" fmla="*/ f193 1 707349"/>
                  <a:gd name="f253" fmla="*/ f194 1 1411524"/>
                  <a:gd name="f254" fmla="*/ f195 1 707349"/>
                  <a:gd name="f255" fmla="*/ f196 1 1411524"/>
                  <a:gd name="f256" fmla="*/ f197 1 707349"/>
                  <a:gd name="f257" fmla="*/ f198 1 1411524"/>
                  <a:gd name="f258" fmla="*/ f199 1 707349"/>
                  <a:gd name="f259" fmla="*/ f200 1 1411524"/>
                  <a:gd name="f260" fmla="*/ f201 1 707349"/>
                  <a:gd name="f261" fmla="*/ f202 1 1411524"/>
                  <a:gd name="f262" fmla="*/ f203 1 707349"/>
                  <a:gd name="f263" fmla="*/ f204 1 1411524"/>
                  <a:gd name="f264" fmla="*/ f205 1 707349"/>
                  <a:gd name="f265" fmla="*/ f206 1 1411524"/>
                  <a:gd name="f266" fmla="*/ f207 1 707349"/>
                  <a:gd name="f267" fmla="*/ f208 1 1411524"/>
                  <a:gd name="f268" fmla="*/ f209 1 1411524"/>
                  <a:gd name="f269" fmla="*/ f210 1 707349"/>
                  <a:gd name="f270" fmla="*/ f211 1 1411524"/>
                  <a:gd name="f271" fmla="*/ f212 1 707349"/>
                  <a:gd name="f272" fmla="*/ f213 1 707349"/>
                  <a:gd name="f273" fmla="*/ f214 1 1411524"/>
                  <a:gd name="f274" fmla="*/ f215 1 707349"/>
                  <a:gd name="f275" fmla="*/ f216 1 1411524"/>
                  <a:gd name="f276" fmla="*/ f217 1 707349"/>
                  <a:gd name="f277" fmla="*/ f218 1 1411524"/>
                  <a:gd name="f278" fmla="*/ f219 1 707349"/>
                  <a:gd name="f279" fmla="*/ f220 1 1411524"/>
                  <a:gd name="f280" fmla="*/ f221 1 707349"/>
                  <a:gd name="f281" fmla="*/ f222 1 1411524"/>
                  <a:gd name="f282" fmla="*/ f223 1 1411524"/>
                  <a:gd name="f283" fmla="*/ f224 1 707349"/>
                  <a:gd name="f284" fmla="*/ f225 1 707349"/>
                  <a:gd name="f285" fmla="*/ f226 1 1411524"/>
                  <a:gd name="f286" fmla="*/ f227 1 707349"/>
                  <a:gd name="f287" fmla="*/ f228 1 1411524"/>
                  <a:gd name="f288" fmla="*/ f229 1 707349"/>
                  <a:gd name="f289" fmla="*/ f230 1 1411524"/>
                  <a:gd name="f290" fmla="*/ f231 1 707349"/>
                  <a:gd name="f291" fmla="*/ f232 1 1411524"/>
                  <a:gd name="f292" fmla="*/ f233 1 707349"/>
                  <a:gd name="f293" fmla="*/ f234 1 1411524"/>
                  <a:gd name="f294" fmla="*/ f235 1 707349"/>
                  <a:gd name="f295" fmla="*/ f5 1 f176"/>
                  <a:gd name="f296" fmla="*/ f6 1 f176"/>
                  <a:gd name="f297" fmla="*/ f5 1 f177"/>
                  <a:gd name="f298" fmla="*/ f7 1 f177"/>
                  <a:gd name="f299" fmla="+- f236 0 f1"/>
                  <a:gd name="f300" fmla="*/ f237 1 f176"/>
                  <a:gd name="f301" fmla="*/ f238 1 f177"/>
                  <a:gd name="f302" fmla="*/ f239 1 f176"/>
                  <a:gd name="f303" fmla="*/ f240 1 f177"/>
                  <a:gd name="f304" fmla="*/ f241 1 f176"/>
                  <a:gd name="f305" fmla="*/ f242 1 f177"/>
                  <a:gd name="f306" fmla="*/ f243 1 f176"/>
                  <a:gd name="f307" fmla="*/ f244 1 f177"/>
                  <a:gd name="f308" fmla="*/ f245 1 f176"/>
                  <a:gd name="f309" fmla="*/ f246 1 f177"/>
                  <a:gd name="f310" fmla="*/ f247 1 f176"/>
                  <a:gd name="f311" fmla="*/ f248 1 f177"/>
                  <a:gd name="f312" fmla="*/ f249 1 f176"/>
                  <a:gd name="f313" fmla="*/ f250 1 f177"/>
                  <a:gd name="f314" fmla="*/ f251 1 f176"/>
                  <a:gd name="f315" fmla="*/ f252 1 f177"/>
                  <a:gd name="f316" fmla="*/ f253 1 f176"/>
                  <a:gd name="f317" fmla="*/ f254 1 f177"/>
                  <a:gd name="f318" fmla="*/ f255 1 f176"/>
                  <a:gd name="f319" fmla="*/ f256 1 f177"/>
                  <a:gd name="f320" fmla="*/ f257 1 f176"/>
                  <a:gd name="f321" fmla="*/ f258 1 f177"/>
                  <a:gd name="f322" fmla="*/ f259 1 f176"/>
                  <a:gd name="f323" fmla="*/ f260 1 f177"/>
                  <a:gd name="f324" fmla="*/ f261 1 f176"/>
                  <a:gd name="f325" fmla="*/ f262 1 f177"/>
                  <a:gd name="f326" fmla="*/ f263 1 f176"/>
                  <a:gd name="f327" fmla="*/ f264 1 f177"/>
                  <a:gd name="f328" fmla="*/ f265 1 f176"/>
                  <a:gd name="f329" fmla="*/ f266 1 f177"/>
                  <a:gd name="f330" fmla="*/ f267 1 f176"/>
                  <a:gd name="f331" fmla="*/ f268 1 f176"/>
                  <a:gd name="f332" fmla="*/ f269 1 f177"/>
                  <a:gd name="f333" fmla="*/ f270 1 f176"/>
                  <a:gd name="f334" fmla="*/ f271 1 f177"/>
                  <a:gd name="f335" fmla="*/ f272 1 f177"/>
                  <a:gd name="f336" fmla="*/ f273 1 f176"/>
                  <a:gd name="f337" fmla="*/ f274 1 f177"/>
                  <a:gd name="f338" fmla="*/ f275 1 f176"/>
                  <a:gd name="f339" fmla="*/ f276 1 f177"/>
                  <a:gd name="f340" fmla="*/ f277 1 f176"/>
                  <a:gd name="f341" fmla="*/ f278 1 f177"/>
                  <a:gd name="f342" fmla="*/ f279 1 f176"/>
                  <a:gd name="f343" fmla="*/ f280 1 f177"/>
                  <a:gd name="f344" fmla="*/ f281 1 f176"/>
                  <a:gd name="f345" fmla="*/ f282 1 f176"/>
                  <a:gd name="f346" fmla="*/ f283 1 f177"/>
                  <a:gd name="f347" fmla="*/ f284 1 f177"/>
                  <a:gd name="f348" fmla="*/ f285 1 f176"/>
                  <a:gd name="f349" fmla="*/ f286 1 f177"/>
                  <a:gd name="f350" fmla="*/ f287 1 f176"/>
                  <a:gd name="f351" fmla="*/ f288 1 f177"/>
                  <a:gd name="f352" fmla="*/ f289 1 f176"/>
                  <a:gd name="f353" fmla="*/ f290 1 f177"/>
                  <a:gd name="f354" fmla="*/ f291 1 f176"/>
                  <a:gd name="f355" fmla="*/ f292 1 f177"/>
                  <a:gd name="f356" fmla="*/ f293 1 f176"/>
                  <a:gd name="f357" fmla="*/ f294 1 f177"/>
                  <a:gd name="f358" fmla="*/ f295 f171 1"/>
                  <a:gd name="f359" fmla="*/ f296 f171 1"/>
                  <a:gd name="f360" fmla="*/ f298 f172 1"/>
                  <a:gd name="f361" fmla="*/ f297 f172 1"/>
                  <a:gd name="f362" fmla="*/ f300 f171 1"/>
                  <a:gd name="f363" fmla="*/ f301 f172 1"/>
                  <a:gd name="f364" fmla="*/ f302 f171 1"/>
                  <a:gd name="f365" fmla="*/ f303 f172 1"/>
                  <a:gd name="f366" fmla="*/ f304 f171 1"/>
                  <a:gd name="f367" fmla="*/ f305 f172 1"/>
                  <a:gd name="f368" fmla="*/ f306 f171 1"/>
                  <a:gd name="f369" fmla="*/ f307 f172 1"/>
                  <a:gd name="f370" fmla="*/ f308 f171 1"/>
                  <a:gd name="f371" fmla="*/ f309 f172 1"/>
                  <a:gd name="f372" fmla="*/ f310 f171 1"/>
                  <a:gd name="f373" fmla="*/ f311 f172 1"/>
                  <a:gd name="f374" fmla="*/ f312 f171 1"/>
                  <a:gd name="f375" fmla="*/ f313 f172 1"/>
                  <a:gd name="f376" fmla="*/ f314 f171 1"/>
                  <a:gd name="f377" fmla="*/ f315 f172 1"/>
                  <a:gd name="f378" fmla="*/ f316 f171 1"/>
                  <a:gd name="f379" fmla="*/ f317 f172 1"/>
                  <a:gd name="f380" fmla="*/ f318 f171 1"/>
                  <a:gd name="f381" fmla="*/ f319 f172 1"/>
                  <a:gd name="f382" fmla="*/ f320 f171 1"/>
                  <a:gd name="f383" fmla="*/ f321 f172 1"/>
                  <a:gd name="f384" fmla="*/ f322 f171 1"/>
                  <a:gd name="f385" fmla="*/ f323 f172 1"/>
                  <a:gd name="f386" fmla="*/ f324 f171 1"/>
                  <a:gd name="f387" fmla="*/ f325 f172 1"/>
                  <a:gd name="f388" fmla="*/ f326 f171 1"/>
                  <a:gd name="f389" fmla="*/ f327 f172 1"/>
                  <a:gd name="f390" fmla="*/ f328 f171 1"/>
                  <a:gd name="f391" fmla="*/ f329 f172 1"/>
                  <a:gd name="f392" fmla="*/ f330 f171 1"/>
                  <a:gd name="f393" fmla="*/ f331 f171 1"/>
                  <a:gd name="f394" fmla="*/ f332 f172 1"/>
                  <a:gd name="f395" fmla="*/ f333 f171 1"/>
                  <a:gd name="f396" fmla="*/ f334 f172 1"/>
                  <a:gd name="f397" fmla="*/ f335 f172 1"/>
                  <a:gd name="f398" fmla="*/ f336 f171 1"/>
                  <a:gd name="f399" fmla="*/ f337 f172 1"/>
                  <a:gd name="f400" fmla="*/ f338 f171 1"/>
                  <a:gd name="f401" fmla="*/ f339 f172 1"/>
                  <a:gd name="f402" fmla="*/ f340 f171 1"/>
                  <a:gd name="f403" fmla="*/ f341 f172 1"/>
                  <a:gd name="f404" fmla="*/ f342 f171 1"/>
                  <a:gd name="f405" fmla="*/ f343 f172 1"/>
                  <a:gd name="f406" fmla="*/ f344 f171 1"/>
                  <a:gd name="f407" fmla="*/ f345 f171 1"/>
                  <a:gd name="f408" fmla="*/ f346 f172 1"/>
                  <a:gd name="f409" fmla="*/ f347 f172 1"/>
                  <a:gd name="f410" fmla="*/ f348 f171 1"/>
                  <a:gd name="f411" fmla="*/ f349 f172 1"/>
                  <a:gd name="f412" fmla="*/ f350 f171 1"/>
                  <a:gd name="f413" fmla="*/ f351 f172 1"/>
                  <a:gd name="f414" fmla="*/ f352 f171 1"/>
                  <a:gd name="f415" fmla="*/ f353 f172 1"/>
                  <a:gd name="f416" fmla="*/ f354 f171 1"/>
                  <a:gd name="f417" fmla="*/ f355 f172 1"/>
                  <a:gd name="f418" fmla="*/ f356 f171 1"/>
                  <a:gd name="f419" fmla="*/ f357 f1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9">
                    <a:pos x="f362" y="f363"/>
                  </a:cxn>
                  <a:cxn ang="f299">
                    <a:pos x="f364" y="f365"/>
                  </a:cxn>
                  <a:cxn ang="f299">
                    <a:pos x="f366" y="f367"/>
                  </a:cxn>
                  <a:cxn ang="f299">
                    <a:pos x="f368" y="f369"/>
                  </a:cxn>
                  <a:cxn ang="f299">
                    <a:pos x="f370" y="f371"/>
                  </a:cxn>
                  <a:cxn ang="f299">
                    <a:pos x="f372" y="f373"/>
                  </a:cxn>
                  <a:cxn ang="f299">
                    <a:pos x="f374" y="f375"/>
                  </a:cxn>
                  <a:cxn ang="f299">
                    <a:pos x="f376" y="f377"/>
                  </a:cxn>
                  <a:cxn ang="f299">
                    <a:pos x="f378" y="f379"/>
                  </a:cxn>
                  <a:cxn ang="f299">
                    <a:pos x="f380" y="f381"/>
                  </a:cxn>
                  <a:cxn ang="f299">
                    <a:pos x="f382" y="f383"/>
                  </a:cxn>
                  <a:cxn ang="f299">
                    <a:pos x="f384" y="f385"/>
                  </a:cxn>
                  <a:cxn ang="f299">
                    <a:pos x="f386" y="f387"/>
                  </a:cxn>
                  <a:cxn ang="f299">
                    <a:pos x="f388" y="f389"/>
                  </a:cxn>
                  <a:cxn ang="f299">
                    <a:pos x="f390" y="f391"/>
                  </a:cxn>
                  <a:cxn ang="f299">
                    <a:pos x="f392" y="f391"/>
                  </a:cxn>
                  <a:cxn ang="f299">
                    <a:pos x="f393" y="f394"/>
                  </a:cxn>
                  <a:cxn ang="f299">
                    <a:pos x="f395" y="f396"/>
                  </a:cxn>
                  <a:cxn ang="f299">
                    <a:pos x="f393" y="f397"/>
                  </a:cxn>
                  <a:cxn ang="f299">
                    <a:pos x="f398" y="f399"/>
                  </a:cxn>
                  <a:cxn ang="f299">
                    <a:pos x="f400" y="f401"/>
                  </a:cxn>
                  <a:cxn ang="f299">
                    <a:pos x="f402" y="f403"/>
                  </a:cxn>
                  <a:cxn ang="f299">
                    <a:pos x="f404" y="f405"/>
                  </a:cxn>
                  <a:cxn ang="f299">
                    <a:pos x="f406" y="f405"/>
                  </a:cxn>
                  <a:cxn ang="f299">
                    <a:pos x="f407" y="f408"/>
                  </a:cxn>
                  <a:cxn ang="f299">
                    <a:pos x="f380" y="f409"/>
                  </a:cxn>
                  <a:cxn ang="f299">
                    <a:pos x="f362" y="f363"/>
                  </a:cxn>
                  <a:cxn ang="f299">
                    <a:pos x="f410" y="f411"/>
                  </a:cxn>
                  <a:cxn ang="f299">
                    <a:pos x="f412" y="f413"/>
                  </a:cxn>
                  <a:cxn ang="f299">
                    <a:pos x="f414" y="f415"/>
                  </a:cxn>
                  <a:cxn ang="f299">
                    <a:pos x="f416" y="f417"/>
                  </a:cxn>
                  <a:cxn ang="f299">
                    <a:pos x="f418" y="f419"/>
                  </a:cxn>
                  <a:cxn ang="f299">
                    <a:pos x="f410" y="f411"/>
                  </a:cxn>
                </a:cxnLst>
                <a:rect l="f358" t="f361" r="f359" b="f360"/>
                <a:pathLst>
                  <a:path w="1411524" h="70734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7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78"/>
                    </a:cubicBezTo>
                    <a:cubicBezTo>
                      <a:pt x="f80" y="f78"/>
                      <a:pt x="f81" y="f78"/>
                      <a:pt x="f82" y="f83"/>
                    </a:cubicBezTo>
                    <a:cubicBezTo>
                      <a:pt x="f82" y="f84"/>
                      <a:pt x="f85" y="f86"/>
                      <a:pt x="f87" y="f88"/>
                    </a:cubicBezTo>
                    <a:cubicBezTo>
                      <a:pt x="f89" y="f90"/>
                      <a:pt x="f91" y="f92"/>
                      <a:pt x="f93" y="f88"/>
                    </a:cubicBezTo>
                    <a:cubicBezTo>
                      <a:pt x="f94" y="f86"/>
                      <a:pt x="f95" y="f96"/>
                      <a:pt x="f95" y="f97"/>
                    </a:cubicBezTo>
                    <a:cubicBezTo>
                      <a:pt x="f98" y="f99"/>
                      <a:pt x="f100" y="f101"/>
                      <a:pt x="f100" y="f102"/>
                    </a:cubicBezTo>
                    <a:cubicBezTo>
                      <a:pt x="f100" y="f103"/>
                      <a:pt x="f104" y="f105"/>
                      <a:pt x="f9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16"/>
                      <a:pt x="f120" y="f121"/>
                    </a:cubicBezTo>
                    <a:cubicBezTo>
                      <a:pt x="f120" y="f122"/>
                      <a:pt x="f123" y="f124"/>
                      <a:pt x="f125" y="f124"/>
                    </a:cubicBezTo>
                    <a:cubicBezTo>
                      <a:pt x="f126" y="f127"/>
                      <a:pt x="f128" y="f127"/>
                      <a:pt x="f129" y="f124"/>
                    </a:cubicBezTo>
                    <a:cubicBezTo>
                      <a:pt x="f130" y="f124"/>
                      <a:pt x="f67" y="f131"/>
                      <a:pt x="f132" y="f133"/>
                    </a:cubicBezTo>
                    <a:cubicBezTo>
                      <a:pt x="f63" y="f134"/>
                      <a:pt x="f130" y="f135"/>
                      <a:pt x="f61" y="f136"/>
                    </a:cubicBezTo>
                    <a:cubicBezTo>
                      <a:pt x="f137" y="f138"/>
                      <a:pt x="f139" y="f140"/>
                      <a:pt x="f8" y="f9"/>
                    </a:cubicBezTo>
                    <a:close/>
                    <a:moveTo>
                      <a:pt x="f141" y="f142"/>
                    </a:moveTo>
                    <a:cubicBezTo>
                      <a:pt x="f143" y="f144"/>
                      <a:pt x="f145" y="f146"/>
                      <a:pt x="f147" y="f148"/>
                    </a:cubicBezTo>
                    <a:cubicBezTo>
                      <a:pt x="f149" y="f150"/>
                      <a:pt x="f151" y="f152"/>
                      <a:pt x="f153" y="f154"/>
                    </a:cubicBezTo>
                    <a:cubicBezTo>
                      <a:pt x="f155" y="f156"/>
                      <a:pt x="f157" y="f158"/>
                      <a:pt x="f159" y="f160"/>
                    </a:cubicBezTo>
                    <a:cubicBezTo>
                      <a:pt x="f161" y="f162"/>
                      <a:pt x="f163" y="f164"/>
                      <a:pt x="f165" y="f166"/>
                    </a:cubicBezTo>
                    <a:cubicBezTo>
                      <a:pt x="f165" y="f167"/>
                      <a:pt x="f168" y="f169"/>
                      <a:pt x="f141" y="f14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06" name="Text Placeholder 15"/>
          <p:cNvSpPr txBox="1"/>
          <p:nvPr/>
        </p:nvSpPr>
        <p:spPr>
          <a:xfrm>
            <a:off x="412037" y="297573"/>
            <a:ext cx="2604979" cy="5639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FD2906"/>
                </a:solidFill>
                <a:uFillTx/>
                <a:latin typeface="Arial"/>
                <a:ea typeface="Arial Unicode MS"/>
                <a:cs typeface="Arial" pitchFamily="34"/>
              </a:rPr>
              <a:t>Szénlábnyom és életciklus-elemzés</a:t>
            </a:r>
            <a:endParaRPr lang="en-US" sz="2000" b="1" i="0" u="none" strike="noStrike" kern="1200" cap="none" spc="0" baseline="0">
              <a:solidFill>
                <a:srgbClr val="FD2906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7" name="TextBox 262"/>
          <p:cNvSpPr txBox="1"/>
          <p:nvPr/>
        </p:nvSpPr>
        <p:spPr>
          <a:xfrm>
            <a:off x="412037" y="954615"/>
            <a:ext cx="2604979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itchFamily="34"/>
              </a:rPr>
              <a:t>PCF – Product Carbon Footprint – a termék szénlábnyoma</a:t>
            </a:r>
            <a:endParaRPr lang="en-US" sz="1400" b="1" i="0" u="none" strike="noStrike" kern="1200" cap="none" spc="0" baseline="0">
              <a:solidFill>
                <a:srgbClr val="262626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8" name="TextBox 263"/>
          <p:cNvSpPr txBox="1"/>
          <p:nvPr/>
        </p:nvSpPr>
        <p:spPr>
          <a:xfrm>
            <a:off x="441371" y="2927817"/>
            <a:ext cx="2604979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tervezett beruházás környezeti hatását a termék szénlábnyoma (PCF), valamint a termék életciklus-elemzése  (LCA) jelzi.</a:t>
            </a:r>
          </a:p>
        </p:txBody>
      </p:sp>
      <p:sp>
        <p:nvSpPr>
          <p:cNvPr id="109" name="Szövegdoboz 110"/>
          <p:cNvSpPr txBox="1"/>
          <p:nvPr/>
        </p:nvSpPr>
        <p:spPr>
          <a:xfrm>
            <a:off x="441371" y="1896767"/>
            <a:ext cx="249969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LCA- Life-cycle analysis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 életciklus elemzés</a:t>
            </a:r>
          </a:p>
        </p:txBody>
      </p:sp>
      <p:sp>
        <p:nvSpPr>
          <p:cNvPr id="110" name="Szövegdoboz 111"/>
          <p:cNvSpPr txBox="1"/>
          <p:nvPr/>
        </p:nvSpPr>
        <p:spPr>
          <a:xfrm>
            <a:off x="4699951" y="831015"/>
            <a:ext cx="4988573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Vannak olyan webhelyek és alkalmazások a weben,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amelyek lehetővé teszik a „szénlábnyom” mérését: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2"/>
              </a:rPr>
              <a:t>https://www.carbonfootprint.com/calculator.aspx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2"/>
              </a:rPr>
              <a:t>https://www3.epa.gov/carbon-footprint-calculator/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https://www.nature.org/en-us/get-involved/how-to-help/carbon-footprint-calculator/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60"/>
          <p:cNvSpPr/>
          <p:nvPr/>
        </p:nvSpPr>
        <p:spPr>
          <a:xfrm rot="2560349" flipV="1">
            <a:off x="2184133" y="3692146"/>
            <a:ext cx="8580583" cy="66923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80583"/>
              <a:gd name="f7" fmla="val 6692321"/>
              <a:gd name="f8" fmla="val 6195865"/>
              <a:gd name="f9" fmla="val 63291"/>
              <a:gd name="f10" fmla="val 2261734"/>
              <a:gd name="f11" fmla="val 94229"/>
              <a:gd name="f12" fmla="val 908954"/>
              <a:gd name="f13" fmla="val 3872685"/>
              <a:gd name="f14" fmla="val 1208001"/>
              <a:gd name="f15" fmla="val 4145562"/>
              <a:gd name="f16" fmla="val 1612434"/>
              <a:gd name="f17" fmla="val 4376518"/>
              <a:gd name="f18" fmla="val 2336711"/>
              <a:gd name="f19" fmla="val 4648122"/>
              <a:gd name="f20" fmla="val 2677725"/>
              <a:gd name="f21" fmla="val 4802031"/>
              <a:gd name="f22" fmla="val 3045899"/>
              <a:gd name="f23" fmla="val 4901619"/>
              <a:gd name="f24" fmla="val 3423127"/>
              <a:gd name="f25" fmla="val 5064582"/>
              <a:gd name="f26" fmla="val 7665803"/>
              <a:gd name="f27" fmla="val 406437"/>
              <a:gd name="f28" fmla="val 394494"/>
              <a:gd name="f29" fmla="val 28707"/>
              <a:gd name="f30" fmla="val 347430"/>
              <a:gd name="f31" fmla="val 132778"/>
              <a:gd name="f32" fmla="val 251334"/>
              <a:gd name="f33" fmla="val 297706"/>
              <a:gd name="f34" fmla="val 220614"/>
              <a:gd name="f35" fmla="val 381491"/>
              <a:gd name="f36" fmla="+- 0 0 13346"/>
              <a:gd name="f37" fmla="val 1113452"/>
              <a:gd name="f38" fmla="+- 0 0 47080"/>
              <a:gd name="f39" fmla="val 1880242"/>
              <a:gd name="f40" fmla="val 53262"/>
              <a:gd name="f41" fmla="val 2385914"/>
              <a:gd name="f42" fmla="val 164922"/>
              <a:gd name="f43" fmla="val 3004567"/>
              <a:gd name="f44" fmla="val 424506"/>
              <a:gd name="f45" fmla="val 3295896"/>
              <a:gd name="f46" fmla="val 599540"/>
              <a:gd name="f47" fmla="val 3543357"/>
              <a:gd name="f48" fmla="val 664423"/>
              <a:gd name="f49" fmla="val 3613521"/>
              <a:gd name="f50" fmla="val 809271"/>
              <a:gd name="f51" fmla="val 3781725"/>
              <a:gd name="f52" fmla="+- 0 0 -90"/>
              <a:gd name="f53" fmla="*/ f3 1 8580583"/>
              <a:gd name="f54" fmla="*/ f4 1 6692321"/>
              <a:gd name="f55" fmla="+- f7 0 f5"/>
              <a:gd name="f56" fmla="+- f6 0 f5"/>
              <a:gd name="f57" fmla="*/ f52 f0 1"/>
              <a:gd name="f58" fmla="*/ f56 1 8580583"/>
              <a:gd name="f59" fmla="*/ f55 1 6692321"/>
              <a:gd name="f60" fmla="*/ 63291 f55 1"/>
              <a:gd name="f61" fmla="*/ 2261734 f55 1"/>
              <a:gd name="f62" fmla="*/ 94229 f55 1"/>
              <a:gd name="f63" fmla="*/ 4648122 f55 1"/>
              <a:gd name="f64" fmla="*/ 5064582 f55 1"/>
              <a:gd name="f65" fmla="*/ 6692321 f55 1"/>
              <a:gd name="f66" fmla="*/ 0 f55 1"/>
              <a:gd name="f67" fmla="*/ 28707 f55 1"/>
              <a:gd name="f68" fmla="*/ 381491 f55 1"/>
              <a:gd name="f69" fmla="*/ 6195865 f56 1"/>
              <a:gd name="f70" fmla="*/ 8580583 f56 1"/>
              <a:gd name="f71" fmla="*/ 2336711 f56 1"/>
              <a:gd name="f72" fmla="*/ 3423127 f56 1"/>
              <a:gd name="f73" fmla="*/ 7665803 f56 1"/>
              <a:gd name="f74" fmla="*/ 406437 f56 1"/>
              <a:gd name="f75" fmla="*/ 394494 f56 1"/>
              <a:gd name="f76" fmla="*/ 220614 f56 1"/>
              <a:gd name="f77" fmla="*/ 53262 f56 1"/>
              <a:gd name="f78" fmla="*/ 2385914 f55 1"/>
              <a:gd name="f79" fmla="*/ 599540 f56 1"/>
              <a:gd name="f80" fmla="*/ 3543357 f55 1"/>
              <a:gd name="f81" fmla="*/ 908954 f56 1"/>
              <a:gd name="f82" fmla="*/ 3872685 f55 1"/>
              <a:gd name="f83" fmla="*/ f57 1 f2"/>
              <a:gd name="f84" fmla="*/ f60 1 6692321"/>
              <a:gd name="f85" fmla="*/ f61 1 6692321"/>
              <a:gd name="f86" fmla="*/ f62 1 6692321"/>
              <a:gd name="f87" fmla="*/ f63 1 6692321"/>
              <a:gd name="f88" fmla="*/ f64 1 6692321"/>
              <a:gd name="f89" fmla="*/ f65 1 6692321"/>
              <a:gd name="f90" fmla="*/ f66 1 6692321"/>
              <a:gd name="f91" fmla="*/ f67 1 6692321"/>
              <a:gd name="f92" fmla="*/ f68 1 6692321"/>
              <a:gd name="f93" fmla="*/ f69 1 8580583"/>
              <a:gd name="f94" fmla="*/ f70 1 8580583"/>
              <a:gd name="f95" fmla="*/ f71 1 8580583"/>
              <a:gd name="f96" fmla="*/ f72 1 8580583"/>
              <a:gd name="f97" fmla="*/ f73 1 8580583"/>
              <a:gd name="f98" fmla="*/ f74 1 8580583"/>
              <a:gd name="f99" fmla="*/ f75 1 8580583"/>
              <a:gd name="f100" fmla="*/ f76 1 8580583"/>
              <a:gd name="f101" fmla="*/ f77 1 8580583"/>
              <a:gd name="f102" fmla="*/ f78 1 6692321"/>
              <a:gd name="f103" fmla="*/ f79 1 8580583"/>
              <a:gd name="f104" fmla="*/ f80 1 6692321"/>
              <a:gd name="f105" fmla="*/ f81 1 8580583"/>
              <a:gd name="f106" fmla="*/ f82 1 6692321"/>
              <a:gd name="f107" fmla="*/ f5 1 f58"/>
              <a:gd name="f108" fmla="*/ f6 1 f58"/>
              <a:gd name="f109" fmla="*/ f5 1 f59"/>
              <a:gd name="f110" fmla="*/ f7 1 f59"/>
              <a:gd name="f111" fmla="+- f83 0 f1"/>
              <a:gd name="f112" fmla="*/ f93 1 f58"/>
              <a:gd name="f113" fmla="*/ f84 1 f59"/>
              <a:gd name="f114" fmla="*/ f94 1 f58"/>
              <a:gd name="f115" fmla="*/ f85 1 f59"/>
              <a:gd name="f116" fmla="*/ f86 1 f59"/>
              <a:gd name="f117" fmla="*/ f105 1 f58"/>
              <a:gd name="f118" fmla="*/ f106 1 f59"/>
              <a:gd name="f119" fmla="*/ f95 1 f58"/>
              <a:gd name="f120" fmla="*/ f87 1 f59"/>
              <a:gd name="f121" fmla="*/ f96 1 f58"/>
              <a:gd name="f122" fmla="*/ f88 1 f59"/>
              <a:gd name="f123" fmla="*/ f97 1 f58"/>
              <a:gd name="f124" fmla="*/ f89 1 f59"/>
              <a:gd name="f125" fmla="*/ f98 1 f58"/>
              <a:gd name="f126" fmla="*/ f90 1 f59"/>
              <a:gd name="f127" fmla="*/ f99 1 f58"/>
              <a:gd name="f128" fmla="*/ f91 1 f59"/>
              <a:gd name="f129" fmla="*/ f100 1 f58"/>
              <a:gd name="f130" fmla="*/ f92 1 f59"/>
              <a:gd name="f131" fmla="*/ f101 1 f58"/>
              <a:gd name="f132" fmla="*/ f102 1 f59"/>
              <a:gd name="f133" fmla="*/ f103 1 f58"/>
              <a:gd name="f134" fmla="*/ f104 1 f59"/>
              <a:gd name="f135" fmla="*/ f107 f53 1"/>
              <a:gd name="f136" fmla="*/ f108 f53 1"/>
              <a:gd name="f137" fmla="*/ f110 f54 1"/>
              <a:gd name="f138" fmla="*/ f109 f54 1"/>
              <a:gd name="f139" fmla="*/ f112 f53 1"/>
              <a:gd name="f140" fmla="*/ f113 f54 1"/>
              <a:gd name="f141" fmla="*/ f114 f53 1"/>
              <a:gd name="f142" fmla="*/ f115 f54 1"/>
              <a:gd name="f143" fmla="*/ f116 f54 1"/>
              <a:gd name="f144" fmla="*/ f117 f53 1"/>
              <a:gd name="f145" fmla="*/ f118 f54 1"/>
              <a:gd name="f146" fmla="*/ f119 f53 1"/>
              <a:gd name="f147" fmla="*/ f120 f54 1"/>
              <a:gd name="f148" fmla="*/ f121 f53 1"/>
              <a:gd name="f149" fmla="*/ f122 f54 1"/>
              <a:gd name="f150" fmla="*/ f123 f53 1"/>
              <a:gd name="f151" fmla="*/ f124 f54 1"/>
              <a:gd name="f152" fmla="*/ f125 f53 1"/>
              <a:gd name="f153" fmla="*/ f126 f54 1"/>
              <a:gd name="f154" fmla="*/ f127 f53 1"/>
              <a:gd name="f155" fmla="*/ f128 f54 1"/>
              <a:gd name="f156" fmla="*/ f129 f53 1"/>
              <a:gd name="f157" fmla="*/ f130 f54 1"/>
              <a:gd name="f158" fmla="*/ f131 f53 1"/>
              <a:gd name="f159" fmla="*/ f132 f54 1"/>
              <a:gd name="f160" fmla="*/ f133 f53 1"/>
              <a:gd name="f161" fmla="*/ f13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39" y="f140"/>
              </a:cxn>
              <a:cxn ang="f111">
                <a:pos x="f141" y="f142"/>
              </a:cxn>
              <a:cxn ang="f111">
                <a:pos x="f141" y="f143"/>
              </a:cxn>
              <a:cxn ang="f111">
                <a:pos x="f139" y="f140"/>
              </a:cxn>
              <a:cxn ang="f111">
                <a:pos x="f144" y="f145"/>
              </a:cxn>
              <a:cxn ang="f111">
                <a:pos x="f146" y="f147"/>
              </a:cxn>
              <a:cxn ang="f111">
                <a:pos x="f148" y="f149"/>
              </a:cxn>
              <a:cxn ang="f111">
                <a:pos x="f150" y="f151"/>
              </a:cxn>
              <a:cxn ang="f111">
                <a:pos x="f152" y="f153"/>
              </a:cxn>
              <a:cxn ang="f111">
                <a:pos x="f154" y="f155"/>
              </a:cxn>
              <a:cxn ang="f111">
                <a:pos x="f156" y="f157"/>
              </a:cxn>
              <a:cxn ang="f111">
                <a:pos x="f158" y="f159"/>
              </a:cxn>
              <a:cxn ang="f111">
                <a:pos x="f160" y="f161"/>
              </a:cxn>
              <a:cxn ang="f111">
                <a:pos x="f144" y="f145"/>
              </a:cxn>
            </a:cxnLst>
            <a:rect l="f135" t="f138" r="f136" b="f137"/>
            <a:pathLst>
              <a:path w="8580583" h="6692321">
                <a:moveTo>
                  <a:pt x="f8" y="f9"/>
                </a:moveTo>
                <a:lnTo>
                  <a:pt x="f6" y="f10"/>
                </a:lnTo>
                <a:lnTo>
                  <a:pt x="f6" y="f11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lnTo>
                  <a:pt x="f26" y="f7"/>
                </a:lnTo>
                <a:lnTo>
                  <a:pt x="f27" y="f5"/>
                </a:ln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12" y="f13"/>
                </a:cubicBezTo>
                <a:close/>
              </a:path>
            </a:pathLst>
          </a:cu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3" name="Group 152"/>
          <p:cNvGrpSpPr/>
          <p:nvPr/>
        </p:nvGrpSpPr>
        <p:grpSpPr>
          <a:xfrm>
            <a:off x="1126934" y="-103812"/>
            <a:ext cx="10893657" cy="7166052"/>
            <a:chOff x="1126934" y="-103812"/>
            <a:chExt cx="10893657" cy="7166052"/>
          </a:xfrm>
        </p:grpSpPr>
        <p:grpSp>
          <p:nvGrpSpPr>
            <p:cNvPr id="4" name="Group 153"/>
            <p:cNvGrpSpPr/>
            <p:nvPr/>
          </p:nvGrpSpPr>
          <p:grpSpPr>
            <a:xfrm>
              <a:off x="1126934" y="4102380"/>
              <a:ext cx="3326917" cy="2777976"/>
              <a:chOff x="1126934" y="4102380"/>
              <a:chExt cx="3326917" cy="2777976"/>
            </a:xfrm>
          </p:grpSpPr>
          <p:sp>
            <p:nvSpPr>
              <p:cNvPr id="5" name="Freeform: Shape 236"/>
              <p:cNvSpPr/>
              <p:nvPr/>
            </p:nvSpPr>
            <p:spPr>
              <a:xfrm rot="12101075">
                <a:off x="4269115" y="4102380"/>
                <a:ext cx="184736" cy="3402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130"/>
                  <a:gd name="f7" fmla="val 328098"/>
                  <a:gd name="f8" fmla="val 149727"/>
                  <a:gd name="f9" fmla="val 226834"/>
                  <a:gd name="f10" fmla="val 129101"/>
                  <a:gd name="f11" fmla="val 221487"/>
                  <a:gd name="f12" fmla="val 118024"/>
                  <a:gd name="f13" fmla="val 209646"/>
                  <a:gd name="f14" fmla="val 115351"/>
                  <a:gd name="f15" fmla="val 189021"/>
                  <a:gd name="f16" fmla="val 112677"/>
                  <a:gd name="f17" fmla="val 168395"/>
                  <a:gd name="f18" fmla="val 121080"/>
                  <a:gd name="f19" fmla="val 154645"/>
                  <a:gd name="f20" fmla="val 138650"/>
                  <a:gd name="f21" fmla="val 143186"/>
                  <a:gd name="f22" fmla="val 156602"/>
                  <a:gd name="f23" fmla="val 131728"/>
                  <a:gd name="f24" fmla="val 153928"/>
                  <a:gd name="f25" fmla="val 114922"/>
                  <a:gd name="f26" fmla="val 133684"/>
                  <a:gd name="f27" fmla="val 93532"/>
                  <a:gd name="f28" fmla="val 129483"/>
                  <a:gd name="f29" fmla="val 79782"/>
                  <a:gd name="f30" fmla="val 118788"/>
                  <a:gd name="f31" fmla="val 67941"/>
                  <a:gd name="f32" fmla="val 120316"/>
                  <a:gd name="f33" fmla="val 52663"/>
                  <a:gd name="f34" fmla="val 117642"/>
                  <a:gd name="f35" fmla="val 48461"/>
                  <a:gd name="f36" fmla="val 114205"/>
                  <a:gd name="f37" fmla="val 44260"/>
                  <a:gd name="f38" fmla="val 112295"/>
                  <a:gd name="f39" fmla="val 39676"/>
                  <a:gd name="f40" fmla="val 93579"/>
                  <a:gd name="f41" fmla="+- 0 0 6540"/>
                  <a:gd name="f42" fmla="val 48509"/>
                  <a:gd name="f43" fmla="val 10266"/>
                  <a:gd name="f44" fmla="val 32084"/>
                  <a:gd name="f45" fmla="val 16377"/>
                  <a:gd name="f46" fmla="val 16424"/>
                  <a:gd name="f47" fmla="val 22870"/>
                  <a:gd name="f48" fmla="val 29364"/>
                  <a:gd name="f49" fmla="val 44689"/>
                  <a:gd name="f50" fmla="val 115303"/>
                  <a:gd name="f51" fmla="val 70280"/>
                  <a:gd name="f52" fmla="val 206591"/>
                  <a:gd name="f53" fmla="val 78683"/>
                  <a:gd name="f54" fmla="val 302843"/>
                  <a:gd name="f55" fmla="val 79447"/>
                  <a:gd name="f56" fmla="val 310482"/>
                  <a:gd name="f57" fmla="val 81738"/>
                  <a:gd name="f58" fmla="val 318122"/>
                  <a:gd name="f59" fmla="val 83648"/>
                  <a:gd name="f60" fmla="val 325761"/>
                  <a:gd name="f61" fmla="val 119934"/>
                  <a:gd name="f62" fmla="val 337601"/>
                  <a:gd name="f63" fmla="val 175699"/>
                  <a:gd name="f64" fmla="val 302461"/>
                  <a:gd name="f65" fmla="val 177991"/>
                  <a:gd name="f66" fmla="val 265412"/>
                  <a:gd name="f67" fmla="val 179519"/>
                  <a:gd name="f68" fmla="val 245168"/>
                  <a:gd name="f69" fmla="val 168442"/>
                  <a:gd name="f70" fmla="val 231800"/>
                  <a:gd name="f71" fmla="+- 0 0 -90"/>
                  <a:gd name="f72" fmla="*/ f3 1 178130"/>
                  <a:gd name="f73" fmla="*/ f4 1 328098"/>
                  <a:gd name="f74" fmla="+- f7 0 f5"/>
                  <a:gd name="f75" fmla="+- f6 0 f5"/>
                  <a:gd name="f76" fmla="*/ f71 f0 1"/>
                  <a:gd name="f77" fmla="*/ f75 1 178130"/>
                  <a:gd name="f78" fmla="*/ f74 1 328098"/>
                  <a:gd name="f79" fmla="*/ 149727 f75 1"/>
                  <a:gd name="f80" fmla="*/ 226834 f74 1"/>
                  <a:gd name="f81" fmla="*/ 115351 f75 1"/>
                  <a:gd name="f82" fmla="*/ 189021 f74 1"/>
                  <a:gd name="f83" fmla="*/ 138650 f75 1"/>
                  <a:gd name="f84" fmla="*/ 143186 f74 1"/>
                  <a:gd name="f85" fmla="*/ 133684 f75 1"/>
                  <a:gd name="f86" fmla="*/ 93532 f74 1"/>
                  <a:gd name="f87" fmla="*/ 120316 f75 1"/>
                  <a:gd name="f88" fmla="*/ 52663 f74 1"/>
                  <a:gd name="f89" fmla="*/ 112295 f75 1"/>
                  <a:gd name="f90" fmla="*/ 39676 f74 1"/>
                  <a:gd name="f91" fmla="*/ 48509 f75 1"/>
                  <a:gd name="f92" fmla="*/ 10266 f74 1"/>
                  <a:gd name="f93" fmla="*/ 0 f75 1"/>
                  <a:gd name="f94" fmla="*/ 29364 f74 1"/>
                  <a:gd name="f95" fmla="*/ 78683 f75 1"/>
                  <a:gd name="f96" fmla="*/ 302843 f74 1"/>
                  <a:gd name="f97" fmla="*/ 83648 f75 1"/>
                  <a:gd name="f98" fmla="*/ 325761 f74 1"/>
                  <a:gd name="f99" fmla="*/ 177991 f75 1"/>
                  <a:gd name="f100" fmla="*/ 265412 f74 1"/>
                  <a:gd name="f101" fmla="*/ f76 1 f2"/>
                  <a:gd name="f102" fmla="*/ f79 1 178130"/>
                  <a:gd name="f103" fmla="*/ f80 1 328098"/>
                  <a:gd name="f104" fmla="*/ f81 1 178130"/>
                  <a:gd name="f105" fmla="*/ f82 1 328098"/>
                  <a:gd name="f106" fmla="*/ f83 1 178130"/>
                  <a:gd name="f107" fmla="*/ f84 1 328098"/>
                  <a:gd name="f108" fmla="*/ f85 1 178130"/>
                  <a:gd name="f109" fmla="*/ f86 1 328098"/>
                  <a:gd name="f110" fmla="*/ f87 1 178130"/>
                  <a:gd name="f111" fmla="*/ f88 1 328098"/>
                  <a:gd name="f112" fmla="*/ f89 1 178130"/>
                  <a:gd name="f113" fmla="*/ f90 1 328098"/>
                  <a:gd name="f114" fmla="*/ f91 1 178130"/>
                  <a:gd name="f115" fmla="*/ f92 1 328098"/>
                  <a:gd name="f116" fmla="*/ f93 1 178130"/>
                  <a:gd name="f117" fmla="*/ f94 1 328098"/>
                  <a:gd name="f118" fmla="*/ f95 1 178130"/>
                  <a:gd name="f119" fmla="*/ f96 1 328098"/>
                  <a:gd name="f120" fmla="*/ f97 1 178130"/>
                  <a:gd name="f121" fmla="*/ f98 1 328098"/>
                  <a:gd name="f122" fmla="*/ f99 1 178130"/>
                  <a:gd name="f123" fmla="*/ f100 1 328098"/>
                  <a:gd name="f124" fmla="*/ f5 1 f77"/>
                  <a:gd name="f125" fmla="*/ f6 1 f77"/>
                  <a:gd name="f126" fmla="*/ f5 1 f78"/>
                  <a:gd name="f127" fmla="*/ f7 1 f78"/>
                  <a:gd name="f128" fmla="+- f101 0 f1"/>
                  <a:gd name="f129" fmla="*/ f102 1 f77"/>
                  <a:gd name="f130" fmla="*/ f103 1 f78"/>
                  <a:gd name="f131" fmla="*/ f104 1 f77"/>
                  <a:gd name="f132" fmla="*/ f105 1 f78"/>
                  <a:gd name="f133" fmla="*/ f106 1 f77"/>
                  <a:gd name="f134" fmla="*/ f107 1 f78"/>
                  <a:gd name="f135" fmla="*/ f108 1 f77"/>
                  <a:gd name="f136" fmla="*/ f109 1 f78"/>
                  <a:gd name="f137" fmla="*/ f110 1 f77"/>
                  <a:gd name="f138" fmla="*/ f111 1 f78"/>
                  <a:gd name="f139" fmla="*/ f112 1 f77"/>
                  <a:gd name="f140" fmla="*/ f113 1 f78"/>
                  <a:gd name="f141" fmla="*/ f114 1 f77"/>
                  <a:gd name="f142" fmla="*/ f115 1 f78"/>
                  <a:gd name="f143" fmla="*/ f116 1 f77"/>
                  <a:gd name="f144" fmla="*/ f117 1 f78"/>
                  <a:gd name="f145" fmla="*/ f118 1 f77"/>
                  <a:gd name="f146" fmla="*/ f119 1 f78"/>
                  <a:gd name="f147" fmla="*/ f120 1 f77"/>
                  <a:gd name="f148" fmla="*/ f121 1 f78"/>
                  <a:gd name="f149" fmla="*/ f122 1 f77"/>
                  <a:gd name="f150" fmla="*/ f123 1 f78"/>
                  <a:gd name="f151" fmla="*/ f124 f72 1"/>
                  <a:gd name="f152" fmla="*/ f125 f72 1"/>
                  <a:gd name="f153" fmla="*/ f127 f73 1"/>
                  <a:gd name="f154" fmla="*/ f126 f73 1"/>
                  <a:gd name="f155" fmla="*/ f129 f72 1"/>
                  <a:gd name="f156" fmla="*/ f130 f73 1"/>
                  <a:gd name="f157" fmla="*/ f131 f72 1"/>
                  <a:gd name="f158" fmla="*/ f132 f73 1"/>
                  <a:gd name="f159" fmla="*/ f133 f72 1"/>
                  <a:gd name="f160" fmla="*/ f134 f73 1"/>
                  <a:gd name="f161" fmla="*/ f135 f72 1"/>
                  <a:gd name="f162" fmla="*/ f136 f73 1"/>
                  <a:gd name="f163" fmla="*/ f137 f72 1"/>
                  <a:gd name="f164" fmla="*/ f138 f73 1"/>
                  <a:gd name="f165" fmla="*/ f139 f72 1"/>
                  <a:gd name="f166" fmla="*/ f140 f73 1"/>
                  <a:gd name="f167" fmla="*/ f141 f72 1"/>
                  <a:gd name="f168" fmla="*/ f142 f73 1"/>
                  <a:gd name="f169" fmla="*/ f143 f72 1"/>
                  <a:gd name="f170" fmla="*/ f144 f73 1"/>
                  <a:gd name="f171" fmla="*/ f145 f72 1"/>
                  <a:gd name="f172" fmla="*/ f146 f73 1"/>
                  <a:gd name="f173" fmla="*/ f147 f72 1"/>
                  <a:gd name="f174" fmla="*/ f148 f73 1"/>
                  <a:gd name="f175" fmla="*/ f149 f72 1"/>
                  <a:gd name="f176" fmla="*/ f150 f7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8">
                    <a:pos x="f155" y="f156"/>
                  </a:cxn>
                  <a:cxn ang="f128">
                    <a:pos x="f157" y="f158"/>
                  </a:cxn>
                  <a:cxn ang="f128">
                    <a:pos x="f159" y="f160"/>
                  </a:cxn>
                  <a:cxn ang="f128">
                    <a:pos x="f161" y="f162"/>
                  </a:cxn>
                  <a:cxn ang="f128">
                    <a:pos x="f163" y="f164"/>
                  </a:cxn>
                  <a:cxn ang="f128">
                    <a:pos x="f165" y="f166"/>
                  </a:cxn>
                  <a:cxn ang="f128">
                    <a:pos x="f167" y="f168"/>
                  </a:cxn>
                  <a:cxn ang="f128">
                    <a:pos x="f169" y="f170"/>
                  </a:cxn>
                  <a:cxn ang="f128">
                    <a:pos x="f171" y="f172"/>
                  </a:cxn>
                  <a:cxn ang="f128">
                    <a:pos x="f173" y="f174"/>
                  </a:cxn>
                  <a:cxn ang="f128">
                    <a:pos x="f175" y="f176"/>
                  </a:cxn>
                  <a:cxn ang="f128">
                    <a:pos x="f155" y="f156"/>
                  </a:cxn>
                </a:cxnLst>
                <a:rect l="f151" t="f154" r="f152" b="f153"/>
                <a:pathLst>
                  <a:path w="178130" h="328098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5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" name="Freeform: Shape 237"/>
              <p:cNvSpPr/>
              <p:nvPr/>
            </p:nvSpPr>
            <p:spPr>
              <a:xfrm rot="12101075">
                <a:off x="2840283" y="4467236"/>
                <a:ext cx="325937" cy="315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4289"/>
                  <a:gd name="f7" fmla="val 304423"/>
                  <a:gd name="f8" fmla="val 263108"/>
                  <a:gd name="f9" fmla="val 184061"/>
                  <a:gd name="f10" fmla="val 240573"/>
                  <a:gd name="f11" fmla="val 190554"/>
                  <a:gd name="f12" fmla="val 224913"/>
                  <a:gd name="f13" fmla="val 179477"/>
                  <a:gd name="f14" fmla="val 213836"/>
                  <a:gd name="f15" fmla="val 159616"/>
                  <a:gd name="f16" fmla="val 203141"/>
                  <a:gd name="f17" fmla="val 140518"/>
                  <a:gd name="f18" fmla="val 198940"/>
                  <a:gd name="f19" fmla="val 122566"/>
                  <a:gd name="f20" fmla="val 215746"/>
                  <a:gd name="f21" fmla="val 105378"/>
                  <a:gd name="f22" fmla="val 224531"/>
                  <a:gd name="f23" fmla="val 96211"/>
                  <a:gd name="f24" fmla="val 222621"/>
                  <a:gd name="f25" fmla="val 89718"/>
                  <a:gd name="f26" fmla="val 214218"/>
                  <a:gd name="f27" fmla="val 82079"/>
                  <a:gd name="f28" fmla="val 199704"/>
                  <a:gd name="f29" fmla="val 69474"/>
                  <a:gd name="f30" fmla="val 185571"/>
                  <a:gd name="f31" fmla="val 56870"/>
                  <a:gd name="f32" fmla="val 171057"/>
                  <a:gd name="f33" fmla="val 44265"/>
                  <a:gd name="f34" fmla="val 161890"/>
                  <a:gd name="f35" fmla="val 36244"/>
                  <a:gd name="f36" fmla="val 152723"/>
                  <a:gd name="f37" fmla="val 27841"/>
                  <a:gd name="f38" fmla="val 143556"/>
                  <a:gd name="f39" fmla="val 19820"/>
                  <a:gd name="f40" fmla="val 113764"/>
                  <a:gd name="f41" fmla="+- 0 0 6917"/>
                  <a:gd name="f42" fmla="val 87791"/>
                  <a:gd name="f43" fmla="val 21730"/>
                  <a:gd name="f44" fmla="val 61436"/>
                  <a:gd name="f45" fmla="val 51140"/>
                  <a:gd name="f46" fmla="val 35463"/>
                  <a:gd name="f47" fmla="val 81315"/>
                  <a:gd name="f48" fmla="val 7962"/>
                  <a:gd name="f49" fmla="val 109579"/>
                  <a:gd name="f50" fmla="+- 0 0 3496"/>
                  <a:gd name="f51" fmla="val 121420"/>
                  <a:gd name="f52" fmla="+- 0 0 2350"/>
                  <a:gd name="f53" fmla="val 127913"/>
                  <a:gd name="f54" fmla="val 9872"/>
                  <a:gd name="f55" fmla="val 137462"/>
                  <a:gd name="f56" fmla="val 25532"/>
                  <a:gd name="f57" fmla="val 150067"/>
                  <a:gd name="f58" fmla="val 39665"/>
                  <a:gd name="f59" fmla="val 164581"/>
                  <a:gd name="f60" fmla="val 54561"/>
                  <a:gd name="f61" fmla="val 178331"/>
                  <a:gd name="f62" fmla="val 61818"/>
                  <a:gd name="f63" fmla="val 197811"/>
                  <a:gd name="f64" fmla="val 79006"/>
                  <a:gd name="f65" fmla="val 207742"/>
                  <a:gd name="f66" fmla="val 93902"/>
                  <a:gd name="f67" fmla="val 219583"/>
                  <a:gd name="f68" fmla="val 104979"/>
                  <a:gd name="f69" fmla="val 228367"/>
                  <a:gd name="f70" fmla="val 114910"/>
                  <a:gd name="f71" fmla="val 222256"/>
                  <a:gd name="f72" fmla="val 125605"/>
                  <a:gd name="f73" fmla="val 216909"/>
                  <a:gd name="f74" fmla="val 203158"/>
                  <a:gd name="f75" fmla="val 177550"/>
                  <a:gd name="f76" fmla="val 213471"/>
                  <a:gd name="f77" fmla="val 188245"/>
                  <a:gd name="f78" fmla="val 241736"/>
                  <a:gd name="f79" fmla="val 189391"/>
                  <a:gd name="f80" fmla="val 253576"/>
                  <a:gd name="f81" fmla="val 187481"/>
                  <a:gd name="f82" fmla="val 266181"/>
                  <a:gd name="f83" fmla="val 191683"/>
                  <a:gd name="f84" fmla="val 277640"/>
                  <a:gd name="f85" fmla="val 198558"/>
                  <a:gd name="f86" fmla="val 291390"/>
                  <a:gd name="f87" fmla="val 211163"/>
                  <a:gd name="f88" fmla="val 297883"/>
                  <a:gd name="f89" fmla="val 223767"/>
                  <a:gd name="f90" fmla="val 304376"/>
                  <a:gd name="f91" fmla="val 280296"/>
                  <a:gd name="f92" fmla="val 306286"/>
                  <a:gd name="f93" fmla="val 327659"/>
                  <a:gd name="f94" fmla="val 249375"/>
                  <a:gd name="f95" fmla="val 310853"/>
                  <a:gd name="f96" fmla="val 200103"/>
                  <a:gd name="f97" fmla="val 297866"/>
                  <a:gd name="f98" fmla="val 185970"/>
                  <a:gd name="f99" fmla="val 284116"/>
                  <a:gd name="f100" fmla="val 177949"/>
                  <a:gd name="f101" fmla="+- 0 0 -90"/>
                  <a:gd name="f102" fmla="*/ f3 1 314289"/>
                  <a:gd name="f103" fmla="*/ f4 1 304423"/>
                  <a:gd name="f104" fmla="+- f7 0 f5"/>
                  <a:gd name="f105" fmla="+- f6 0 f5"/>
                  <a:gd name="f106" fmla="*/ f101 f0 1"/>
                  <a:gd name="f107" fmla="*/ f105 1 314289"/>
                  <a:gd name="f108" fmla="*/ f104 1 304423"/>
                  <a:gd name="f109" fmla="*/ 263108 f105 1"/>
                  <a:gd name="f110" fmla="*/ 184061 f104 1"/>
                  <a:gd name="f111" fmla="*/ 213836 f105 1"/>
                  <a:gd name="f112" fmla="*/ 159616 f104 1"/>
                  <a:gd name="f113" fmla="*/ 215746 f105 1"/>
                  <a:gd name="f114" fmla="*/ 105378 f104 1"/>
                  <a:gd name="f115" fmla="*/ 214218 f105 1"/>
                  <a:gd name="f116" fmla="*/ 82079 f104 1"/>
                  <a:gd name="f117" fmla="*/ 171057 f105 1"/>
                  <a:gd name="f118" fmla="*/ 44265 f104 1"/>
                  <a:gd name="f119" fmla="*/ 143556 f105 1"/>
                  <a:gd name="f120" fmla="*/ 19820 f104 1"/>
                  <a:gd name="f121" fmla="*/ 87791 f105 1"/>
                  <a:gd name="f122" fmla="*/ 21730 f104 1"/>
                  <a:gd name="f123" fmla="*/ 7962 f105 1"/>
                  <a:gd name="f124" fmla="*/ 109579 f104 1"/>
                  <a:gd name="f125" fmla="*/ 9872 f105 1"/>
                  <a:gd name="f126" fmla="*/ 137462 f104 1"/>
                  <a:gd name="f127" fmla="*/ 54561 f105 1"/>
                  <a:gd name="f128" fmla="*/ 178331 f104 1"/>
                  <a:gd name="f129" fmla="*/ 93902 f105 1"/>
                  <a:gd name="f130" fmla="*/ 219583 f104 1"/>
                  <a:gd name="f131" fmla="*/ 125605 f105 1"/>
                  <a:gd name="f132" fmla="*/ 216909 f104 1"/>
                  <a:gd name="f133" fmla="*/ 188245 f105 1"/>
                  <a:gd name="f134" fmla="*/ 241736 f104 1"/>
                  <a:gd name="f135" fmla="*/ 191683 f105 1"/>
                  <a:gd name="f136" fmla="*/ 277640 f104 1"/>
                  <a:gd name="f137" fmla="*/ 223767 f105 1"/>
                  <a:gd name="f138" fmla="*/ 304376 f104 1"/>
                  <a:gd name="f139" fmla="*/ 310853 f105 1"/>
                  <a:gd name="f140" fmla="*/ 200103 f104 1"/>
                  <a:gd name="f141" fmla="*/ f106 1 f2"/>
                  <a:gd name="f142" fmla="*/ f109 1 314289"/>
                  <a:gd name="f143" fmla="*/ f110 1 304423"/>
                  <a:gd name="f144" fmla="*/ f111 1 314289"/>
                  <a:gd name="f145" fmla="*/ f112 1 304423"/>
                  <a:gd name="f146" fmla="*/ f113 1 314289"/>
                  <a:gd name="f147" fmla="*/ f114 1 304423"/>
                  <a:gd name="f148" fmla="*/ f115 1 314289"/>
                  <a:gd name="f149" fmla="*/ f116 1 304423"/>
                  <a:gd name="f150" fmla="*/ f117 1 314289"/>
                  <a:gd name="f151" fmla="*/ f118 1 304423"/>
                  <a:gd name="f152" fmla="*/ f119 1 314289"/>
                  <a:gd name="f153" fmla="*/ f120 1 304423"/>
                  <a:gd name="f154" fmla="*/ f121 1 314289"/>
                  <a:gd name="f155" fmla="*/ f122 1 304423"/>
                  <a:gd name="f156" fmla="*/ f123 1 314289"/>
                  <a:gd name="f157" fmla="*/ f124 1 304423"/>
                  <a:gd name="f158" fmla="*/ f125 1 314289"/>
                  <a:gd name="f159" fmla="*/ f126 1 304423"/>
                  <a:gd name="f160" fmla="*/ f127 1 314289"/>
                  <a:gd name="f161" fmla="*/ f128 1 304423"/>
                  <a:gd name="f162" fmla="*/ f129 1 314289"/>
                  <a:gd name="f163" fmla="*/ f130 1 304423"/>
                  <a:gd name="f164" fmla="*/ f131 1 314289"/>
                  <a:gd name="f165" fmla="*/ f132 1 304423"/>
                  <a:gd name="f166" fmla="*/ f133 1 314289"/>
                  <a:gd name="f167" fmla="*/ f134 1 304423"/>
                  <a:gd name="f168" fmla="*/ f135 1 314289"/>
                  <a:gd name="f169" fmla="*/ f136 1 304423"/>
                  <a:gd name="f170" fmla="*/ f137 1 314289"/>
                  <a:gd name="f171" fmla="*/ f138 1 304423"/>
                  <a:gd name="f172" fmla="*/ f139 1 314289"/>
                  <a:gd name="f173" fmla="*/ f140 1 304423"/>
                  <a:gd name="f174" fmla="*/ f5 1 f107"/>
                  <a:gd name="f175" fmla="*/ f6 1 f107"/>
                  <a:gd name="f176" fmla="*/ f5 1 f108"/>
                  <a:gd name="f177" fmla="*/ f7 1 f108"/>
                  <a:gd name="f178" fmla="+- f141 0 f1"/>
                  <a:gd name="f179" fmla="*/ f142 1 f107"/>
                  <a:gd name="f180" fmla="*/ f143 1 f108"/>
                  <a:gd name="f181" fmla="*/ f144 1 f107"/>
                  <a:gd name="f182" fmla="*/ f145 1 f108"/>
                  <a:gd name="f183" fmla="*/ f146 1 f107"/>
                  <a:gd name="f184" fmla="*/ f147 1 f108"/>
                  <a:gd name="f185" fmla="*/ f148 1 f107"/>
                  <a:gd name="f186" fmla="*/ f149 1 f108"/>
                  <a:gd name="f187" fmla="*/ f150 1 f107"/>
                  <a:gd name="f188" fmla="*/ f151 1 f108"/>
                  <a:gd name="f189" fmla="*/ f152 1 f107"/>
                  <a:gd name="f190" fmla="*/ f153 1 f108"/>
                  <a:gd name="f191" fmla="*/ f154 1 f107"/>
                  <a:gd name="f192" fmla="*/ f155 1 f108"/>
                  <a:gd name="f193" fmla="*/ f156 1 f107"/>
                  <a:gd name="f194" fmla="*/ f157 1 f108"/>
                  <a:gd name="f195" fmla="*/ f158 1 f107"/>
                  <a:gd name="f196" fmla="*/ f159 1 f108"/>
                  <a:gd name="f197" fmla="*/ f160 1 f107"/>
                  <a:gd name="f198" fmla="*/ f161 1 f108"/>
                  <a:gd name="f199" fmla="*/ f162 1 f107"/>
                  <a:gd name="f200" fmla="*/ f163 1 f108"/>
                  <a:gd name="f201" fmla="*/ f164 1 f107"/>
                  <a:gd name="f202" fmla="*/ f165 1 f108"/>
                  <a:gd name="f203" fmla="*/ f166 1 f107"/>
                  <a:gd name="f204" fmla="*/ f167 1 f108"/>
                  <a:gd name="f205" fmla="*/ f168 1 f107"/>
                  <a:gd name="f206" fmla="*/ f169 1 f108"/>
                  <a:gd name="f207" fmla="*/ f170 1 f107"/>
                  <a:gd name="f208" fmla="*/ f171 1 f108"/>
                  <a:gd name="f209" fmla="*/ f172 1 f107"/>
                  <a:gd name="f210" fmla="*/ f173 1 f108"/>
                  <a:gd name="f211" fmla="*/ f174 f102 1"/>
                  <a:gd name="f212" fmla="*/ f175 f102 1"/>
                  <a:gd name="f213" fmla="*/ f177 f103 1"/>
                  <a:gd name="f214" fmla="*/ f176 f103 1"/>
                  <a:gd name="f215" fmla="*/ f179 f102 1"/>
                  <a:gd name="f216" fmla="*/ f180 f103 1"/>
                  <a:gd name="f217" fmla="*/ f181 f102 1"/>
                  <a:gd name="f218" fmla="*/ f182 f103 1"/>
                  <a:gd name="f219" fmla="*/ f183 f102 1"/>
                  <a:gd name="f220" fmla="*/ f184 f103 1"/>
                  <a:gd name="f221" fmla="*/ f185 f102 1"/>
                  <a:gd name="f222" fmla="*/ f186 f103 1"/>
                  <a:gd name="f223" fmla="*/ f187 f102 1"/>
                  <a:gd name="f224" fmla="*/ f188 f103 1"/>
                  <a:gd name="f225" fmla="*/ f189 f102 1"/>
                  <a:gd name="f226" fmla="*/ f190 f103 1"/>
                  <a:gd name="f227" fmla="*/ f191 f102 1"/>
                  <a:gd name="f228" fmla="*/ f192 f103 1"/>
                  <a:gd name="f229" fmla="*/ f193 f102 1"/>
                  <a:gd name="f230" fmla="*/ f194 f103 1"/>
                  <a:gd name="f231" fmla="*/ f195 f102 1"/>
                  <a:gd name="f232" fmla="*/ f196 f103 1"/>
                  <a:gd name="f233" fmla="*/ f197 f102 1"/>
                  <a:gd name="f234" fmla="*/ f198 f103 1"/>
                  <a:gd name="f235" fmla="*/ f199 f102 1"/>
                  <a:gd name="f236" fmla="*/ f200 f103 1"/>
                  <a:gd name="f237" fmla="*/ f201 f102 1"/>
                  <a:gd name="f238" fmla="*/ f202 f103 1"/>
                  <a:gd name="f239" fmla="*/ f203 f102 1"/>
                  <a:gd name="f240" fmla="*/ f204 f103 1"/>
                  <a:gd name="f241" fmla="*/ f205 f102 1"/>
                  <a:gd name="f242" fmla="*/ f206 f103 1"/>
                  <a:gd name="f243" fmla="*/ f207 f102 1"/>
                  <a:gd name="f244" fmla="*/ f208 f103 1"/>
                  <a:gd name="f245" fmla="*/ f209 f102 1"/>
                  <a:gd name="f246" fmla="*/ f210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15" y="f216"/>
                  </a:cxn>
                  <a:cxn ang="f178">
                    <a:pos x="f217" y="f218"/>
                  </a:cxn>
                  <a:cxn ang="f178">
                    <a:pos x="f219" y="f220"/>
                  </a:cxn>
                  <a:cxn ang="f178">
                    <a:pos x="f221" y="f222"/>
                  </a:cxn>
                  <a:cxn ang="f178">
                    <a:pos x="f223" y="f224"/>
                  </a:cxn>
                  <a:cxn ang="f178">
                    <a:pos x="f225" y="f226"/>
                  </a:cxn>
                  <a:cxn ang="f178">
                    <a:pos x="f227" y="f228"/>
                  </a:cxn>
                  <a:cxn ang="f178">
                    <a:pos x="f229" y="f230"/>
                  </a:cxn>
                  <a:cxn ang="f178">
                    <a:pos x="f231" y="f232"/>
                  </a:cxn>
                  <a:cxn ang="f178">
                    <a:pos x="f233" y="f234"/>
                  </a:cxn>
                  <a:cxn ang="f178">
                    <a:pos x="f235" y="f236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15" y="f216"/>
                  </a:cxn>
                </a:cxnLst>
                <a:rect l="f211" t="f214" r="f212" b="f213"/>
                <a:pathLst>
                  <a:path w="314289" h="3044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36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" name="Freeform: Shape 238"/>
              <p:cNvSpPr/>
              <p:nvPr/>
            </p:nvSpPr>
            <p:spPr>
              <a:xfrm rot="12101075">
                <a:off x="2245595" y="4908480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" name="Freeform: Shape 239"/>
              <p:cNvSpPr/>
              <p:nvPr/>
            </p:nvSpPr>
            <p:spPr>
              <a:xfrm rot="12101075">
                <a:off x="3070711" y="4361870"/>
                <a:ext cx="317049" cy="3183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714"/>
                  <a:gd name="f7" fmla="val 306923"/>
                  <a:gd name="f8" fmla="val 261929"/>
                  <a:gd name="f9" fmla="val 192583"/>
                  <a:gd name="f10" fmla="val 234046"/>
                  <a:gd name="f11" fmla="val 198695"/>
                  <a:gd name="f12" fmla="val 220677"/>
                  <a:gd name="f13" fmla="val 183035"/>
                  <a:gd name="f14" fmla="val 210746"/>
                  <a:gd name="f15" fmla="val 162791"/>
                  <a:gd name="f16" fmla="val 199670"/>
                  <a:gd name="f17" fmla="val 141020"/>
                  <a:gd name="f18" fmla="val 120394"/>
                  <a:gd name="f19" fmla="val 224497"/>
                  <a:gd name="f20" fmla="val 106644"/>
                  <a:gd name="f21" fmla="val 231372"/>
                  <a:gd name="f22" fmla="val 100150"/>
                  <a:gd name="f23" fmla="val 227934"/>
                  <a:gd name="f24" fmla="val 92893"/>
                  <a:gd name="f25" fmla="val 223351"/>
                  <a:gd name="f26" fmla="val 88310"/>
                  <a:gd name="f27" fmla="val 209219"/>
                  <a:gd name="f28" fmla="val 72268"/>
                  <a:gd name="f29" fmla="val 197378"/>
                  <a:gd name="f30" fmla="val 53170"/>
                  <a:gd name="f31" fmla="val 175224"/>
                  <a:gd name="f32" fmla="val 47059"/>
                  <a:gd name="f33" fmla="val 155745"/>
                  <a:gd name="f34" fmla="val 31780"/>
                  <a:gd name="f35" fmla="val 141995"/>
                  <a:gd name="f36" fmla="+- 0 0 1832"/>
                  <a:gd name="f37" fmla="val 120223"/>
                  <a:gd name="f38" fmla="val 78"/>
                  <a:gd name="f39" fmla="val 101126"/>
                  <a:gd name="f40" fmla="val 1988"/>
                  <a:gd name="f41" fmla="val 84701"/>
                  <a:gd name="f42" fmla="val 30634"/>
                  <a:gd name="f43" fmla="val 67132"/>
                  <a:gd name="f44" fmla="val 47822"/>
                  <a:gd name="f45" fmla="val 47270"/>
                  <a:gd name="f46" fmla="val 67302"/>
                  <a:gd name="f47" fmla="val 27790"/>
                  <a:gd name="f48" fmla="val 87546"/>
                  <a:gd name="f49" fmla="val 7164"/>
                  <a:gd name="f50" fmla="+- 0 0 2002"/>
                  <a:gd name="f51" fmla="val 115047"/>
                  <a:gd name="f52" fmla="+- 0 0 2766"/>
                  <a:gd name="f53" fmla="val 129179"/>
                  <a:gd name="f54" fmla="val 21297"/>
                  <a:gd name="f55" fmla="val 142165"/>
                  <a:gd name="f56" fmla="val 33901"/>
                  <a:gd name="f57" fmla="val 156680"/>
                  <a:gd name="f58" fmla="val 46888"/>
                  <a:gd name="f59" fmla="val 170812"/>
                  <a:gd name="f60" fmla="val 61402"/>
                  <a:gd name="f61" fmla="val 184562"/>
                  <a:gd name="f62" fmla="val 76299"/>
                  <a:gd name="f63" fmla="val 197931"/>
                  <a:gd name="f64" fmla="val 90049"/>
                  <a:gd name="f65" fmla="val 212445"/>
                  <a:gd name="f66" fmla="val 98834"/>
                  <a:gd name="f67" fmla="val 221994"/>
                  <a:gd name="f68" fmla="val 104563"/>
                  <a:gd name="f69" fmla="val 225050"/>
                  <a:gd name="f70" fmla="val 114876"/>
                  <a:gd name="f71" fmla="val 213973"/>
                  <a:gd name="f72" fmla="val 134356"/>
                  <a:gd name="f73" fmla="val 193347"/>
                  <a:gd name="f74" fmla="val 154217"/>
                  <a:gd name="f75" fmla="val 206334"/>
                  <a:gd name="f76" fmla="val 172169"/>
                  <a:gd name="f77" fmla="val 217029"/>
                  <a:gd name="f78" fmla="val 188975"/>
                  <a:gd name="f79" fmla="val 226959"/>
                  <a:gd name="f80" fmla="val 197760"/>
                  <a:gd name="f81" fmla="val 241856"/>
                  <a:gd name="f82" fmla="val 191649"/>
                  <a:gd name="f83" fmla="val 263627"/>
                  <a:gd name="f84" fmla="val 184010"/>
                  <a:gd name="f85" fmla="val 289218"/>
                  <a:gd name="f86" fmla="val 205399"/>
                  <a:gd name="f87" fmla="val 311753"/>
                  <a:gd name="f88" fmla="val 230990"/>
                  <a:gd name="f89" fmla="val 306024"/>
                  <a:gd name="f90" fmla="val 265748"/>
                  <a:gd name="f91" fmla="val 298003"/>
                  <a:gd name="f92" fmla="val 290575"/>
                  <a:gd name="f93" fmla="val 276232"/>
                  <a:gd name="f94" fmla="val 302798"/>
                  <a:gd name="f95" fmla="val 243001"/>
                  <a:gd name="f96" fmla="val 313492"/>
                  <a:gd name="f97" fmla="val 210535"/>
                  <a:gd name="f98" fmla="val 293631"/>
                  <a:gd name="f99" fmla="val 185708"/>
                  <a:gd name="f100" fmla="+- 0 0 -90"/>
                  <a:gd name="f101" fmla="*/ f3 1 305714"/>
                  <a:gd name="f102" fmla="*/ f4 1 306923"/>
                  <a:gd name="f103" fmla="+- f7 0 f5"/>
                  <a:gd name="f104" fmla="+- f6 0 f5"/>
                  <a:gd name="f105" fmla="*/ f100 f0 1"/>
                  <a:gd name="f106" fmla="*/ f104 1 305714"/>
                  <a:gd name="f107" fmla="*/ f103 1 306923"/>
                  <a:gd name="f108" fmla="*/ 261929 f104 1"/>
                  <a:gd name="f109" fmla="*/ 192583 f103 1"/>
                  <a:gd name="f110" fmla="*/ 210746 f104 1"/>
                  <a:gd name="f111" fmla="*/ 162791 f103 1"/>
                  <a:gd name="f112" fmla="*/ 224497 f104 1"/>
                  <a:gd name="f113" fmla="*/ 106644 f103 1"/>
                  <a:gd name="f114" fmla="*/ 223351 f104 1"/>
                  <a:gd name="f115" fmla="*/ 88310 f103 1"/>
                  <a:gd name="f116" fmla="*/ 175224 f104 1"/>
                  <a:gd name="f117" fmla="*/ 47059 f103 1"/>
                  <a:gd name="f118" fmla="*/ 120223 f104 1"/>
                  <a:gd name="f119" fmla="*/ 78 f103 1"/>
                  <a:gd name="f120" fmla="*/ 67132 f104 1"/>
                  <a:gd name="f121" fmla="*/ 47822 f103 1"/>
                  <a:gd name="f122" fmla="*/ 7164 f104 1"/>
                  <a:gd name="f123" fmla="*/ 129179 f103 1"/>
                  <a:gd name="f124" fmla="*/ 46888 f104 1"/>
                  <a:gd name="f125" fmla="*/ 170812 f103 1"/>
                  <a:gd name="f126" fmla="*/ 90049 f104 1"/>
                  <a:gd name="f127" fmla="*/ 212445 f103 1"/>
                  <a:gd name="f128" fmla="*/ 114876 f104 1"/>
                  <a:gd name="f129" fmla="*/ 213973 f103 1"/>
                  <a:gd name="f130" fmla="*/ 172169 f104 1"/>
                  <a:gd name="f131" fmla="*/ 217029 f103 1"/>
                  <a:gd name="f132" fmla="*/ 191649 f104 1"/>
                  <a:gd name="f133" fmla="*/ 263627 f103 1"/>
                  <a:gd name="f134" fmla="*/ 230990 f104 1"/>
                  <a:gd name="f135" fmla="*/ 306024 f103 1"/>
                  <a:gd name="f136" fmla="*/ 302798 f104 1"/>
                  <a:gd name="f137" fmla="*/ 243001 f103 1"/>
                  <a:gd name="f138" fmla="*/ f105 1 f2"/>
                  <a:gd name="f139" fmla="*/ f108 1 305714"/>
                  <a:gd name="f140" fmla="*/ f109 1 306923"/>
                  <a:gd name="f141" fmla="*/ f110 1 305714"/>
                  <a:gd name="f142" fmla="*/ f111 1 306923"/>
                  <a:gd name="f143" fmla="*/ f112 1 305714"/>
                  <a:gd name="f144" fmla="*/ f113 1 306923"/>
                  <a:gd name="f145" fmla="*/ f114 1 305714"/>
                  <a:gd name="f146" fmla="*/ f115 1 306923"/>
                  <a:gd name="f147" fmla="*/ f116 1 305714"/>
                  <a:gd name="f148" fmla="*/ f117 1 306923"/>
                  <a:gd name="f149" fmla="*/ f118 1 305714"/>
                  <a:gd name="f150" fmla="*/ f119 1 306923"/>
                  <a:gd name="f151" fmla="*/ f120 1 305714"/>
                  <a:gd name="f152" fmla="*/ f121 1 306923"/>
                  <a:gd name="f153" fmla="*/ f122 1 305714"/>
                  <a:gd name="f154" fmla="*/ f123 1 306923"/>
                  <a:gd name="f155" fmla="*/ f124 1 305714"/>
                  <a:gd name="f156" fmla="*/ f125 1 306923"/>
                  <a:gd name="f157" fmla="*/ f126 1 305714"/>
                  <a:gd name="f158" fmla="*/ f127 1 306923"/>
                  <a:gd name="f159" fmla="*/ f128 1 305714"/>
                  <a:gd name="f160" fmla="*/ f129 1 306923"/>
                  <a:gd name="f161" fmla="*/ f130 1 305714"/>
                  <a:gd name="f162" fmla="*/ f131 1 306923"/>
                  <a:gd name="f163" fmla="*/ f132 1 305714"/>
                  <a:gd name="f164" fmla="*/ f133 1 306923"/>
                  <a:gd name="f165" fmla="*/ f134 1 305714"/>
                  <a:gd name="f166" fmla="*/ f135 1 306923"/>
                  <a:gd name="f167" fmla="*/ f136 1 305714"/>
                  <a:gd name="f168" fmla="*/ f137 1 306923"/>
                  <a:gd name="f169" fmla="*/ f5 1 f106"/>
                  <a:gd name="f170" fmla="*/ f6 1 f106"/>
                  <a:gd name="f171" fmla="*/ f5 1 f107"/>
                  <a:gd name="f172" fmla="*/ f7 1 f107"/>
                  <a:gd name="f173" fmla="+- f138 0 f1"/>
                  <a:gd name="f174" fmla="*/ f139 1 f106"/>
                  <a:gd name="f175" fmla="*/ f140 1 f107"/>
                  <a:gd name="f176" fmla="*/ f141 1 f106"/>
                  <a:gd name="f177" fmla="*/ f142 1 f107"/>
                  <a:gd name="f178" fmla="*/ f143 1 f106"/>
                  <a:gd name="f179" fmla="*/ f144 1 f107"/>
                  <a:gd name="f180" fmla="*/ f145 1 f106"/>
                  <a:gd name="f181" fmla="*/ f146 1 f107"/>
                  <a:gd name="f182" fmla="*/ f147 1 f106"/>
                  <a:gd name="f183" fmla="*/ f148 1 f107"/>
                  <a:gd name="f184" fmla="*/ f149 1 f106"/>
                  <a:gd name="f185" fmla="*/ f150 1 f107"/>
                  <a:gd name="f186" fmla="*/ f151 1 f106"/>
                  <a:gd name="f187" fmla="*/ f152 1 f107"/>
                  <a:gd name="f188" fmla="*/ f153 1 f106"/>
                  <a:gd name="f189" fmla="*/ f154 1 f107"/>
                  <a:gd name="f190" fmla="*/ f155 1 f106"/>
                  <a:gd name="f191" fmla="*/ f156 1 f107"/>
                  <a:gd name="f192" fmla="*/ f157 1 f106"/>
                  <a:gd name="f193" fmla="*/ f158 1 f107"/>
                  <a:gd name="f194" fmla="*/ f159 1 f106"/>
                  <a:gd name="f195" fmla="*/ f160 1 f107"/>
                  <a:gd name="f196" fmla="*/ f161 1 f106"/>
                  <a:gd name="f197" fmla="*/ f162 1 f107"/>
                  <a:gd name="f198" fmla="*/ f163 1 f106"/>
                  <a:gd name="f199" fmla="*/ f164 1 f107"/>
                  <a:gd name="f200" fmla="*/ f165 1 f106"/>
                  <a:gd name="f201" fmla="*/ f166 1 f107"/>
                  <a:gd name="f202" fmla="*/ f167 1 f106"/>
                  <a:gd name="f203" fmla="*/ f168 1 f107"/>
                  <a:gd name="f204" fmla="*/ f169 f101 1"/>
                  <a:gd name="f205" fmla="*/ f170 f101 1"/>
                  <a:gd name="f206" fmla="*/ f172 f102 1"/>
                  <a:gd name="f207" fmla="*/ f171 f102 1"/>
                  <a:gd name="f208" fmla="*/ f174 f101 1"/>
                  <a:gd name="f209" fmla="*/ f175 f102 1"/>
                  <a:gd name="f210" fmla="*/ f176 f101 1"/>
                  <a:gd name="f211" fmla="*/ f177 f102 1"/>
                  <a:gd name="f212" fmla="*/ f178 f101 1"/>
                  <a:gd name="f213" fmla="*/ f179 f102 1"/>
                  <a:gd name="f214" fmla="*/ f180 f101 1"/>
                  <a:gd name="f215" fmla="*/ f181 f102 1"/>
                  <a:gd name="f216" fmla="*/ f182 f101 1"/>
                  <a:gd name="f217" fmla="*/ f183 f102 1"/>
                  <a:gd name="f218" fmla="*/ f184 f101 1"/>
                  <a:gd name="f219" fmla="*/ f185 f102 1"/>
                  <a:gd name="f220" fmla="*/ f186 f101 1"/>
                  <a:gd name="f221" fmla="*/ f187 f102 1"/>
                  <a:gd name="f222" fmla="*/ f188 f101 1"/>
                  <a:gd name="f223" fmla="*/ f189 f102 1"/>
                  <a:gd name="f224" fmla="*/ f190 f101 1"/>
                  <a:gd name="f225" fmla="*/ f191 f102 1"/>
                  <a:gd name="f226" fmla="*/ f192 f101 1"/>
                  <a:gd name="f227" fmla="*/ f193 f102 1"/>
                  <a:gd name="f228" fmla="*/ f194 f101 1"/>
                  <a:gd name="f229" fmla="*/ f195 f102 1"/>
                  <a:gd name="f230" fmla="*/ f196 f101 1"/>
                  <a:gd name="f231" fmla="*/ f197 f102 1"/>
                  <a:gd name="f232" fmla="*/ f198 f101 1"/>
                  <a:gd name="f233" fmla="*/ f199 f102 1"/>
                  <a:gd name="f234" fmla="*/ f200 f101 1"/>
                  <a:gd name="f235" fmla="*/ f201 f102 1"/>
                  <a:gd name="f236" fmla="*/ f202 f101 1"/>
                  <a:gd name="f237" fmla="*/ f203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3">
                    <a:pos x="f208" y="f209"/>
                  </a:cxn>
                  <a:cxn ang="f173">
                    <a:pos x="f210" y="f211"/>
                  </a:cxn>
                  <a:cxn ang="f173">
                    <a:pos x="f212" y="f213"/>
                  </a:cxn>
                  <a:cxn ang="f173">
                    <a:pos x="f214" y="f215"/>
                  </a:cxn>
                  <a:cxn ang="f173">
                    <a:pos x="f216" y="f217"/>
                  </a:cxn>
                  <a:cxn ang="f173">
                    <a:pos x="f218" y="f219"/>
                  </a:cxn>
                  <a:cxn ang="f173">
                    <a:pos x="f220" y="f221"/>
                  </a:cxn>
                  <a:cxn ang="f173">
                    <a:pos x="f222" y="f213"/>
                  </a:cxn>
                  <a:cxn ang="f173">
                    <a:pos x="f222" y="f223"/>
                  </a:cxn>
                  <a:cxn ang="f173">
                    <a:pos x="f224" y="f225"/>
                  </a:cxn>
                  <a:cxn ang="f173">
                    <a:pos x="f226" y="f227"/>
                  </a:cxn>
                  <a:cxn ang="f173">
                    <a:pos x="f228" y="f229"/>
                  </a:cxn>
                  <a:cxn ang="f173">
                    <a:pos x="f230" y="f231"/>
                  </a:cxn>
                  <a:cxn ang="f173">
                    <a:pos x="f232" y="f233"/>
                  </a:cxn>
                  <a:cxn ang="f173">
                    <a:pos x="f234" y="f235"/>
                  </a:cxn>
                  <a:cxn ang="f173">
                    <a:pos x="f236" y="f237"/>
                  </a:cxn>
                  <a:cxn ang="f173">
                    <a:pos x="f208" y="f209"/>
                  </a:cxn>
                </a:cxnLst>
                <a:rect l="f204" t="f207" r="f205" b="f206"/>
                <a:pathLst>
                  <a:path w="305714" h="3069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20"/>
                    </a:cubicBezTo>
                    <a:cubicBezTo>
                      <a:pt x="f50" y="f51"/>
                      <a:pt x="f52" y="f18"/>
                      <a:pt x="f49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" name="Freeform: Shape 240"/>
              <p:cNvSpPr/>
              <p:nvPr/>
            </p:nvSpPr>
            <p:spPr>
              <a:xfrm rot="12101075">
                <a:off x="2629001" y="4601076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: Shape 241"/>
              <p:cNvSpPr/>
              <p:nvPr/>
            </p:nvSpPr>
            <p:spPr>
              <a:xfrm rot="12101075">
                <a:off x="4025526" y="4130161"/>
                <a:ext cx="263731" cy="339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306"/>
                  <a:gd name="f7" fmla="val 326961"/>
                  <a:gd name="f8" fmla="val 220863"/>
                  <a:gd name="f9" fmla="val 231649"/>
                  <a:gd name="f10" fmla="val 198709"/>
                  <a:gd name="f11" fmla="val 227829"/>
                  <a:gd name="f12" fmla="val 185341"/>
                  <a:gd name="f13" fmla="val 214461"/>
                  <a:gd name="f14" fmla="val 186487"/>
                  <a:gd name="f15" fmla="val 190016"/>
                  <a:gd name="f16" fmla="val 181521"/>
                  <a:gd name="f17" fmla="val 167480"/>
                  <a:gd name="f18" fmla="val 183431"/>
                  <a:gd name="f19" fmla="val 147619"/>
                  <a:gd name="f20" fmla="val 209022"/>
                  <a:gd name="f21" fmla="val 138452"/>
                  <a:gd name="f22" fmla="val 222008"/>
                  <a:gd name="f23" fmla="val 133868"/>
                  <a:gd name="f24" fmla="val 218189"/>
                  <a:gd name="f25" fmla="val 126993"/>
                  <a:gd name="f26" fmla="val 214369"/>
                  <a:gd name="f27" fmla="val 117826"/>
                  <a:gd name="f28" fmla="val 205202"/>
                  <a:gd name="f29" fmla="val 96055"/>
                  <a:gd name="f30" fmla="val 191070"/>
                  <a:gd name="f31" fmla="val 76957"/>
                  <a:gd name="f32" fmla="val 186105"/>
                  <a:gd name="f33" fmla="val 53276"/>
                  <a:gd name="f34" fmla="val 175028"/>
                  <a:gd name="f35" fmla="val 41817"/>
                  <a:gd name="f36" fmla="val 170826"/>
                  <a:gd name="f37" fmla="val 26157"/>
                  <a:gd name="f38" fmla="val 164715"/>
                  <a:gd name="f39" fmla="val 12025"/>
                  <a:gd name="f40" fmla="val 159368"/>
                  <a:gd name="f41" fmla="val 184"/>
                  <a:gd name="f42" fmla="val 154021"/>
                  <a:gd name="f43" fmla="+- 0 0 3254"/>
                  <a:gd name="f44" fmla="val 141034"/>
                  <a:gd name="f45" fmla="val 3240"/>
                  <a:gd name="f46" fmla="val 97873"/>
                  <a:gd name="f47" fmla="val 24247"/>
                  <a:gd name="f48" fmla="val 54713"/>
                  <a:gd name="f49" fmla="val 44491"/>
                  <a:gd name="f50" fmla="val 10788"/>
                  <a:gd name="f51" fmla="val 63971"/>
                  <a:gd name="f52" fmla="+- 0 0 2581"/>
                  <a:gd name="f53" fmla="val 70082"/>
                  <a:gd name="f54" fmla="+- 0 0 1817"/>
                  <a:gd name="f55" fmla="val 76193"/>
                  <a:gd name="f56" fmla="val 3912"/>
                  <a:gd name="f57" fmla="val 87652"/>
                  <a:gd name="f58" fmla="val 11170"/>
                  <a:gd name="f59" fmla="val 101402"/>
                  <a:gd name="f60" fmla="val 16517"/>
                  <a:gd name="f61" fmla="val 116298"/>
                  <a:gd name="f62" fmla="val 23010"/>
                  <a:gd name="f63" fmla="val 130431"/>
                  <a:gd name="f64" fmla="val 29121"/>
                  <a:gd name="f65" fmla="val 142653"/>
                  <a:gd name="f66" fmla="val 35232"/>
                  <a:gd name="f67" fmla="val 155258"/>
                  <a:gd name="f68" fmla="val 41726"/>
                  <a:gd name="f69" fmla="val 51657"/>
                  <a:gd name="f70" fmla="val 186578"/>
                  <a:gd name="f71" fmla="val 55094"/>
                  <a:gd name="f72" fmla="val 211405"/>
                  <a:gd name="f73" fmla="val 90234"/>
                  <a:gd name="f74" fmla="val 199564"/>
                  <a:gd name="f75" fmla="val 108950"/>
                  <a:gd name="f76" fmla="val 193071"/>
                  <a:gd name="f77" fmla="val 124228"/>
                  <a:gd name="f78" fmla="val 213697"/>
                  <a:gd name="f79" fmla="val 134159"/>
                  <a:gd name="f80" fmla="val 230503"/>
                  <a:gd name="f81" fmla="val 142562"/>
                  <a:gd name="f82" fmla="val 245399"/>
                  <a:gd name="f83" fmla="val 142180"/>
                  <a:gd name="f84" fmla="val 259913"/>
                  <a:gd name="f85" fmla="val 131485"/>
                  <a:gd name="f86" fmla="val 274810"/>
                  <a:gd name="f87" fmla="val 116589"/>
                  <a:gd name="f88" fmla="val 295817"/>
                  <a:gd name="f89" fmla="val 129957"/>
                  <a:gd name="f90" fmla="val 323700"/>
                  <a:gd name="f91" fmla="val 156312"/>
                  <a:gd name="f92" fmla="val 326374"/>
                  <a:gd name="f93" fmla="val 192598"/>
                  <a:gd name="f94" fmla="val 329811"/>
                  <a:gd name="f95" fmla="val 223536"/>
                  <a:gd name="f96" fmla="val 318352"/>
                  <a:gd name="f97" fmla="val 244926"/>
                  <a:gd name="f98" fmla="val 287032"/>
                  <a:gd name="f99" fmla="val 263642"/>
                  <a:gd name="f100" fmla="val 259149"/>
                  <a:gd name="f101" fmla="val 253711"/>
                  <a:gd name="f102" fmla="val 237378"/>
                  <a:gd name="f103" fmla="+- 0 0 -90"/>
                  <a:gd name="f104" fmla="*/ f3 1 254306"/>
                  <a:gd name="f105" fmla="*/ f4 1 326961"/>
                  <a:gd name="f106" fmla="+- f7 0 f5"/>
                  <a:gd name="f107" fmla="+- f6 0 f5"/>
                  <a:gd name="f108" fmla="*/ f103 f0 1"/>
                  <a:gd name="f109" fmla="*/ f107 1 254306"/>
                  <a:gd name="f110" fmla="*/ f106 1 326961"/>
                  <a:gd name="f111" fmla="*/ 220863 f107 1"/>
                  <a:gd name="f112" fmla="*/ 231649 f106 1"/>
                  <a:gd name="f113" fmla="*/ 186487 f107 1"/>
                  <a:gd name="f114" fmla="*/ 190016 f106 1"/>
                  <a:gd name="f115" fmla="*/ 209022 f107 1"/>
                  <a:gd name="f116" fmla="*/ 138452 f106 1"/>
                  <a:gd name="f117" fmla="*/ 214369 f107 1"/>
                  <a:gd name="f118" fmla="*/ 117826 f106 1"/>
                  <a:gd name="f119" fmla="*/ 186105 f107 1"/>
                  <a:gd name="f120" fmla="*/ 53276 f106 1"/>
                  <a:gd name="f121" fmla="*/ 164715 f107 1"/>
                  <a:gd name="f122" fmla="*/ 12025 f106 1"/>
                  <a:gd name="f123" fmla="*/ 141034 f107 1"/>
                  <a:gd name="f124" fmla="*/ 3240 f106 1"/>
                  <a:gd name="f125" fmla="*/ 10788 f107 1"/>
                  <a:gd name="f126" fmla="*/ 63971 f106 1"/>
                  <a:gd name="f127" fmla="*/ 3912 f107 1"/>
                  <a:gd name="f128" fmla="*/ 87652 f106 1"/>
                  <a:gd name="f129" fmla="*/ 23010 f107 1"/>
                  <a:gd name="f130" fmla="*/ 130431 f106 1"/>
                  <a:gd name="f131" fmla="*/ 41726 f107 1"/>
                  <a:gd name="f132" fmla="*/ 167480 f106 1"/>
                  <a:gd name="f133" fmla="*/ 90234 f107 1"/>
                  <a:gd name="f134" fmla="*/ 199564 f106 1"/>
                  <a:gd name="f135" fmla="*/ 134159 f107 1"/>
                  <a:gd name="f136" fmla="*/ 230503 f106 1"/>
                  <a:gd name="f137" fmla="*/ 131485 f107 1"/>
                  <a:gd name="f138" fmla="*/ 274810 f106 1"/>
                  <a:gd name="f139" fmla="*/ 156312 f107 1"/>
                  <a:gd name="f140" fmla="*/ 326374 f106 1"/>
                  <a:gd name="f141" fmla="*/ 244926 f107 1"/>
                  <a:gd name="f142" fmla="*/ 287032 f106 1"/>
                  <a:gd name="f143" fmla="*/ f108 1 f2"/>
                  <a:gd name="f144" fmla="*/ f111 1 254306"/>
                  <a:gd name="f145" fmla="*/ f112 1 326961"/>
                  <a:gd name="f146" fmla="*/ f113 1 254306"/>
                  <a:gd name="f147" fmla="*/ f114 1 326961"/>
                  <a:gd name="f148" fmla="*/ f115 1 254306"/>
                  <a:gd name="f149" fmla="*/ f116 1 326961"/>
                  <a:gd name="f150" fmla="*/ f117 1 254306"/>
                  <a:gd name="f151" fmla="*/ f118 1 326961"/>
                  <a:gd name="f152" fmla="*/ f119 1 254306"/>
                  <a:gd name="f153" fmla="*/ f120 1 326961"/>
                  <a:gd name="f154" fmla="*/ f121 1 254306"/>
                  <a:gd name="f155" fmla="*/ f122 1 326961"/>
                  <a:gd name="f156" fmla="*/ f123 1 254306"/>
                  <a:gd name="f157" fmla="*/ f124 1 326961"/>
                  <a:gd name="f158" fmla="*/ f125 1 254306"/>
                  <a:gd name="f159" fmla="*/ f126 1 326961"/>
                  <a:gd name="f160" fmla="*/ f127 1 254306"/>
                  <a:gd name="f161" fmla="*/ f128 1 326961"/>
                  <a:gd name="f162" fmla="*/ f129 1 254306"/>
                  <a:gd name="f163" fmla="*/ f130 1 326961"/>
                  <a:gd name="f164" fmla="*/ f131 1 254306"/>
                  <a:gd name="f165" fmla="*/ f132 1 326961"/>
                  <a:gd name="f166" fmla="*/ f133 1 254306"/>
                  <a:gd name="f167" fmla="*/ f134 1 326961"/>
                  <a:gd name="f168" fmla="*/ f135 1 254306"/>
                  <a:gd name="f169" fmla="*/ f136 1 326961"/>
                  <a:gd name="f170" fmla="*/ f137 1 254306"/>
                  <a:gd name="f171" fmla="*/ f138 1 326961"/>
                  <a:gd name="f172" fmla="*/ f139 1 254306"/>
                  <a:gd name="f173" fmla="*/ f140 1 326961"/>
                  <a:gd name="f174" fmla="*/ f141 1 254306"/>
                  <a:gd name="f175" fmla="*/ f142 1 326961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54306" h="32696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" name="Freeform: Shape 242"/>
              <p:cNvSpPr/>
              <p:nvPr/>
            </p:nvSpPr>
            <p:spPr>
              <a:xfrm rot="12101075">
                <a:off x="3297181" y="4273089"/>
                <a:ext cx="307210" cy="326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229"/>
                  <a:gd name="f7" fmla="val 315230"/>
                  <a:gd name="f8" fmla="val 258276"/>
                  <a:gd name="f9" fmla="val 205598"/>
                  <a:gd name="f10" fmla="val 233831"/>
                  <a:gd name="f11" fmla="val 210945"/>
                  <a:gd name="f12" fmla="val 218935"/>
                  <a:gd name="f13" fmla="val 199487"/>
                  <a:gd name="f14" fmla="val 209768"/>
                  <a:gd name="f15" fmla="val 180007"/>
                  <a:gd name="f16" fmla="val 200219"/>
                  <a:gd name="f17" fmla="val 159764"/>
                  <a:gd name="f18" fmla="val 194108"/>
                  <a:gd name="f19" fmla="val 137992"/>
                  <a:gd name="f20" fmla="val 216643"/>
                  <a:gd name="f21" fmla="val 120804"/>
                  <a:gd name="f22" fmla="val 227720"/>
                  <a:gd name="f23" fmla="val 112401"/>
                  <a:gd name="f24" fmla="val 224282"/>
                  <a:gd name="f25" fmla="val 107054"/>
                  <a:gd name="f26" fmla="val 217407"/>
                  <a:gd name="f27" fmla="val 97887"/>
                  <a:gd name="f28" fmla="val 205948"/>
                  <a:gd name="f29" fmla="val 82609"/>
                  <a:gd name="f30" fmla="val 189906"/>
                  <a:gd name="f31" fmla="val 71150"/>
                  <a:gd name="f32" fmla="val 182267"/>
                  <a:gd name="f33" fmla="val 52816"/>
                  <a:gd name="f34" fmla="val 165461"/>
                  <a:gd name="f35" fmla="val 40976"/>
                  <a:gd name="f36" fmla="val 154766"/>
                  <a:gd name="f37" fmla="val 23406"/>
                  <a:gd name="f38" fmla="val 141780"/>
                  <a:gd name="f39" fmla="val 8127"/>
                  <a:gd name="f40" fmla="val 134141"/>
                  <a:gd name="f41" fmla="+- 0 0 1040"/>
                  <a:gd name="f42" fmla="val 129176"/>
                  <a:gd name="f43" fmla="+- 0 0 3331"/>
                  <a:gd name="f44" fmla="val 118863"/>
                  <a:gd name="f45" fmla="val 5836"/>
                  <a:gd name="f46" fmla="val 82577"/>
                  <a:gd name="f47" fmla="val 37920"/>
                  <a:gd name="f48" fmla="val 45909"/>
                  <a:gd name="f49" fmla="val 68858"/>
                  <a:gd name="f50" fmla="val 8477"/>
                  <a:gd name="f51" fmla="val 99797"/>
                  <a:gd name="f52" fmla="+- 0 0 1071"/>
                  <a:gd name="f53" fmla="val 107818"/>
                  <a:gd name="f54" fmla="+- 0 0 3363"/>
                  <a:gd name="f55" fmla="val 112783"/>
                  <a:gd name="f56" fmla="val 5804"/>
                  <a:gd name="f57" fmla="val 122332"/>
                  <a:gd name="f58" fmla="val 16499"/>
                  <a:gd name="f59" fmla="val 133791"/>
                  <a:gd name="f60" fmla="val 25665"/>
                  <a:gd name="f61" fmla="val 146777"/>
                  <a:gd name="f62" fmla="val 35597"/>
                  <a:gd name="f63" fmla="val 159000"/>
                  <a:gd name="f64" fmla="val 170840"/>
                  <a:gd name="f65" fmla="val 56222"/>
                  <a:gd name="f66" fmla="val 182681"/>
                  <a:gd name="f67" fmla="val 66917"/>
                  <a:gd name="f68" fmla="val 194139"/>
                  <a:gd name="f69" fmla="val 80285"/>
                  <a:gd name="f70" fmla="val 208272"/>
                  <a:gd name="f71" fmla="val 87542"/>
                  <a:gd name="f72" fmla="val 231571"/>
                  <a:gd name="f73" fmla="val 116571"/>
                  <a:gd name="f74" fmla="val 210563"/>
                  <a:gd name="f75" fmla="val 132231"/>
                  <a:gd name="f76" fmla="val 199105"/>
                  <a:gd name="f77" fmla="val 154385"/>
                  <a:gd name="f78" fmla="val 212855"/>
                  <a:gd name="f79" fmla="val 168517"/>
                  <a:gd name="f80" fmla="val 226606"/>
                  <a:gd name="f81" fmla="val 180740"/>
                  <a:gd name="f82" fmla="val 238828"/>
                  <a:gd name="f83" fmla="val 186087"/>
                  <a:gd name="f84" fmla="val 253342"/>
                  <a:gd name="f85" fmla="val 179212"/>
                  <a:gd name="f86" fmla="val 272058"/>
                  <a:gd name="f87" fmla="val 170426"/>
                  <a:gd name="f88" fmla="val 296121"/>
                  <a:gd name="f89" fmla="val 185705"/>
                  <a:gd name="f90" fmla="val 314837"/>
                  <a:gd name="f91" fmla="val 212060"/>
                  <a:gd name="f92" fmla="val 315219"/>
                  <a:gd name="f93" fmla="val 248345"/>
                  <a:gd name="f94" fmla="val 315983"/>
                  <a:gd name="f95" fmla="val 292652"/>
                  <a:gd name="f96" fmla="val 276642"/>
                  <a:gd name="f97" fmla="val 296090"/>
                  <a:gd name="f98" fmla="val 240738"/>
                  <a:gd name="f99" fmla="val 297999"/>
                  <a:gd name="f100" fmla="val 219348"/>
                  <a:gd name="f101" fmla="val 280048"/>
                  <a:gd name="f102" fmla="val 201015"/>
                  <a:gd name="f103" fmla="+- 0 0 -90"/>
                  <a:gd name="f104" fmla="*/ f3 1 296229"/>
                  <a:gd name="f105" fmla="*/ f4 1 315230"/>
                  <a:gd name="f106" fmla="+- f7 0 f5"/>
                  <a:gd name="f107" fmla="+- f6 0 f5"/>
                  <a:gd name="f108" fmla="*/ f103 f0 1"/>
                  <a:gd name="f109" fmla="*/ f107 1 296229"/>
                  <a:gd name="f110" fmla="*/ f106 1 315230"/>
                  <a:gd name="f111" fmla="*/ 258276 f107 1"/>
                  <a:gd name="f112" fmla="*/ 205598 f106 1"/>
                  <a:gd name="f113" fmla="*/ 209768 f107 1"/>
                  <a:gd name="f114" fmla="*/ 180007 f106 1"/>
                  <a:gd name="f115" fmla="*/ 216643 f107 1"/>
                  <a:gd name="f116" fmla="*/ 120804 f106 1"/>
                  <a:gd name="f117" fmla="*/ 217407 f107 1"/>
                  <a:gd name="f118" fmla="*/ 97887 f106 1"/>
                  <a:gd name="f119" fmla="*/ 182267 f107 1"/>
                  <a:gd name="f120" fmla="*/ 52816 f106 1"/>
                  <a:gd name="f121" fmla="*/ 141780 f107 1"/>
                  <a:gd name="f122" fmla="*/ 8127 f106 1"/>
                  <a:gd name="f123" fmla="*/ 118863 f107 1"/>
                  <a:gd name="f124" fmla="*/ 5836 f106 1"/>
                  <a:gd name="f125" fmla="*/ 8477 f107 1"/>
                  <a:gd name="f126" fmla="*/ 99797 f106 1"/>
                  <a:gd name="f127" fmla="*/ 5804 f107 1"/>
                  <a:gd name="f128" fmla="*/ 122332 f106 1"/>
                  <a:gd name="f129" fmla="*/ 35597 f107 1"/>
                  <a:gd name="f130" fmla="*/ 159000 f106 1"/>
                  <a:gd name="f131" fmla="*/ 66917 f107 1"/>
                  <a:gd name="f132" fmla="*/ 194139 f106 1"/>
                  <a:gd name="f133" fmla="*/ 116571 f107 1"/>
                  <a:gd name="f134" fmla="*/ 210563 f106 1"/>
                  <a:gd name="f135" fmla="*/ 168517 f107 1"/>
                  <a:gd name="f136" fmla="*/ 226606 f106 1"/>
                  <a:gd name="f137" fmla="*/ 179212 f107 1"/>
                  <a:gd name="f138" fmla="*/ 272058 f106 1"/>
                  <a:gd name="f139" fmla="*/ 212060 f107 1"/>
                  <a:gd name="f140" fmla="*/ 315219 f106 1"/>
                  <a:gd name="f141" fmla="*/ 296090 f107 1"/>
                  <a:gd name="f142" fmla="*/ 240738 f106 1"/>
                  <a:gd name="f143" fmla="*/ f108 1 f2"/>
                  <a:gd name="f144" fmla="*/ f111 1 296229"/>
                  <a:gd name="f145" fmla="*/ f112 1 315230"/>
                  <a:gd name="f146" fmla="*/ f113 1 296229"/>
                  <a:gd name="f147" fmla="*/ f114 1 315230"/>
                  <a:gd name="f148" fmla="*/ f115 1 296229"/>
                  <a:gd name="f149" fmla="*/ f116 1 315230"/>
                  <a:gd name="f150" fmla="*/ f117 1 296229"/>
                  <a:gd name="f151" fmla="*/ f118 1 315230"/>
                  <a:gd name="f152" fmla="*/ f119 1 296229"/>
                  <a:gd name="f153" fmla="*/ f120 1 315230"/>
                  <a:gd name="f154" fmla="*/ f121 1 296229"/>
                  <a:gd name="f155" fmla="*/ f122 1 315230"/>
                  <a:gd name="f156" fmla="*/ f123 1 296229"/>
                  <a:gd name="f157" fmla="*/ f124 1 315230"/>
                  <a:gd name="f158" fmla="*/ f125 1 296229"/>
                  <a:gd name="f159" fmla="*/ f126 1 315230"/>
                  <a:gd name="f160" fmla="*/ f127 1 296229"/>
                  <a:gd name="f161" fmla="*/ f128 1 315230"/>
                  <a:gd name="f162" fmla="*/ f129 1 296229"/>
                  <a:gd name="f163" fmla="*/ f130 1 315230"/>
                  <a:gd name="f164" fmla="*/ f131 1 296229"/>
                  <a:gd name="f165" fmla="*/ f132 1 315230"/>
                  <a:gd name="f166" fmla="*/ f133 1 296229"/>
                  <a:gd name="f167" fmla="*/ f134 1 315230"/>
                  <a:gd name="f168" fmla="*/ f135 1 296229"/>
                  <a:gd name="f169" fmla="*/ f136 1 315230"/>
                  <a:gd name="f170" fmla="*/ f137 1 296229"/>
                  <a:gd name="f171" fmla="*/ f138 1 315230"/>
                  <a:gd name="f172" fmla="*/ f139 1 296229"/>
                  <a:gd name="f173" fmla="*/ f140 1 315230"/>
                  <a:gd name="f174" fmla="*/ f141 1 296229"/>
                  <a:gd name="f175" fmla="*/ f142 1 315230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96229" h="31523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48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Freeform: Shape 243"/>
              <p:cNvSpPr/>
              <p:nvPr/>
            </p:nvSpPr>
            <p:spPr>
              <a:xfrm rot="12101075">
                <a:off x="2432369" y="4746759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" name="Freeform: Shape 244"/>
              <p:cNvSpPr/>
              <p:nvPr/>
            </p:nvSpPr>
            <p:spPr>
              <a:xfrm rot="12101075">
                <a:off x="3771875" y="4158853"/>
                <a:ext cx="275298" cy="33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5460"/>
                  <a:gd name="f7" fmla="val 319509"/>
                  <a:gd name="f8" fmla="val 230152"/>
                  <a:gd name="f9" fmla="val 222391"/>
                  <a:gd name="f10" fmla="val 207235"/>
                  <a:gd name="f11" fmla="val 220481"/>
                  <a:gd name="f12" fmla="val 195013"/>
                  <a:gd name="f13" fmla="val 205966"/>
                  <a:gd name="f14" fmla="val 191193"/>
                  <a:gd name="f15" fmla="val 186105"/>
                  <a:gd name="f16" fmla="val 187374"/>
                  <a:gd name="f17" fmla="val 165861"/>
                  <a:gd name="f18" fmla="val 183172"/>
                  <a:gd name="f19" fmla="val 142562"/>
                  <a:gd name="f20" fmla="val 208763"/>
                  <a:gd name="f21" fmla="val 131485"/>
                  <a:gd name="f22" fmla="val 222131"/>
                  <a:gd name="f23" fmla="val 125756"/>
                  <a:gd name="f24" fmla="val 222895"/>
                  <a:gd name="f25" fmla="val 120027"/>
                  <a:gd name="f26" fmla="val 215638"/>
                  <a:gd name="f27" fmla="val 108186"/>
                  <a:gd name="f28" fmla="val 203034"/>
                  <a:gd name="f29" fmla="val 87178"/>
                  <a:gd name="f30" fmla="val 192339"/>
                  <a:gd name="f31" fmla="val 65407"/>
                  <a:gd name="f32" fmla="val 180880"/>
                  <a:gd name="f33" fmla="val 43636"/>
                  <a:gd name="f34" fmla="val 178970"/>
                  <a:gd name="f35" fmla="val 40580"/>
                  <a:gd name="f36" fmla="val 176679"/>
                  <a:gd name="f37" fmla="val 37906"/>
                  <a:gd name="f38" fmla="val 175151"/>
                  <a:gd name="f39" fmla="val 34851"/>
                  <a:gd name="f40" fmla="val 150324"/>
                  <a:gd name="f41" fmla="+- 0 0 7928"/>
                  <a:gd name="f42" fmla="val 105253"/>
                  <a:gd name="f43" fmla="val 16517"/>
                  <a:gd name="f44" fmla="val 74697"/>
                  <a:gd name="f45" fmla="val 33323"/>
                  <a:gd name="f46" fmla="val 44140"/>
                  <a:gd name="f47" fmla="val 50893"/>
                  <a:gd name="f48" fmla="val 12820"/>
                  <a:gd name="f49" fmla="val 66553"/>
                  <a:gd name="f50" fmla="+- 0 0 2458"/>
                  <a:gd name="f51" fmla="val 74192"/>
                  <a:gd name="f52" fmla="+- 0 0 2840"/>
                  <a:gd name="f53" fmla="val 81067"/>
                  <a:gd name="f54" fmla="val 5181"/>
                  <a:gd name="f55" fmla="val 94054"/>
                  <a:gd name="f56" fmla="val 13202"/>
                  <a:gd name="f57" fmla="val 107422"/>
                  <a:gd name="f58" fmla="val 23515"/>
                  <a:gd name="f59" fmla="val 119645"/>
                  <a:gd name="f60" fmla="val 26188"/>
                  <a:gd name="f61" fmla="val 135687"/>
                  <a:gd name="f62" fmla="val 41085"/>
                  <a:gd name="f63" fmla="val 151729"/>
                  <a:gd name="f64" fmla="val 48342"/>
                  <a:gd name="f65" fmla="val 172736"/>
                  <a:gd name="f66" fmla="val 59419"/>
                  <a:gd name="f67" fmla="val 191070"/>
                  <a:gd name="f68" fmla="val 65530"/>
                  <a:gd name="f69" fmla="val 202147"/>
                  <a:gd name="f70" fmla="val 70495"/>
                  <a:gd name="f71" fmla="val 207494"/>
                  <a:gd name="f72" fmla="val 83100"/>
                  <a:gd name="f73" fmla="val 200619"/>
                  <a:gd name="f74" fmla="val 107163"/>
                  <a:gd name="f75" fmla="val 187633"/>
                  <a:gd name="f76" fmla="val 122441"/>
                  <a:gd name="f77" fmla="val 203675"/>
                  <a:gd name="f78" fmla="val 137338"/>
                  <a:gd name="f79" fmla="val 218953"/>
                  <a:gd name="f80" fmla="val 151470"/>
                  <a:gd name="f81" fmla="val 233849"/>
                  <a:gd name="f82" fmla="val 152998"/>
                  <a:gd name="f83" fmla="val 251037"/>
                  <a:gd name="f84" fmla="val 143449"/>
                  <a:gd name="f85" fmla="val 269371"/>
                  <a:gd name="f86" fmla="val 129698"/>
                  <a:gd name="f87" fmla="val 295344"/>
                  <a:gd name="f88" fmla="val 141157"/>
                  <a:gd name="f89" fmla="val 316351"/>
                  <a:gd name="f90" fmla="val 170567"/>
                  <a:gd name="f91" fmla="val 319025"/>
                  <a:gd name="f92" fmla="val 207999"/>
                  <a:gd name="f93" fmla="val 322463"/>
                  <a:gd name="f94" fmla="val 237028"/>
                  <a:gd name="f95" fmla="val 307567"/>
                  <a:gd name="f96" fmla="val 257271"/>
                  <a:gd name="f97" fmla="val 275864"/>
                  <a:gd name="f98" fmla="val 274841"/>
                  <a:gd name="f99" fmla="val 247600"/>
                  <a:gd name="f100" fmla="val 263383"/>
                  <a:gd name="f101" fmla="val 225064"/>
                  <a:gd name="f102" fmla="+- 0 0 -90"/>
                  <a:gd name="f103" fmla="*/ f3 1 265460"/>
                  <a:gd name="f104" fmla="*/ f4 1 319509"/>
                  <a:gd name="f105" fmla="+- f7 0 f5"/>
                  <a:gd name="f106" fmla="+- f6 0 f5"/>
                  <a:gd name="f107" fmla="*/ f102 f0 1"/>
                  <a:gd name="f108" fmla="*/ f106 1 265460"/>
                  <a:gd name="f109" fmla="*/ f105 1 319509"/>
                  <a:gd name="f110" fmla="*/ 230152 f106 1"/>
                  <a:gd name="f111" fmla="*/ 222391 f105 1"/>
                  <a:gd name="f112" fmla="*/ 191193 f106 1"/>
                  <a:gd name="f113" fmla="*/ 186105 f105 1"/>
                  <a:gd name="f114" fmla="*/ 208763 f106 1"/>
                  <a:gd name="f115" fmla="*/ 131485 f105 1"/>
                  <a:gd name="f116" fmla="*/ 215638 f106 1"/>
                  <a:gd name="f117" fmla="*/ 108186 f105 1"/>
                  <a:gd name="f118" fmla="*/ 180880 f106 1"/>
                  <a:gd name="f119" fmla="*/ 43636 f105 1"/>
                  <a:gd name="f120" fmla="*/ 175151 f106 1"/>
                  <a:gd name="f121" fmla="*/ 34851 f105 1"/>
                  <a:gd name="f122" fmla="*/ 105253 f106 1"/>
                  <a:gd name="f123" fmla="*/ 16517 f105 1"/>
                  <a:gd name="f124" fmla="*/ 12820 f106 1"/>
                  <a:gd name="f125" fmla="*/ 66553 f105 1"/>
                  <a:gd name="f126" fmla="*/ 5181 f106 1"/>
                  <a:gd name="f127" fmla="*/ 94054 f105 1"/>
                  <a:gd name="f128" fmla="*/ 26188 f106 1"/>
                  <a:gd name="f129" fmla="*/ 135687 f105 1"/>
                  <a:gd name="f130" fmla="*/ 59419 f106 1"/>
                  <a:gd name="f131" fmla="*/ 191070 f105 1"/>
                  <a:gd name="f132" fmla="*/ 83100 f106 1"/>
                  <a:gd name="f133" fmla="*/ 200619 f105 1"/>
                  <a:gd name="f134" fmla="*/ 137338 f106 1"/>
                  <a:gd name="f135" fmla="*/ 218953 f105 1"/>
                  <a:gd name="f136" fmla="*/ 143449 f106 1"/>
                  <a:gd name="f137" fmla="*/ 269371 f105 1"/>
                  <a:gd name="f138" fmla="*/ 170567 f106 1"/>
                  <a:gd name="f139" fmla="*/ 319025 f105 1"/>
                  <a:gd name="f140" fmla="*/ 257271 f106 1"/>
                  <a:gd name="f141" fmla="*/ 275864 f105 1"/>
                  <a:gd name="f142" fmla="*/ f107 1 f2"/>
                  <a:gd name="f143" fmla="*/ f110 1 265460"/>
                  <a:gd name="f144" fmla="*/ f111 1 319509"/>
                  <a:gd name="f145" fmla="*/ f112 1 265460"/>
                  <a:gd name="f146" fmla="*/ f113 1 319509"/>
                  <a:gd name="f147" fmla="*/ f114 1 265460"/>
                  <a:gd name="f148" fmla="*/ f115 1 319509"/>
                  <a:gd name="f149" fmla="*/ f116 1 265460"/>
                  <a:gd name="f150" fmla="*/ f117 1 319509"/>
                  <a:gd name="f151" fmla="*/ f118 1 265460"/>
                  <a:gd name="f152" fmla="*/ f119 1 319509"/>
                  <a:gd name="f153" fmla="*/ f120 1 265460"/>
                  <a:gd name="f154" fmla="*/ f121 1 319509"/>
                  <a:gd name="f155" fmla="*/ f122 1 265460"/>
                  <a:gd name="f156" fmla="*/ f123 1 319509"/>
                  <a:gd name="f157" fmla="*/ f124 1 265460"/>
                  <a:gd name="f158" fmla="*/ f125 1 319509"/>
                  <a:gd name="f159" fmla="*/ f126 1 265460"/>
                  <a:gd name="f160" fmla="*/ f127 1 319509"/>
                  <a:gd name="f161" fmla="*/ f128 1 265460"/>
                  <a:gd name="f162" fmla="*/ f129 1 319509"/>
                  <a:gd name="f163" fmla="*/ f130 1 265460"/>
                  <a:gd name="f164" fmla="*/ f131 1 319509"/>
                  <a:gd name="f165" fmla="*/ f132 1 265460"/>
                  <a:gd name="f166" fmla="*/ f133 1 319509"/>
                  <a:gd name="f167" fmla="*/ f134 1 265460"/>
                  <a:gd name="f168" fmla="*/ f135 1 319509"/>
                  <a:gd name="f169" fmla="*/ f136 1 265460"/>
                  <a:gd name="f170" fmla="*/ f137 1 319509"/>
                  <a:gd name="f171" fmla="*/ f138 1 265460"/>
                  <a:gd name="f172" fmla="*/ f139 1 319509"/>
                  <a:gd name="f173" fmla="*/ f140 1 265460"/>
                  <a:gd name="f174" fmla="*/ f141 1 319509"/>
                  <a:gd name="f175" fmla="*/ f5 1 f108"/>
                  <a:gd name="f176" fmla="*/ f6 1 f108"/>
                  <a:gd name="f177" fmla="*/ f5 1 f109"/>
                  <a:gd name="f178" fmla="*/ f7 1 f109"/>
                  <a:gd name="f179" fmla="+- f142 0 f1"/>
                  <a:gd name="f180" fmla="*/ f143 1 f108"/>
                  <a:gd name="f181" fmla="*/ f144 1 f109"/>
                  <a:gd name="f182" fmla="*/ f145 1 f108"/>
                  <a:gd name="f183" fmla="*/ f146 1 f109"/>
                  <a:gd name="f184" fmla="*/ f147 1 f108"/>
                  <a:gd name="f185" fmla="*/ f148 1 f109"/>
                  <a:gd name="f186" fmla="*/ f149 1 f108"/>
                  <a:gd name="f187" fmla="*/ f150 1 f109"/>
                  <a:gd name="f188" fmla="*/ f151 1 f108"/>
                  <a:gd name="f189" fmla="*/ f152 1 f109"/>
                  <a:gd name="f190" fmla="*/ f153 1 f108"/>
                  <a:gd name="f191" fmla="*/ f154 1 f109"/>
                  <a:gd name="f192" fmla="*/ f155 1 f108"/>
                  <a:gd name="f193" fmla="*/ f156 1 f109"/>
                  <a:gd name="f194" fmla="*/ f157 1 f108"/>
                  <a:gd name="f195" fmla="*/ f158 1 f109"/>
                  <a:gd name="f196" fmla="*/ f159 1 f108"/>
                  <a:gd name="f197" fmla="*/ f160 1 f109"/>
                  <a:gd name="f198" fmla="*/ f161 1 f108"/>
                  <a:gd name="f199" fmla="*/ f162 1 f109"/>
                  <a:gd name="f200" fmla="*/ f163 1 f108"/>
                  <a:gd name="f201" fmla="*/ f164 1 f109"/>
                  <a:gd name="f202" fmla="*/ f165 1 f108"/>
                  <a:gd name="f203" fmla="*/ f166 1 f109"/>
                  <a:gd name="f204" fmla="*/ f167 1 f108"/>
                  <a:gd name="f205" fmla="*/ f168 1 f109"/>
                  <a:gd name="f206" fmla="*/ f169 1 f108"/>
                  <a:gd name="f207" fmla="*/ f170 1 f109"/>
                  <a:gd name="f208" fmla="*/ f171 1 f108"/>
                  <a:gd name="f209" fmla="*/ f172 1 f109"/>
                  <a:gd name="f210" fmla="*/ f173 1 f108"/>
                  <a:gd name="f211" fmla="*/ f174 1 f109"/>
                  <a:gd name="f212" fmla="*/ f175 f103 1"/>
                  <a:gd name="f213" fmla="*/ f176 f103 1"/>
                  <a:gd name="f214" fmla="*/ f178 f104 1"/>
                  <a:gd name="f215" fmla="*/ f177 f104 1"/>
                  <a:gd name="f216" fmla="*/ f180 f103 1"/>
                  <a:gd name="f217" fmla="*/ f181 f104 1"/>
                  <a:gd name="f218" fmla="*/ f182 f103 1"/>
                  <a:gd name="f219" fmla="*/ f183 f104 1"/>
                  <a:gd name="f220" fmla="*/ f184 f103 1"/>
                  <a:gd name="f221" fmla="*/ f185 f104 1"/>
                  <a:gd name="f222" fmla="*/ f186 f103 1"/>
                  <a:gd name="f223" fmla="*/ f187 f104 1"/>
                  <a:gd name="f224" fmla="*/ f188 f103 1"/>
                  <a:gd name="f225" fmla="*/ f189 f104 1"/>
                  <a:gd name="f226" fmla="*/ f190 f103 1"/>
                  <a:gd name="f227" fmla="*/ f191 f104 1"/>
                  <a:gd name="f228" fmla="*/ f192 f103 1"/>
                  <a:gd name="f229" fmla="*/ f193 f104 1"/>
                  <a:gd name="f230" fmla="*/ f194 f103 1"/>
                  <a:gd name="f231" fmla="*/ f195 f104 1"/>
                  <a:gd name="f232" fmla="*/ f196 f103 1"/>
                  <a:gd name="f233" fmla="*/ f197 f104 1"/>
                  <a:gd name="f234" fmla="*/ f198 f103 1"/>
                  <a:gd name="f235" fmla="*/ f199 f104 1"/>
                  <a:gd name="f236" fmla="*/ f200 f103 1"/>
                  <a:gd name="f237" fmla="*/ f201 f104 1"/>
                  <a:gd name="f238" fmla="*/ f202 f103 1"/>
                  <a:gd name="f239" fmla="*/ f203 f104 1"/>
                  <a:gd name="f240" fmla="*/ f204 f103 1"/>
                  <a:gd name="f241" fmla="*/ f205 f104 1"/>
                  <a:gd name="f242" fmla="*/ f206 f103 1"/>
                  <a:gd name="f243" fmla="*/ f207 f104 1"/>
                  <a:gd name="f244" fmla="*/ f208 f103 1"/>
                  <a:gd name="f245" fmla="*/ f209 f104 1"/>
                  <a:gd name="f246" fmla="*/ f210 f103 1"/>
                  <a:gd name="f247" fmla="*/ f211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9">
                    <a:pos x="f216" y="f217"/>
                  </a:cxn>
                  <a:cxn ang="f179">
                    <a:pos x="f218" y="f219"/>
                  </a:cxn>
                  <a:cxn ang="f179">
                    <a:pos x="f220" y="f221"/>
                  </a:cxn>
                  <a:cxn ang="f179">
                    <a:pos x="f222" y="f223"/>
                  </a:cxn>
                  <a:cxn ang="f179">
                    <a:pos x="f224" y="f225"/>
                  </a:cxn>
                  <a:cxn ang="f179">
                    <a:pos x="f226" y="f227"/>
                  </a:cxn>
                  <a:cxn ang="f179">
                    <a:pos x="f228" y="f229"/>
                  </a:cxn>
                  <a:cxn ang="f179">
                    <a:pos x="f230" y="f231"/>
                  </a:cxn>
                  <a:cxn ang="f179">
                    <a:pos x="f232" y="f233"/>
                  </a:cxn>
                  <a:cxn ang="f179">
                    <a:pos x="f234" y="f235"/>
                  </a:cxn>
                  <a:cxn ang="f179">
                    <a:pos x="f236" y="f237"/>
                  </a:cxn>
                  <a:cxn ang="f179">
                    <a:pos x="f238" y="f239"/>
                  </a:cxn>
                  <a:cxn ang="f179">
                    <a:pos x="f240" y="f241"/>
                  </a:cxn>
                  <a:cxn ang="f179">
                    <a:pos x="f242" y="f243"/>
                  </a:cxn>
                  <a:cxn ang="f179">
                    <a:pos x="f244" y="f245"/>
                  </a:cxn>
                  <a:cxn ang="f179">
                    <a:pos x="f246" y="f247"/>
                  </a:cxn>
                  <a:cxn ang="f179">
                    <a:pos x="f216" y="f217"/>
                  </a:cxn>
                </a:cxnLst>
                <a:rect l="f212" t="f215" r="f213" b="f214"/>
                <a:pathLst>
                  <a:path w="265460" h="3195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" name="Freeform: Shape 245"/>
              <p:cNvSpPr/>
              <p:nvPr/>
            </p:nvSpPr>
            <p:spPr>
              <a:xfrm rot="12101075">
                <a:off x="2074317" y="5090611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Freeform: Shape 246"/>
              <p:cNvSpPr/>
              <p:nvPr/>
            </p:nvSpPr>
            <p:spPr>
              <a:xfrm rot="12101075">
                <a:off x="3525032" y="4205854"/>
                <a:ext cx="293970" cy="329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61"/>
                  <a:gd name="f7" fmla="val 317957"/>
                  <a:gd name="f8" fmla="val 244874"/>
                  <a:gd name="f9" fmla="val 212420"/>
                  <a:gd name="f10" fmla="val 222721"/>
                  <a:gd name="f11" fmla="val 213566"/>
                  <a:gd name="f12" fmla="val 210116"/>
                  <a:gd name="f13" fmla="val 202489"/>
                  <a:gd name="f14" fmla="val 203241"/>
                  <a:gd name="f15" fmla="val 183391"/>
                  <a:gd name="f16" fmla="val 195602"/>
                  <a:gd name="f17" fmla="val 162766"/>
                  <a:gd name="f18" fmla="val 190254"/>
                  <a:gd name="f19" fmla="val 141376"/>
                  <a:gd name="f20" fmla="val 213172"/>
                  <a:gd name="f21" fmla="val 127244"/>
                  <a:gd name="f22" fmla="val 227686"/>
                  <a:gd name="f23" fmla="val 118077"/>
                  <a:gd name="f24" fmla="val 223867"/>
                  <a:gd name="f25" fmla="val 111202"/>
                  <a:gd name="f26" fmla="val 215846"/>
                  <a:gd name="f27" fmla="val 100125"/>
                  <a:gd name="f28" fmla="val 204005"/>
                  <a:gd name="f29" fmla="val 82937"/>
                  <a:gd name="f30" fmla="val 189109"/>
                  <a:gd name="f31" fmla="val 67659"/>
                  <a:gd name="f32" fmla="val 181088"/>
                  <a:gd name="f33" fmla="val 48179"/>
                  <a:gd name="f34" fmla="val 171157"/>
                  <a:gd name="f35" fmla="val 41686"/>
                  <a:gd name="f36" fmla="val 166191"/>
                  <a:gd name="f37" fmla="val 31373"/>
                  <a:gd name="f38" fmla="val 159698"/>
                  <a:gd name="f39" fmla="val 22206"/>
                  <a:gd name="f40" fmla="val 139455"/>
                  <a:gd name="f41" fmla="+- 0 0 6058"/>
                  <a:gd name="f42" fmla="val 110044"/>
                  <a:gd name="f43" fmla="val 14949"/>
                  <a:gd name="f44" fmla="val 77196"/>
                  <a:gd name="f45" fmla="val 38248"/>
                  <a:gd name="f46" fmla="val 45112"/>
                  <a:gd name="f47" fmla="val 62312"/>
                  <a:gd name="f48" fmla="val 11882"/>
                  <a:gd name="f49" fmla="val 84847"/>
                  <a:gd name="f50" fmla="+- 0 0 723"/>
                  <a:gd name="f51" fmla="val 93632"/>
                  <a:gd name="f52" fmla="+- 0 0 4543"/>
                  <a:gd name="f53" fmla="val 6534"/>
                  <a:gd name="f54" fmla="val 113112"/>
                  <a:gd name="f55" fmla="val 15701"/>
                  <a:gd name="f56" fmla="val 123424"/>
                  <a:gd name="f57" fmla="val 22194"/>
                  <a:gd name="f58" fmla="val 136029"/>
                  <a:gd name="f59" fmla="val 29451"/>
                  <a:gd name="f60" fmla="val 147869"/>
                  <a:gd name="f61" fmla="val 43202"/>
                  <a:gd name="f62" fmla="val 165821"/>
                  <a:gd name="f63" fmla="val 57334"/>
                  <a:gd name="f64" fmla="val 70321"/>
                  <a:gd name="f65" fmla="val 201725"/>
                  <a:gd name="f66" fmla="val 78724"/>
                  <a:gd name="f67" fmla="val 84835"/>
                  <a:gd name="f68" fmla="val 217767"/>
                  <a:gd name="f69" fmla="val 99731"/>
                  <a:gd name="f70" fmla="val 208600"/>
                  <a:gd name="f71" fmla="val 120357"/>
                  <a:gd name="f72" fmla="val 196378"/>
                  <a:gd name="f73" fmla="val 139073"/>
                  <a:gd name="f74" fmla="val 153587"/>
                  <a:gd name="f75" fmla="val 223114"/>
                  <a:gd name="f76" fmla="val 166955"/>
                  <a:gd name="f77" fmla="val 236483"/>
                  <a:gd name="f78" fmla="val 175740"/>
                  <a:gd name="f79" fmla="val 251379"/>
                  <a:gd name="f80" fmla="val 164664"/>
                  <a:gd name="f81" fmla="val 272387"/>
                  <a:gd name="f82" fmla="val 152823"/>
                  <a:gd name="f83" fmla="val 294922"/>
                  <a:gd name="f84" fmla="val 165045"/>
                  <a:gd name="f85" fmla="val 314402"/>
                  <a:gd name="f86" fmla="val 317457"/>
                  <a:gd name="f87" fmla="val 226922"/>
                  <a:gd name="f88" fmla="val 322041"/>
                  <a:gd name="f89" fmla="val 269701"/>
                  <a:gd name="f90" fmla="val 294540"/>
                  <a:gd name="f91" fmla="val 280778"/>
                  <a:gd name="f92" fmla="val 259400"/>
                  <a:gd name="f93" fmla="val 289945"/>
                  <a:gd name="f94" fmla="val 230372"/>
                  <a:gd name="f95" fmla="val 275049"/>
                  <a:gd name="f96" fmla="val 210892"/>
                  <a:gd name="f97" fmla="+- 0 0 -90"/>
                  <a:gd name="f98" fmla="*/ f3 1 283461"/>
                  <a:gd name="f99" fmla="*/ f4 1 317957"/>
                  <a:gd name="f100" fmla="+- f7 0 f5"/>
                  <a:gd name="f101" fmla="+- f6 0 f5"/>
                  <a:gd name="f102" fmla="*/ f97 f0 1"/>
                  <a:gd name="f103" fmla="*/ f101 1 283461"/>
                  <a:gd name="f104" fmla="*/ f100 1 317957"/>
                  <a:gd name="f105" fmla="*/ 244874 f101 1"/>
                  <a:gd name="f106" fmla="*/ 212420 f100 1"/>
                  <a:gd name="f107" fmla="*/ 203241 f101 1"/>
                  <a:gd name="f108" fmla="*/ 183391 f100 1"/>
                  <a:gd name="f109" fmla="*/ 213172 f101 1"/>
                  <a:gd name="f110" fmla="*/ 127244 f100 1"/>
                  <a:gd name="f111" fmla="*/ 215846 f101 1"/>
                  <a:gd name="f112" fmla="*/ 100125 f100 1"/>
                  <a:gd name="f113" fmla="*/ 181088 f101 1"/>
                  <a:gd name="f114" fmla="*/ 48179 f100 1"/>
                  <a:gd name="f115" fmla="*/ 159698 f101 1"/>
                  <a:gd name="f116" fmla="*/ 22206 f100 1"/>
                  <a:gd name="f117" fmla="*/ 110044 f101 1"/>
                  <a:gd name="f118" fmla="*/ 14949 f100 1"/>
                  <a:gd name="f119" fmla="*/ 11882 f101 1"/>
                  <a:gd name="f120" fmla="*/ 84847 f100 1"/>
                  <a:gd name="f121" fmla="*/ 6534 f101 1"/>
                  <a:gd name="f122" fmla="*/ 113112 f100 1"/>
                  <a:gd name="f123" fmla="*/ 29451 f101 1"/>
                  <a:gd name="f124" fmla="*/ 147869 f100 1"/>
                  <a:gd name="f125" fmla="*/ 70321 f101 1"/>
                  <a:gd name="f126" fmla="*/ 201725 f100 1"/>
                  <a:gd name="f127" fmla="*/ 99731 f101 1"/>
                  <a:gd name="f128" fmla="*/ 208600 f100 1"/>
                  <a:gd name="f129" fmla="*/ 153587 f101 1"/>
                  <a:gd name="f130" fmla="*/ 223114 f100 1"/>
                  <a:gd name="f131" fmla="*/ 164664 f101 1"/>
                  <a:gd name="f132" fmla="*/ 272387 f100 1"/>
                  <a:gd name="f133" fmla="*/ 190254 f101 1"/>
                  <a:gd name="f134" fmla="*/ 317457 f100 1"/>
                  <a:gd name="f135" fmla="*/ 280778 f101 1"/>
                  <a:gd name="f136" fmla="*/ 259400 f100 1"/>
                  <a:gd name="f137" fmla="*/ f102 1 f2"/>
                  <a:gd name="f138" fmla="*/ f105 1 283461"/>
                  <a:gd name="f139" fmla="*/ f106 1 317957"/>
                  <a:gd name="f140" fmla="*/ f107 1 283461"/>
                  <a:gd name="f141" fmla="*/ f108 1 317957"/>
                  <a:gd name="f142" fmla="*/ f109 1 283461"/>
                  <a:gd name="f143" fmla="*/ f110 1 317957"/>
                  <a:gd name="f144" fmla="*/ f111 1 283461"/>
                  <a:gd name="f145" fmla="*/ f112 1 317957"/>
                  <a:gd name="f146" fmla="*/ f113 1 283461"/>
                  <a:gd name="f147" fmla="*/ f114 1 317957"/>
                  <a:gd name="f148" fmla="*/ f115 1 283461"/>
                  <a:gd name="f149" fmla="*/ f116 1 317957"/>
                  <a:gd name="f150" fmla="*/ f117 1 283461"/>
                  <a:gd name="f151" fmla="*/ f118 1 317957"/>
                  <a:gd name="f152" fmla="*/ f119 1 283461"/>
                  <a:gd name="f153" fmla="*/ f120 1 317957"/>
                  <a:gd name="f154" fmla="*/ f121 1 283461"/>
                  <a:gd name="f155" fmla="*/ f122 1 317957"/>
                  <a:gd name="f156" fmla="*/ f123 1 283461"/>
                  <a:gd name="f157" fmla="*/ f124 1 317957"/>
                  <a:gd name="f158" fmla="*/ f125 1 283461"/>
                  <a:gd name="f159" fmla="*/ f126 1 317957"/>
                  <a:gd name="f160" fmla="*/ f127 1 283461"/>
                  <a:gd name="f161" fmla="*/ f128 1 317957"/>
                  <a:gd name="f162" fmla="*/ f129 1 283461"/>
                  <a:gd name="f163" fmla="*/ f130 1 317957"/>
                  <a:gd name="f164" fmla="*/ f131 1 283461"/>
                  <a:gd name="f165" fmla="*/ f132 1 317957"/>
                  <a:gd name="f166" fmla="*/ f133 1 283461"/>
                  <a:gd name="f167" fmla="*/ f134 1 317957"/>
                  <a:gd name="f168" fmla="*/ f135 1 283461"/>
                  <a:gd name="f169" fmla="*/ f136 1 317957"/>
                  <a:gd name="f170" fmla="*/ f5 1 f103"/>
                  <a:gd name="f171" fmla="*/ f6 1 f103"/>
                  <a:gd name="f172" fmla="*/ f5 1 f104"/>
                  <a:gd name="f173" fmla="*/ f7 1 f104"/>
                  <a:gd name="f174" fmla="+- f137 0 f1"/>
                  <a:gd name="f175" fmla="*/ f138 1 f103"/>
                  <a:gd name="f176" fmla="*/ f139 1 f104"/>
                  <a:gd name="f177" fmla="*/ f140 1 f103"/>
                  <a:gd name="f178" fmla="*/ f141 1 f104"/>
                  <a:gd name="f179" fmla="*/ f142 1 f103"/>
                  <a:gd name="f180" fmla="*/ f143 1 f104"/>
                  <a:gd name="f181" fmla="*/ f144 1 f103"/>
                  <a:gd name="f182" fmla="*/ f145 1 f104"/>
                  <a:gd name="f183" fmla="*/ f146 1 f103"/>
                  <a:gd name="f184" fmla="*/ f147 1 f104"/>
                  <a:gd name="f185" fmla="*/ f148 1 f103"/>
                  <a:gd name="f186" fmla="*/ f149 1 f104"/>
                  <a:gd name="f187" fmla="*/ f150 1 f103"/>
                  <a:gd name="f188" fmla="*/ f151 1 f104"/>
                  <a:gd name="f189" fmla="*/ f152 1 f103"/>
                  <a:gd name="f190" fmla="*/ f153 1 f104"/>
                  <a:gd name="f191" fmla="*/ f154 1 f103"/>
                  <a:gd name="f192" fmla="*/ f155 1 f104"/>
                  <a:gd name="f193" fmla="*/ f156 1 f103"/>
                  <a:gd name="f194" fmla="*/ f157 1 f104"/>
                  <a:gd name="f195" fmla="*/ f158 1 f103"/>
                  <a:gd name="f196" fmla="*/ f159 1 f104"/>
                  <a:gd name="f197" fmla="*/ f160 1 f103"/>
                  <a:gd name="f198" fmla="*/ f161 1 f104"/>
                  <a:gd name="f199" fmla="*/ f162 1 f103"/>
                  <a:gd name="f200" fmla="*/ f163 1 f104"/>
                  <a:gd name="f201" fmla="*/ f164 1 f103"/>
                  <a:gd name="f202" fmla="*/ f165 1 f104"/>
                  <a:gd name="f203" fmla="*/ f166 1 f103"/>
                  <a:gd name="f204" fmla="*/ f167 1 f104"/>
                  <a:gd name="f205" fmla="*/ f168 1 f103"/>
                  <a:gd name="f206" fmla="*/ f169 1 f104"/>
                  <a:gd name="f207" fmla="*/ f170 f98 1"/>
                  <a:gd name="f208" fmla="*/ f171 f98 1"/>
                  <a:gd name="f209" fmla="*/ f173 f99 1"/>
                  <a:gd name="f210" fmla="*/ f172 f99 1"/>
                  <a:gd name="f211" fmla="*/ f175 f98 1"/>
                  <a:gd name="f212" fmla="*/ f176 f99 1"/>
                  <a:gd name="f213" fmla="*/ f177 f98 1"/>
                  <a:gd name="f214" fmla="*/ f178 f99 1"/>
                  <a:gd name="f215" fmla="*/ f179 f98 1"/>
                  <a:gd name="f216" fmla="*/ f180 f99 1"/>
                  <a:gd name="f217" fmla="*/ f181 f98 1"/>
                  <a:gd name="f218" fmla="*/ f182 f99 1"/>
                  <a:gd name="f219" fmla="*/ f183 f98 1"/>
                  <a:gd name="f220" fmla="*/ f184 f99 1"/>
                  <a:gd name="f221" fmla="*/ f185 f98 1"/>
                  <a:gd name="f222" fmla="*/ f186 f99 1"/>
                  <a:gd name="f223" fmla="*/ f187 f98 1"/>
                  <a:gd name="f224" fmla="*/ f188 f99 1"/>
                  <a:gd name="f225" fmla="*/ f189 f98 1"/>
                  <a:gd name="f226" fmla="*/ f190 f99 1"/>
                  <a:gd name="f227" fmla="*/ f191 f98 1"/>
                  <a:gd name="f228" fmla="*/ f192 f99 1"/>
                  <a:gd name="f229" fmla="*/ f193 f98 1"/>
                  <a:gd name="f230" fmla="*/ f194 f99 1"/>
                  <a:gd name="f231" fmla="*/ f195 f98 1"/>
                  <a:gd name="f232" fmla="*/ f196 f99 1"/>
                  <a:gd name="f233" fmla="*/ f197 f98 1"/>
                  <a:gd name="f234" fmla="*/ f198 f99 1"/>
                  <a:gd name="f235" fmla="*/ f199 f98 1"/>
                  <a:gd name="f236" fmla="*/ f200 f99 1"/>
                  <a:gd name="f237" fmla="*/ f201 f98 1"/>
                  <a:gd name="f238" fmla="*/ f202 f99 1"/>
                  <a:gd name="f239" fmla="*/ f203 f98 1"/>
                  <a:gd name="f240" fmla="*/ f204 f99 1"/>
                  <a:gd name="f241" fmla="*/ f205 f98 1"/>
                  <a:gd name="f242" fmla="*/ f206 f9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4">
                    <a:pos x="f211" y="f212"/>
                  </a:cxn>
                  <a:cxn ang="f174">
                    <a:pos x="f213" y="f214"/>
                  </a:cxn>
                  <a:cxn ang="f174">
                    <a:pos x="f215" y="f216"/>
                  </a:cxn>
                  <a:cxn ang="f174">
                    <a:pos x="f217" y="f218"/>
                  </a:cxn>
                  <a:cxn ang="f174">
                    <a:pos x="f219" y="f220"/>
                  </a:cxn>
                  <a:cxn ang="f174">
                    <a:pos x="f221" y="f222"/>
                  </a:cxn>
                  <a:cxn ang="f174">
                    <a:pos x="f223" y="f224"/>
                  </a:cxn>
                  <a:cxn ang="f174">
                    <a:pos x="f225" y="f226"/>
                  </a:cxn>
                  <a:cxn ang="f174">
                    <a:pos x="f227" y="f228"/>
                  </a:cxn>
                  <a:cxn ang="f174">
                    <a:pos x="f229" y="f230"/>
                  </a:cxn>
                  <a:cxn ang="f174">
                    <a:pos x="f231" y="f232"/>
                  </a:cxn>
                  <a:cxn ang="f174">
                    <a:pos x="f233" y="f234"/>
                  </a:cxn>
                  <a:cxn ang="f174">
                    <a:pos x="f235" y="f236"/>
                  </a:cxn>
                  <a:cxn ang="f174">
                    <a:pos x="f237" y="f238"/>
                  </a:cxn>
                  <a:cxn ang="f174">
                    <a:pos x="f239" y="f240"/>
                  </a:cxn>
                  <a:cxn ang="f174">
                    <a:pos x="f241" y="f242"/>
                  </a:cxn>
                  <a:cxn ang="f174">
                    <a:pos x="f211" y="f212"/>
                  </a:cxn>
                </a:cxnLst>
                <a:rect l="f207" t="f210" r="f208" b="f209"/>
                <a:pathLst>
                  <a:path w="283461" h="317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27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15"/>
                      <a:pt x="f64" y="f65"/>
                    </a:cubicBezTo>
                    <a:cubicBezTo>
                      <a:pt x="f66" y="f11"/>
                      <a:pt x="f67" y="f68"/>
                      <a:pt x="f69" y="f70"/>
                    </a:cubicBezTo>
                    <a:cubicBezTo>
                      <a:pt x="f71" y="f72"/>
                      <a:pt x="f73" y="f70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18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" name="Freeform: Shape 247"/>
              <p:cNvSpPr/>
              <p:nvPr/>
            </p:nvSpPr>
            <p:spPr>
              <a:xfrm rot="11231256">
                <a:off x="1627130" y="5627802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" name="Freeform: Shape 248"/>
              <p:cNvSpPr/>
              <p:nvPr/>
            </p:nvSpPr>
            <p:spPr>
              <a:xfrm rot="11231256">
                <a:off x="1925141" y="5235443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Freeform: Shape 249"/>
              <p:cNvSpPr/>
              <p:nvPr/>
            </p:nvSpPr>
            <p:spPr>
              <a:xfrm rot="11231256">
                <a:off x="1769436" y="5425061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" name="Freeform: Shape 250"/>
              <p:cNvSpPr/>
              <p:nvPr/>
            </p:nvSpPr>
            <p:spPr>
              <a:xfrm rot="11231256">
                <a:off x="1505661" y="5847926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Freeform: Shape 251"/>
              <p:cNvSpPr/>
              <p:nvPr/>
            </p:nvSpPr>
            <p:spPr>
              <a:xfrm rot="10462026">
                <a:off x="1202188" y="6472708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" name="Freeform: Shape 252"/>
              <p:cNvSpPr/>
              <p:nvPr/>
            </p:nvSpPr>
            <p:spPr>
              <a:xfrm rot="10462026">
                <a:off x="1409017" y="6025146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" name="Freeform: Shape 253"/>
              <p:cNvSpPr/>
              <p:nvPr/>
            </p:nvSpPr>
            <p:spPr>
              <a:xfrm rot="10462026">
                <a:off x="1297678" y="6243980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" name="Freeform: Shape 254"/>
              <p:cNvSpPr/>
              <p:nvPr/>
            </p:nvSpPr>
            <p:spPr>
              <a:xfrm rot="10462026">
                <a:off x="1126934" y="6715316"/>
                <a:ext cx="338510" cy="165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8509"/>
                  <a:gd name="f7" fmla="val 165036"/>
                  <a:gd name="f8" fmla="val 264049"/>
                  <a:gd name="f9" fmla="val 163272"/>
                  <a:gd name="f10" fmla="val 254196"/>
                  <a:gd name="f11" fmla="val 159559"/>
                  <a:gd name="f12" fmla="val 246571"/>
                  <a:gd name="f13" fmla="val 150052"/>
                  <a:gd name="f14" fmla="val 243203"/>
                  <a:gd name="f15" fmla="val 135397"/>
                  <a:gd name="f16" fmla="val 238450"/>
                  <a:gd name="f17" fmla="val 114402"/>
                  <a:gd name="f18" fmla="val 226568"/>
                  <a:gd name="f19" fmla="val 102519"/>
                  <a:gd name="f20" fmla="val 205969"/>
                  <a:gd name="f21" fmla="val 97369"/>
                  <a:gd name="f22" fmla="val 177449"/>
                  <a:gd name="f23" fmla="val 90239"/>
                  <a:gd name="f24" fmla="val 162793"/>
                  <a:gd name="f25" fmla="val 139818"/>
                  <a:gd name="f26" fmla="val 130643"/>
                  <a:gd name="f27" fmla="val 118428"/>
                  <a:gd name="f28" fmla="val 138565"/>
                  <a:gd name="f29" fmla="val 103771"/>
                  <a:gd name="f30" fmla="val 125494"/>
                  <a:gd name="f31" fmla="val 88719"/>
                  <a:gd name="f32" fmla="val 113610"/>
                  <a:gd name="f33" fmla="val 64557"/>
                  <a:gd name="f34" fmla="val 98558"/>
                  <a:gd name="f35" fmla="val 37621"/>
                  <a:gd name="f36" fmla="val 90240"/>
                  <a:gd name="f37" fmla="val 11477"/>
                  <a:gd name="f38" fmla="val 79940"/>
                  <a:gd name="f39" fmla="+- 0 0 803"/>
                  <a:gd name="f40" fmla="val 75187"/>
                  <a:gd name="f41" fmla="+- 0 0 2387"/>
                  <a:gd name="f42" fmla="val 70037"/>
                  <a:gd name="f43" fmla="val 2763"/>
                  <a:gd name="f44" fmla="val 58155"/>
                  <a:gd name="f45" fmla="val 26855"/>
                  <a:gd name="f46" fmla="val 209624"/>
                  <a:gd name="f47" fmla="val 18027"/>
                  <a:gd name="f48" fmla="val 210623"/>
                  <a:gd name="f49" fmla="val 22207"/>
                  <a:gd name="f50" fmla="val 217456"/>
                  <a:gd name="f51" fmla="val 30327"/>
                  <a:gd name="f52" fmla="val 227557"/>
                  <a:gd name="f53" fmla="val 36962"/>
                  <a:gd name="f54" fmla="val 237262"/>
                  <a:gd name="f55" fmla="val 42705"/>
                  <a:gd name="f56" fmla="val 254691"/>
                  <a:gd name="f57" fmla="val 53004"/>
                  <a:gd name="f58" fmla="val 269347"/>
                  <a:gd name="f59" fmla="val 48648"/>
                  <a:gd name="f60" fmla="val 284400"/>
                  <a:gd name="f61" fmla="val 36764"/>
                  <a:gd name="f62" fmla="val 301829"/>
                  <a:gd name="f63" fmla="val 22900"/>
                  <a:gd name="f64" fmla="val 328765"/>
                  <a:gd name="f65" fmla="val 32407"/>
                  <a:gd name="f66" fmla="val 335498"/>
                  <a:gd name="f67" fmla="val 52608"/>
                  <a:gd name="f68" fmla="val 345798"/>
                  <a:gd name="f69" fmla="val 87466"/>
                  <a:gd name="f70" fmla="val 135793"/>
                  <a:gd name="f71" fmla="val 298263"/>
                  <a:gd name="f72" fmla="val 156390"/>
                  <a:gd name="f73" fmla="val 285984"/>
                  <a:gd name="f74" fmla="val 164906"/>
                  <a:gd name="f75" fmla="val 273903"/>
                  <a:gd name="f76" fmla="val 166986"/>
                  <a:gd name="f77" fmla="+- 0 0 -90"/>
                  <a:gd name="f78" fmla="*/ f3 1 338509"/>
                  <a:gd name="f79" fmla="*/ f4 1 165036"/>
                  <a:gd name="f80" fmla="+- f7 0 f5"/>
                  <a:gd name="f81" fmla="+- f6 0 f5"/>
                  <a:gd name="f82" fmla="*/ f77 f0 1"/>
                  <a:gd name="f83" fmla="*/ f81 1 338509"/>
                  <a:gd name="f84" fmla="*/ f80 1 165036"/>
                  <a:gd name="f85" fmla="*/ 264049 f81 1"/>
                  <a:gd name="f86" fmla="*/ 163272 f80 1"/>
                  <a:gd name="f87" fmla="*/ 243203 f81 1"/>
                  <a:gd name="f88" fmla="*/ 135397 f80 1"/>
                  <a:gd name="f89" fmla="*/ 205969 f81 1"/>
                  <a:gd name="f90" fmla="*/ 97369 f80 1"/>
                  <a:gd name="f91" fmla="*/ 139818 f81 1"/>
                  <a:gd name="f92" fmla="*/ 130643 f80 1"/>
                  <a:gd name="f93" fmla="*/ 88719 f81 1"/>
                  <a:gd name="f94" fmla="*/ 113610 f80 1"/>
                  <a:gd name="f95" fmla="*/ 11477 f81 1"/>
                  <a:gd name="f96" fmla="*/ 79940 f80 1"/>
                  <a:gd name="f97" fmla="*/ 2763 f81 1"/>
                  <a:gd name="f98" fmla="*/ 58155 f80 1"/>
                  <a:gd name="f99" fmla="*/ 26855 f81 1"/>
                  <a:gd name="f100" fmla="*/ 0 f80 1"/>
                  <a:gd name="f101" fmla="*/ 209624 f81 1"/>
                  <a:gd name="f102" fmla="*/ 18027 f80 1"/>
                  <a:gd name="f103" fmla="*/ 210623 f81 1"/>
                  <a:gd name="f104" fmla="*/ 22207 f80 1"/>
                  <a:gd name="f105" fmla="*/ 237262 f81 1"/>
                  <a:gd name="f106" fmla="*/ 42705 f80 1"/>
                  <a:gd name="f107" fmla="*/ 284400 f81 1"/>
                  <a:gd name="f108" fmla="*/ 36764 f80 1"/>
                  <a:gd name="f109" fmla="*/ 335498 f81 1"/>
                  <a:gd name="f110" fmla="*/ 52608 f80 1"/>
                  <a:gd name="f111" fmla="*/ 298263 f81 1"/>
                  <a:gd name="f112" fmla="*/ 156390 f80 1"/>
                  <a:gd name="f113" fmla="*/ f82 1 f2"/>
                  <a:gd name="f114" fmla="*/ f85 1 338509"/>
                  <a:gd name="f115" fmla="*/ f86 1 165036"/>
                  <a:gd name="f116" fmla="*/ f87 1 338509"/>
                  <a:gd name="f117" fmla="*/ f88 1 165036"/>
                  <a:gd name="f118" fmla="*/ f89 1 338509"/>
                  <a:gd name="f119" fmla="*/ f90 1 165036"/>
                  <a:gd name="f120" fmla="*/ f91 1 338509"/>
                  <a:gd name="f121" fmla="*/ f92 1 165036"/>
                  <a:gd name="f122" fmla="*/ f93 1 338509"/>
                  <a:gd name="f123" fmla="*/ f94 1 165036"/>
                  <a:gd name="f124" fmla="*/ f95 1 338509"/>
                  <a:gd name="f125" fmla="*/ f96 1 165036"/>
                  <a:gd name="f126" fmla="*/ f97 1 338509"/>
                  <a:gd name="f127" fmla="*/ f98 1 165036"/>
                  <a:gd name="f128" fmla="*/ f99 1 338509"/>
                  <a:gd name="f129" fmla="*/ f100 1 165036"/>
                  <a:gd name="f130" fmla="*/ f101 1 338509"/>
                  <a:gd name="f131" fmla="*/ f102 1 165036"/>
                  <a:gd name="f132" fmla="*/ f103 1 338509"/>
                  <a:gd name="f133" fmla="*/ f104 1 165036"/>
                  <a:gd name="f134" fmla="*/ f105 1 338509"/>
                  <a:gd name="f135" fmla="*/ f106 1 165036"/>
                  <a:gd name="f136" fmla="*/ f107 1 338509"/>
                  <a:gd name="f137" fmla="*/ f108 1 165036"/>
                  <a:gd name="f138" fmla="*/ f109 1 338509"/>
                  <a:gd name="f139" fmla="*/ f110 1 165036"/>
                  <a:gd name="f140" fmla="*/ f111 1 338509"/>
                  <a:gd name="f141" fmla="*/ f112 1 165036"/>
                  <a:gd name="f142" fmla="*/ f5 1 f83"/>
                  <a:gd name="f143" fmla="*/ f6 1 f83"/>
                  <a:gd name="f144" fmla="*/ f5 1 f84"/>
                  <a:gd name="f145" fmla="*/ f7 1 f84"/>
                  <a:gd name="f146" fmla="+- f113 0 f1"/>
                  <a:gd name="f147" fmla="*/ f114 1 f83"/>
                  <a:gd name="f148" fmla="*/ f115 1 f84"/>
                  <a:gd name="f149" fmla="*/ f116 1 f83"/>
                  <a:gd name="f150" fmla="*/ f117 1 f84"/>
                  <a:gd name="f151" fmla="*/ f118 1 f83"/>
                  <a:gd name="f152" fmla="*/ f119 1 f84"/>
                  <a:gd name="f153" fmla="*/ f120 1 f83"/>
                  <a:gd name="f154" fmla="*/ f121 1 f84"/>
                  <a:gd name="f155" fmla="*/ f122 1 f83"/>
                  <a:gd name="f156" fmla="*/ f123 1 f84"/>
                  <a:gd name="f157" fmla="*/ f124 1 f83"/>
                  <a:gd name="f158" fmla="*/ f125 1 f84"/>
                  <a:gd name="f159" fmla="*/ f126 1 f83"/>
                  <a:gd name="f160" fmla="*/ f127 1 f84"/>
                  <a:gd name="f161" fmla="*/ f128 1 f83"/>
                  <a:gd name="f162" fmla="*/ f129 1 f84"/>
                  <a:gd name="f163" fmla="*/ f130 1 f83"/>
                  <a:gd name="f164" fmla="*/ f131 1 f84"/>
                  <a:gd name="f165" fmla="*/ f132 1 f83"/>
                  <a:gd name="f166" fmla="*/ f133 1 f84"/>
                  <a:gd name="f167" fmla="*/ f134 1 f83"/>
                  <a:gd name="f168" fmla="*/ f135 1 f84"/>
                  <a:gd name="f169" fmla="*/ f136 1 f83"/>
                  <a:gd name="f170" fmla="*/ f137 1 f84"/>
                  <a:gd name="f171" fmla="*/ f138 1 f83"/>
                  <a:gd name="f172" fmla="*/ f139 1 f84"/>
                  <a:gd name="f173" fmla="*/ f140 1 f83"/>
                  <a:gd name="f174" fmla="*/ f141 1 f84"/>
                  <a:gd name="f175" fmla="*/ f142 f78 1"/>
                  <a:gd name="f176" fmla="*/ f143 f78 1"/>
                  <a:gd name="f177" fmla="*/ f145 f79 1"/>
                  <a:gd name="f178" fmla="*/ f144 f79 1"/>
                  <a:gd name="f179" fmla="*/ f147 f78 1"/>
                  <a:gd name="f180" fmla="*/ f148 f79 1"/>
                  <a:gd name="f181" fmla="*/ f149 f78 1"/>
                  <a:gd name="f182" fmla="*/ f150 f79 1"/>
                  <a:gd name="f183" fmla="*/ f151 f78 1"/>
                  <a:gd name="f184" fmla="*/ f152 f79 1"/>
                  <a:gd name="f185" fmla="*/ f153 f78 1"/>
                  <a:gd name="f186" fmla="*/ f154 f79 1"/>
                  <a:gd name="f187" fmla="*/ f155 f78 1"/>
                  <a:gd name="f188" fmla="*/ f156 f79 1"/>
                  <a:gd name="f189" fmla="*/ f157 f78 1"/>
                  <a:gd name="f190" fmla="*/ f158 f79 1"/>
                  <a:gd name="f191" fmla="*/ f159 f78 1"/>
                  <a:gd name="f192" fmla="*/ f160 f79 1"/>
                  <a:gd name="f193" fmla="*/ f161 f78 1"/>
                  <a:gd name="f194" fmla="*/ f162 f79 1"/>
                  <a:gd name="f195" fmla="*/ f163 f78 1"/>
                  <a:gd name="f196" fmla="*/ f164 f79 1"/>
                  <a:gd name="f197" fmla="*/ f165 f78 1"/>
                  <a:gd name="f198" fmla="*/ f166 f79 1"/>
                  <a:gd name="f199" fmla="*/ f167 f78 1"/>
                  <a:gd name="f200" fmla="*/ f168 f79 1"/>
                  <a:gd name="f201" fmla="*/ f169 f78 1"/>
                  <a:gd name="f202" fmla="*/ f170 f79 1"/>
                  <a:gd name="f203" fmla="*/ f171 f78 1"/>
                  <a:gd name="f204" fmla="*/ f172 f79 1"/>
                  <a:gd name="f205" fmla="*/ f173 f78 1"/>
                  <a:gd name="f206" fmla="*/ f174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6">
                    <a:pos x="f179" y="f180"/>
                  </a:cxn>
                  <a:cxn ang="f146">
                    <a:pos x="f181" y="f182"/>
                  </a:cxn>
                  <a:cxn ang="f146">
                    <a:pos x="f183" y="f184"/>
                  </a:cxn>
                  <a:cxn ang="f146">
                    <a:pos x="f185" y="f186"/>
                  </a:cxn>
                  <a:cxn ang="f146">
                    <a:pos x="f187" y="f188"/>
                  </a:cxn>
                  <a:cxn ang="f146">
                    <a:pos x="f189" y="f190"/>
                  </a:cxn>
                  <a:cxn ang="f146">
                    <a:pos x="f191" y="f192"/>
                  </a:cxn>
                  <a:cxn ang="f146">
                    <a:pos x="f193" y="f194"/>
                  </a:cxn>
                  <a:cxn ang="f146">
                    <a:pos x="f195" y="f196"/>
                  </a:cxn>
                  <a:cxn ang="f146">
                    <a:pos x="f197" y="f198"/>
                  </a:cxn>
                  <a:cxn ang="f146">
                    <a:pos x="f199" y="f200"/>
                  </a:cxn>
                  <a:cxn ang="f146">
                    <a:pos x="f201" y="f202"/>
                  </a:cxn>
                  <a:cxn ang="f146">
                    <a:pos x="f203" y="f204"/>
                  </a:cxn>
                  <a:cxn ang="f146">
                    <a:pos x="f205" y="f206"/>
                  </a:cxn>
                  <a:cxn ang="f146">
                    <a:pos x="f179" y="f180"/>
                  </a:cxn>
                </a:cxnLst>
                <a:rect l="f175" t="f178" r="f176" b="f177"/>
                <a:pathLst>
                  <a:path w="338509" h="165036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1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lnTo>
                      <a:pt x="f45" y="f5"/>
                    </a:lnTo>
                    <a:lnTo>
                      <a:pt x="f46" y="f47"/>
                    </a:lnTo>
                    <a:lnTo>
                      <a:pt x="f48" y="f49"/>
                    </a:ln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64" y="f70"/>
                      <a:pt x="f71" y="f72"/>
                    </a:cubicBezTo>
                    <a:cubicBezTo>
                      <a:pt x="f73" y="f74"/>
                      <a:pt x="f75" y="f7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4" name="Group 154"/>
            <p:cNvGrpSpPr/>
            <p:nvPr/>
          </p:nvGrpSpPr>
          <p:grpSpPr>
            <a:xfrm>
              <a:off x="5435534" y="4295520"/>
              <a:ext cx="6585057" cy="2766720"/>
              <a:chOff x="5435534" y="4295520"/>
              <a:chExt cx="6585057" cy="2766720"/>
            </a:xfrm>
          </p:grpSpPr>
          <p:sp>
            <p:nvSpPr>
              <p:cNvPr id="25" name="Freeform: Shape 179"/>
              <p:cNvSpPr/>
              <p:nvPr/>
            </p:nvSpPr>
            <p:spPr>
              <a:xfrm rot="12101075">
                <a:off x="8816555" y="55690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" name="Freeform: Shape 180"/>
              <p:cNvSpPr/>
              <p:nvPr/>
            </p:nvSpPr>
            <p:spPr>
              <a:xfrm rot="12101075">
                <a:off x="8859258" y="575775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" name="Freeform: Shape 181"/>
              <p:cNvSpPr/>
              <p:nvPr/>
            </p:nvSpPr>
            <p:spPr>
              <a:xfrm rot="12101075">
                <a:off x="8615579" y="548915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: Shape 182"/>
              <p:cNvSpPr/>
              <p:nvPr/>
            </p:nvSpPr>
            <p:spPr>
              <a:xfrm rot="12101075">
                <a:off x="8658291" y="567783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Freeform: Shape 183"/>
              <p:cNvSpPr/>
              <p:nvPr/>
            </p:nvSpPr>
            <p:spPr>
              <a:xfrm rot="12101075">
                <a:off x="8413432" y="541217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Freeform: Shape 184"/>
              <p:cNvSpPr/>
              <p:nvPr/>
            </p:nvSpPr>
            <p:spPr>
              <a:xfrm rot="12101075">
                <a:off x="8455998" y="560123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" name="Freeform: Shape 185"/>
              <p:cNvSpPr/>
              <p:nvPr/>
            </p:nvSpPr>
            <p:spPr>
              <a:xfrm rot="12101075">
                <a:off x="8212465" y="5332275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" name="Freeform: Shape 186"/>
              <p:cNvSpPr/>
              <p:nvPr/>
            </p:nvSpPr>
            <p:spPr>
              <a:xfrm rot="12101075">
                <a:off x="8255397" y="5521473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" name="Freeform: Shape 187"/>
              <p:cNvSpPr/>
              <p:nvPr/>
            </p:nvSpPr>
            <p:spPr>
              <a:xfrm rot="12101075">
                <a:off x="8011855" y="5252494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" name="Freeform: Shape 188"/>
              <p:cNvSpPr/>
              <p:nvPr/>
            </p:nvSpPr>
            <p:spPr>
              <a:xfrm rot="12101075">
                <a:off x="8054421" y="544155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" name="Freeform: Shape 189"/>
              <p:cNvSpPr/>
              <p:nvPr/>
            </p:nvSpPr>
            <p:spPr>
              <a:xfrm rot="12101075">
                <a:off x="7812059" y="5169631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6" name="Freeform: Shape 190"/>
              <p:cNvSpPr/>
              <p:nvPr/>
            </p:nvSpPr>
            <p:spPr>
              <a:xfrm rot="12101075">
                <a:off x="7854771" y="53583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7" name="Freeform: Shape 191"/>
              <p:cNvSpPr/>
              <p:nvPr/>
            </p:nvSpPr>
            <p:spPr>
              <a:xfrm rot="12101075">
                <a:off x="7609912" y="509266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8" name="Freeform: Shape 192"/>
              <p:cNvSpPr/>
              <p:nvPr/>
            </p:nvSpPr>
            <p:spPr>
              <a:xfrm rot="12101075">
                <a:off x="7652478" y="52817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9" name="Freeform: Shape 193"/>
              <p:cNvSpPr/>
              <p:nvPr/>
            </p:nvSpPr>
            <p:spPr>
              <a:xfrm rot="12101075">
                <a:off x="7408936" y="501275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0" name="Freeform: Shape 194"/>
              <p:cNvSpPr/>
              <p:nvPr/>
            </p:nvSpPr>
            <p:spPr>
              <a:xfrm rot="12101075">
                <a:off x="7451502" y="520180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1" name="Freeform: Shape 195"/>
              <p:cNvSpPr/>
              <p:nvPr/>
            </p:nvSpPr>
            <p:spPr>
              <a:xfrm rot="12101075">
                <a:off x="7207970" y="493283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2" name="Freeform: Shape 196"/>
              <p:cNvSpPr/>
              <p:nvPr/>
            </p:nvSpPr>
            <p:spPr>
              <a:xfrm rot="12101075">
                <a:off x="7250901" y="512204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3" name="Freeform: Shape 197"/>
              <p:cNvSpPr/>
              <p:nvPr/>
            </p:nvSpPr>
            <p:spPr>
              <a:xfrm rot="12101075">
                <a:off x="7006994" y="485292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7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49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4" name="Freeform: Shape 198"/>
              <p:cNvSpPr/>
              <p:nvPr/>
            </p:nvSpPr>
            <p:spPr>
              <a:xfrm rot="12101075">
                <a:off x="7049925" y="50421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Freeform: Shape 199"/>
              <p:cNvSpPr/>
              <p:nvPr/>
            </p:nvSpPr>
            <p:spPr>
              <a:xfrm rot="12101075">
                <a:off x="6806392" y="477315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7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49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6" name="Freeform: Shape 200"/>
              <p:cNvSpPr/>
              <p:nvPr/>
            </p:nvSpPr>
            <p:spPr>
              <a:xfrm rot="12101075">
                <a:off x="6848958" y="496220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176463"/>
                  <a:gd name="f104" fmla="val 46116"/>
                  <a:gd name="f105" fmla="+- 0 0 -90"/>
                  <a:gd name="f106" fmla="*/ f3 1 176845"/>
                  <a:gd name="f107" fmla="*/ f4 1 314107"/>
                  <a:gd name="f108" fmla="+- f7 0 f5"/>
                  <a:gd name="f109" fmla="+- f6 0 f5"/>
                  <a:gd name="f110" fmla="*/ f105 f0 1"/>
                  <a:gd name="f111" fmla="*/ f109 1 176845"/>
                  <a:gd name="f112" fmla="*/ f108 1 314107"/>
                  <a:gd name="f113" fmla="*/ 176845 f109 1"/>
                  <a:gd name="f114" fmla="*/ 4101 f108 1"/>
                  <a:gd name="f115" fmla="*/ 9931 f109 1"/>
                  <a:gd name="f116" fmla="*/ 1045 f108 1"/>
                  <a:gd name="f117" fmla="*/ 382 f109 1"/>
                  <a:gd name="f118" fmla="*/ 16323 f108 1"/>
                  <a:gd name="f119" fmla="*/ 0 f109 1"/>
                  <a:gd name="f120" fmla="*/ 137021 f108 1"/>
                  <a:gd name="f121" fmla="*/ 14132 f109 1"/>
                  <a:gd name="f122" fmla="*/ 152299 f108 1"/>
                  <a:gd name="f123" fmla="*/ 49654 f109 1"/>
                  <a:gd name="f124" fmla="*/ 183238 f108 1"/>
                  <a:gd name="f125" fmla="*/ 35522 f109 1"/>
                  <a:gd name="f126" fmla="*/ 241677 f108 1"/>
                  <a:gd name="f127" fmla="*/ 20244 f109 1"/>
                  <a:gd name="f128" fmla="*/ 257337 f108 1"/>
                  <a:gd name="f129" fmla="*/ 24063 f109 1"/>
                  <a:gd name="f130" fmla="*/ 289039 f108 1"/>
                  <a:gd name="f131" fmla="*/ 33994 f109 1"/>
                  <a:gd name="f132" fmla="*/ 298970 f108 1"/>
                  <a:gd name="f133" fmla="*/ 135976 f109 1"/>
                  <a:gd name="f134" fmla="*/ 299734 f108 1"/>
                  <a:gd name="f135" fmla="*/ 145525 f109 1"/>
                  <a:gd name="f136" fmla="*/ 290949 f108 1"/>
                  <a:gd name="f137" fmla="*/ 152018 f109 1"/>
                  <a:gd name="f138" fmla="*/ 261538 f108 1"/>
                  <a:gd name="f139" fmla="*/ 134448 f109 1"/>
                  <a:gd name="f140" fmla="*/ 118406 f109 1"/>
                  <a:gd name="f141" fmla="*/ 188203 f108 1"/>
                  <a:gd name="f142" fmla="*/ 156983 f109 1"/>
                  <a:gd name="f143" fmla="*/ 174935 f109 1"/>
                  <a:gd name="f144" fmla="*/ 143896 f108 1"/>
                  <a:gd name="f145" fmla="*/ 176081 f109 1"/>
                  <a:gd name="f146" fmla="*/ 130528 f108 1"/>
                  <a:gd name="f147" fmla="*/ f110 1 f2"/>
                  <a:gd name="f148" fmla="*/ f113 1 176845"/>
                  <a:gd name="f149" fmla="*/ f114 1 314107"/>
                  <a:gd name="f150" fmla="*/ f115 1 176845"/>
                  <a:gd name="f151" fmla="*/ f116 1 314107"/>
                  <a:gd name="f152" fmla="*/ f117 1 176845"/>
                  <a:gd name="f153" fmla="*/ f118 1 314107"/>
                  <a:gd name="f154" fmla="*/ f119 1 176845"/>
                  <a:gd name="f155" fmla="*/ f120 1 314107"/>
                  <a:gd name="f156" fmla="*/ f121 1 176845"/>
                  <a:gd name="f157" fmla="*/ f122 1 314107"/>
                  <a:gd name="f158" fmla="*/ f123 1 176845"/>
                  <a:gd name="f159" fmla="*/ f124 1 314107"/>
                  <a:gd name="f160" fmla="*/ f125 1 176845"/>
                  <a:gd name="f161" fmla="*/ f126 1 314107"/>
                  <a:gd name="f162" fmla="*/ f127 1 176845"/>
                  <a:gd name="f163" fmla="*/ f128 1 314107"/>
                  <a:gd name="f164" fmla="*/ f129 1 176845"/>
                  <a:gd name="f165" fmla="*/ f130 1 314107"/>
                  <a:gd name="f166" fmla="*/ f131 1 176845"/>
                  <a:gd name="f167" fmla="*/ f132 1 314107"/>
                  <a:gd name="f168" fmla="*/ f133 1 176845"/>
                  <a:gd name="f169" fmla="*/ f134 1 314107"/>
                  <a:gd name="f170" fmla="*/ f135 1 176845"/>
                  <a:gd name="f171" fmla="*/ f136 1 314107"/>
                  <a:gd name="f172" fmla="*/ f137 1 176845"/>
                  <a:gd name="f173" fmla="*/ f138 1 314107"/>
                  <a:gd name="f174" fmla="*/ f139 1 176845"/>
                  <a:gd name="f175" fmla="*/ f140 1 176845"/>
                  <a:gd name="f176" fmla="*/ f141 1 314107"/>
                  <a:gd name="f177" fmla="*/ f142 1 176845"/>
                  <a:gd name="f178" fmla="*/ f143 1 176845"/>
                  <a:gd name="f179" fmla="*/ f144 1 314107"/>
                  <a:gd name="f180" fmla="*/ f145 1 176845"/>
                  <a:gd name="f181" fmla="*/ f146 1 314107"/>
                  <a:gd name="f182" fmla="*/ f5 1 f111"/>
                  <a:gd name="f183" fmla="*/ f6 1 f111"/>
                  <a:gd name="f184" fmla="*/ f5 1 f112"/>
                  <a:gd name="f185" fmla="*/ f7 1 f112"/>
                  <a:gd name="f186" fmla="+- f147 0 f1"/>
                  <a:gd name="f187" fmla="*/ f148 1 f111"/>
                  <a:gd name="f188" fmla="*/ f149 1 f112"/>
                  <a:gd name="f189" fmla="*/ f150 1 f111"/>
                  <a:gd name="f190" fmla="*/ f151 1 f112"/>
                  <a:gd name="f191" fmla="*/ f152 1 f111"/>
                  <a:gd name="f192" fmla="*/ f153 1 f112"/>
                  <a:gd name="f193" fmla="*/ f154 1 f111"/>
                  <a:gd name="f194" fmla="*/ f155 1 f112"/>
                  <a:gd name="f195" fmla="*/ f156 1 f111"/>
                  <a:gd name="f196" fmla="*/ f157 1 f112"/>
                  <a:gd name="f197" fmla="*/ f158 1 f111"/>
                  <a:gd name="f198" fmla="*/ f159 1 f112"/>
                  <a:gd name="f199" fmla="*/ f160 1 f111"/>
                  <a:gd name="f200" fmla="*/ f161 1 f112"/>
                  <a:gd name="f201" fmla="*/ f162 1 f111"/>
                  <a:gd name="f202" fmla="*/ f163 1 f112"/>
                  <a:gd name="f203" fmla="*/ f164 1 f111"/>
                  <a:gd name="f204" fmla="*/ f165 1 f112"/>
                  <a:gd name="f205" fmla="*/ f166 1 f111"/>
                  <a:gd name="f206" fmla="*/ f167 1 f112"/>
                  <a:gd name="f207" fmla="*/ f168 1 f111"/>
                  <a:gd name="f208" fmla="*/ f169 1 f112"/>
                  <a:gd name="f209" fmla="*/ f170 1 f111"/>
                  <a:gd name="f210" fmla="*/ f171 1 f112"/>
                  <a:gd name="f211" fmla="*/ f172 1 f111"/>
                  <a:gd name="f212" fmla="*/ f173 1 f112"/>
                  <a:gd name="f213" fmla="*/ f174 1 f111"/>
                  <a:gd name="f214" fmla="*/ f175 1 f111"/>
                  <a:gd name="f215" fmla="*/ f176 1 f112"/>
                  <a:gd name="f216" fmla="*/ f177 1 f111"/>
                  <a:gd name="f217" fmla="*/ f178 1 f111"/>
                  <a:gd name="f218" fmla="*/ f179 1 f112"/>
                  <a:gd name="f219" fmla="*/ f180 1 f111"/>
                  <a:gd name="f220" fmla="*/ f181 1 f112"/>
                  <a:gd name="f221" fmla="*/ f182 f106 1"/>
                  <a:gd name="f222" fmla="*/ f183 f106 1"/>
                  <a:gd name="f223" fmla="*/ f185 f107 1"/>
                  <a:gd name="f224" fmla="*/ f184 f107 1"/>
                  <a:gd name="f225" fmla="*/ f187 f106 1"/>
                  <a:gd name="f226" fmla="*/ f188 f107 1"/>
                  <a:gd name="f227" fmla="*/ f189 f106 1"/>
                  <a:gd name="f228" fmla="*/ f190 f107 1"/>
                  <a:gd name="f229" fmla="*/ f191 f106 1"/>
                  <a:gd name="f230" fmla="*/ f192 f107 1"/>
                  <a:gd name="f231" fmla="*/ f193 f106 1"/>
                  <a:gd name="f232" fmla="*/ f194 f107 1"/>
                  <a:gd name="f233" fmla="*/ f195 f106 1"/>
                  <a:gd name="f234" fmla="*/ f196 f107 1"/>
                  <a:gd name="f235" fmla="*/ f197 f106 1"/>
                  <a:gd name="f236" fmla="*/ f198 f107 1"/>
                  <a:gd name="f237" fmla="*/ f199 f106 1"/>
                  <a:gd name="f238" fmla="*/ f200 f107 1"/>
                  <a:gd name="f239" fmla="*/ f201 f106 1"/>
                  <a:gd name="f240" fmla="*/ f202 f107 1"/>
                  <a:gd name="f241" fmla="*/ f203 f106 1"/>
                  <a:gd name="f242" fmla="*/ f204 f107 1"/>
                  <a:gd name="f243" fmla="*/ f205 f106 1"/>
                  <a:gd name="f244" fmla="*/ f206 f107 1"/>
                  <a:gd name="f245" fmla="*/ f207 f106 1"/>
                  <a:gd name="f246" fmla="*/ f208 f107 1"/>
                  <a:gd name="f247" fmla="*/ f209 f106 1"/>
                  <a:gd name="f248" fmla="*/ f210 f107 1"/>
                  <a:gd name="f249" fmla="*/ f211 f106 1"/>
                  <a:gd name="f250" fmla="*/ f212 f107 1"/>
                  <a:gd name="f251" fmla="*/ f213 f106 1"/>
                  <a:gd name="f252" fmla="*/ f214 f106 1"/>
                  <a:gd name="f253" fmla="*/ f215 f107 1"/>
                  <a:gd name="f254" fmla="*/ f216 f106 1"/>
                  <a:gd name="f255" fmla="*/ f217 f106 1"/>
                  <a:gd name="f256" fmla="*/ f218 f107 1"/>
                  <a:gd name="f257" fmla="*/ f219 f106 1"/>
                  <a:gd name="f258" fmla="*/ f220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225" y="f226"/>
                  </a:cxn>
                  <a:cxn ang="f186">
                    <a:pos x="f227" y="f228"/>
                  </a:cxn>
                  <a:cxn ang="f186">
                    <a:pos x="f229" y="f230"/>
                  </a:cxn>
                  <a:cxn ang="f186">
                    <a:pos x="f231" y="f232"/>
                  </a:cxn>
                  <a:cxn ang="f186">
                    <a:pos x="f233" y="f234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7" y="f238"/>
                  </a:cxn>
                  <a:cxn ang="f186">
                    <a:pos x="f239" y="f240"/>
                  </a:cxn>
                  <a:cxn ang="f186">
                    <a:pos x="f241" y="f242"/>
                  </a:cxn>
                  <a:cxn ang="f186">
                    <a:pos x="f243" y="f244"/>
                  </a:cxn>
                  <a:cxn ang="f186">
                    <a:pos x="f245" y="f246"/>
                  </a:cxn>
                  <a:cxn ang="f186">
                    <a:pos x="f247" y="f248"/>
                  </a:cxn>
                  <a:cxn ang="f186">
                    <a:pos x="f249" y="f250"/>
                  </a:cxn>
                  <a:cxn ang="f186">
                    <a:pos x="f251" y="f238"/>
                  </a:cxn>
                  <a:cxn ang="f186">
                    <a:pos x="f252" y="f253"/>
                  </a:cxn>
                  <a:cxn ang="f186">
                    <a:pos x="f254" y="f234"/>
                  </a:cxn>
                  <a:cxn ang="f186">
                    <a:pos x="f255" y="f256"/>
                  </a:cxn>
                  <a:cxn ang="f186">
                    <a:pos x="f257" y="f258"/>
                  </a:cxn>
                  <a:cxn ang="f186">
                    <a:pos x="f225" y="f226"/>
                  </a:cxn>
                </a:cxnLst>
                <a:rect l="f221" t="f224" r="f222" b="f223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103" y="f104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7" name="Freeform: Shape 201"/>
              <p:cNvSpPr/>
              <p:nvPr/>
            </p:nvSpPr>
            <p:spPr>
              <a:xfrm rot="12101075">
                <a:off x="6605417" y="469323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8" name="Freeform: Shape 202"/>
              <p:cNvSpPr/>
              <p:nvPr/>
            </p:nvSpPr>
            <p:spPr>
              <a:xfrm rot="12101075">
                <a:off x="6647982" y="488229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9" name="Freeform: Shape 203"/>
              <p:cNvSpPr/>
              <p:nvPr/>
            </p:nvSpPr>
            <p:spPr>
              <a:xfrm rot="12101075">
                <a:off x="6404450" y="4613350"/>
                <a:ext cx="185385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5"/>
                  <a:gd name="f7" fmla="val 312881"/>
                  <a:gd name="f8" fmla="val 184057"/>
                  <a:gd name="f9" fmla="val 180237"/>
                  <a:gd name="f10" fmla="val 177182"/>
                  <a:gd name="f11" fmla="val 178373"/>
                  <a:gd name="f12" fmla="val 174126"/>
                  <a:gd name="f13" fmla="val 177227"/>
                  <a:gd name="f14" fmla="val 166105"/>
                  <a:gd name="f15" fmla="val 173026"/>
                  <a:gd name="f16" fmla="val 161904"/>
                  <a:gd name="f17" fmla="val 159657"/>
                  <a:gd name="f18" fmla="val 162286"/>
                  <a:gd name="f19" fmla="val 129865"/>
                  <a:gd name="f20" fmla="val 163050"/>
                  <a:gd name="f21" fmla="val 123372"/>
                  <a:gd name="f22" fmla="val 138222"/>
                  <a:gd name="f23" fmla="val 117642"/>
                  <a:gd name="f24" fmla="val 116451"/>
                  <a:gd name="f25" fmla="val 113059"/>
                  <a:gd name="f26" fmla="val 98499"/>
                  <a:gd name="f27" fmla="val 119934"/>
                  <a:gd name="f28" fmla="val 82457"/>
                  <a:gd name="f29" fmla="val 137504"/>
                  <a:gd name="f30" fmla="val 72144"/>
                  <a:gd name="f31" fmla="val 160421"/>
                  <a:gd name="f32" fmla="val 58776"/>
                  <a:gd name="f33" fmla="val 162331"/>
                  <a:gd name="f34" fmla="val 36240"/>
                  <a:gd name="f35" fmla="val 142851"/>
                  <a:gd name="f36" fmla="val 18289"/>
                  <a:gd name="f37" fmla="val 117260"/>
                  <a:gd name="f38" fmla="+- 0 0 5774"/>
                  <a:gd name="f39" fmla="val 58821"/>
                  <a:gd name="f40" fmla="+- 0 0 6156"/>
                  <a:gd name="f41" fmla="val 32466"/>
                  <a:gd name="f42" fmla="val 17525"/>
                  <a:gd name="f43" fmla="val 14132"/>
                  <a:gd name="f44" fmla="val 33949"/>
                  <a:gd name="f45" fmla="val 15660"/>
                  <a:gd name="f46" fmla="val 60304"/>
                  <a:gd name="f47" fmla="val 37050"/>
                  <a:gd name="f48" fmla="val 58439"/>
                  <a:gd name="f49" fmla="val 83603"/>
                  <a:gd name="f50" fmla="val 61113"/>
                  <a:gd name="f51" fmla="val 101937"/>
                  <a:gd name="f52" fmla="val 56147"/>
                  <a:gd name="f53" fmla="val 121417"/>
                  <a:gd name="f54" fmla="val 51182"/>
                  <a:gd name="f55" fmla="val 140896"/>
                  <a:gd name="f56" fmla="val 43161"/>
                  <a:gd name="f57" fmla="val 17952"/>
                  <a:gd name="f58" fmla="val 3438"/>
                  <a:gd name="f59" fmla="val 162668"/>
                  <a:gd name="f60" fmla="val 764"/>
                  <a:gd name="f61" fmla="val 168397"/>
                  <a:gd name="f62" fmla="val 382"/>
                  <a:gd name="f63" fmla="val 178710"/>
                  <a:gd name="f64" fmla="val 181765"/>
                  <a:gd name="f65" fmla="val 183675"/>
                  <a:gd name="f66" fmla="val 226072"/>
                  <a:gd name="f67" fmla="val 268087"/>
                  <a:gd name="f68" fmla="val 310484"/>
                  <a:gd name="f69" fmla="val 59203"/>
                  <a:gd name="f70" fmla="val 314304"/>
                  <a:gd name="f71" fmla="val 118788"/>
                  <a:gd name="f72" fmla="val 312776"/>
                  <a:gd name="f73" fmla="val 177991"/>
                  <a:gd name="f74" fmla="val 311248"/>
                  <a:gd name="f75" fmla="val 268469"/>
                  <a:gd name="f76" fmla="val 226454"/>
                  <a:gd name="f77" fmla="+- 0 0 -90"/>
                  <a:gd name="f78" fmla="*/ f3 1 178755"/>
                  <a:gd name="f79" fmla="*/ f4 1 312881"/>
                  <a:gd name="f80" fmla="+- f7 0 f5"/>
                  <a:gd name="f81" fmla="+- f6 0 f5"/>
                  <a:gd name="f82" fmla="*/ f77 f0 1"/>
                  <a:gd name="f83" fmla="*/ f81 1 178755"/>
                  <a:gd name="f84" fmla="*/ f80 1 312881"/>
                  <a:gd name="f85" fmla="*/ 178755 f81 1"/>
                  <a:gd name="f86" fmla="*/ 184057 f80 1"/>
                  <a:gd name="f87" fmla="*/ 178373 f81 1"/>
                  <a:gd name="f88" fmla="*/ 174126 f80 1"/>
                  <a:gd name="f89" fmla="*/ 159657 f81 1"/>
                  <a:gd name="f90" fmla="*/ 162286 f80 1"/>
                  <a:gd name="f91" fmla="*/ 117642 f81 1"/>
                  <a:gd name="f92" fmla="*/ 116451 f80 1"/>
                  <a:gd name="f93" fmla="*/ 137504 f81 1"/>
                  <a:gd name="f94" fmla="*/ 72144 f80 1"/>
                  <a:gd name="f95" fmla="*/ 142851 f81 1"/>
                  <a:gd name="f96" fmla="*/ 18289 f80 1"/>
                  <a:gd name="f97" fmla="*/ 32466 f81 1"/>
                  <a:gd name="f98" fmla="*/ 17525 f80 1"/>
                  <a:gd name="f99" fmla="*/ 37050 f81 1"/>
                  <a:gd name="f100" fmla="*/ 56147 f81 1"/>
                  <a:gd name="f101" fmla="*/ 121417 f80 1"/>
                  <a:gd name="f102" fmla="*/ 17952 f81 1"/>
                  <a:gd name="f103" fmla="*/ 382 f81 1"/>
                  <a:gd name="f104" fmla="*/ 178710 f80 1"/>
                  <a:gd name="f105" fmla="*/ 183675 f80 1"/>
                  <a:gd name="f106" fmla="*/ 0 f81 1"/>
                  <a:gd name="f107" fmla="*/ 310484 f80 1"/>
                  <a:gd name="f108" fmla="*/ 177991 f81 1"/>
                  <a:gd name="f109" fmla="*/ 311248 f80 1"/>
                  <a:gd name="f110" fmla="*/ f82 1 f2"/>
                  <a:gd name="f111" fmla="*/ f85 1 178755"/>
                  <a:gd name="f112" fmla="*/ f86 1 312881"/>
                  <a:gd name="f113" fmla="*/ f87 1 178755"/>
                  <a:gd name="f114" fmla="*/ f88 1 312881"/>
                  <a:gd name="f115" fmla="*/ f89 1 178755"/>
                  <a:gd name="f116" fmla="*/ f90 1 312881"/>
                  <a:gd name="f117" fmla="*/ f91 1 178755"/>
                  <a:gd name="f118" fmla="*/ f92 1 312881"/>
                  <a:gd name="f119" fmla="*/ f93 1 178755"/>
                  <a:gd name="f120" fmla="*/ f94 1 312881"/>
                  <a:gd name="f121" fmla="*/ f95 1 178755"/>
                  <a:gd name="f122" fmla="*/ f96 1 312881"/>
                  <a:gd name="f123" fmla="*/ f97 1 178755"/>
                  <a:gd name="f124" fmla="*/ f98 1 312881"/>
                  <a:gd name="f125" fmla="*/ f99 1 178755"/>
                  <a:gd name="f126" fmla="*/ f100 1 178755"/>
                  <a:gd name="f127" fmla="*/ f101 1 312881"/>
                  <a:gd name="f128" fmla="*/ f102 1 178755"/>
                  <a:gd name="f129" fmla="*/ f103 1 178755"/>
                  <a:gd name="f130" fmla="*/ f104 1 312881"/>
                  <a:gd name="f131" fmla="*/ f105 1 312881"/>
                  <a:gd name="f132" fmla="*/ f106 1 178755"/>
                  <a:gd name="f133" fmla="*/ f107 1 312881"/>
                  <a:gd name="f134" fmla="*/ f108 1 178755"/>
                  <a:gd name="f135" fmla="*/ f109 1 312881"/>
                  <a:gd name="f136" fmla="*/ f5 1 f83"/>
                  <a:gd name="f137" fmla="*/ f6 1 f83"/>
                  <a:gd name="f138" fmla="*/ f5 1 f84"/>
                  <a:gd name="f139" fmla="*/ f7 1 f84"/>
                  <a:gd name="f140" fmla="+- f110 0 f1"/>
                  <a:gd name="f141" fmla="*/ f111 1 f83"/>
                  <a:gd name="f142" fmla="*/ f112 1 f84"/>
                  <a:gd name="f143" fmla="*/ f113 1 f83"/>
                  <a:gd name="f144" fmla="*/ f114 1 f84"/>
                  <a:gd name="f145" fmla="*/ f115 1 f83"/>
                  <a:gd name="f146" fmla="*/ f116 1 f84"/>
                  <a:gd name="f147" fmla="*/ f117 1 f83"/>
                  <a:gd name="f148" fmla="*/ f118 1 f84"/>
                  <a:gd name="f149" fmla="*/ f119 1 f83"/>
                  <a:gd name="f150" fmla="*/ f120 1 f84"/>
                  <a:gd name="f151" fmla="*/ f121 1 f83"/>
                  <a:gd name="f152" fmla="*/ f122 1 f84"/>
                  <a:gd name="f153" fmla="*/ f123 1 f83"/>
                  <a:gd name="f154" fmla="*/ f124 1 f84"/>
                  <a:gd name="f155" fmla="*/ f125 1 f83"/>
                  <a:gd name="f156" fmla="*/ f126 1 f83"/>
                  <a:gd name="f157" fmla="*/ f127 1 f84"/>
                  <a:gd name="f158" fmla="*/ f128 1 f83"/>
                  <a:gd name="f159" fmla="*/ f129 1 f83"/>
                  <a:gd name="f160" fmla="*/ f130 1 f84"/>
                  <a:gd name="f161" fmla="*/ f131 1 f84"/>
                  <a:gd name="f162" fmla="*/ f132 1 f83"/>
                  <a:gd name="f163" fmla="*/ f133 1 f84"/>
                  <a:gd name="f164" fmla="*/ f134 1 f83"/>
                  <a:gd name="f165" fmla="*/ f135 1 f84"/>
                  <a:gd name="f166" fmla="*/ f136 f78 1"/>
                  <a:gd name="f167" fmla="*/ f137 f78 1"/>
                  <a:gd name="f168" fmla="*/ f139 f79 1"/>
                  <a:gd name="f169" fmla="*/ f138 f79 1"/>
                  <a:gd name="f170" fmla="*/ f141 f78 1"/>
                  <a:gd name="f171" fmla="*/ f142 f79 1"/>
                  <a:gd name="f172" fmla="*/ f143 f78 1"/>
                  <a:gd name="f173" fmla="*/ f144 f79 1"/>
                  <a:gd name="f174" fmla="*/ f145 f78 1"/>
                  <a:gd name="f175" fmla="*/ f146 f79 1"/>
                  <a:gd name="f176" fmla="*/ f147 f78 1"/>
                  <a:gd name="f177" fmla="*/ f148 f79 1"/>
                  <a:gd name="f178" fmla="*/ f149 f78 1"/>
                  <a:gd name="f179" fmla="*/ f150 f79 1"/>
                  <a:gd name="f180" fmla="*/ f151 f78 1"/>
                  <a:gd name="f181" fmla="*/ f152 f79 1"/>
                  <a:gd name="f182" fmla="*/ f153 f78 1"/>
                  <a:gd name="f183" fmla="*/ f154 f79 1"/>
                  <a:gd name="f184" fmla="*/ f155 f78 1"/>
                  <a:gd name="f185" fmla="*/ f156 f78 1"/>
                  <a:gd name="f186" fmla="*/ f157 f79 1"/>
                  <a:gd name="f187" fmla="*/ f158 f78 1"/>
                  <a:gd name="f188" fmla="*/ f159 f78 1"/>
                  <a:gd name="f189" fmla="*/ f160 f79 1"/>
                  <a:gd name="f190" fmla="*/ f161 f79 1"/>
                  <a:gd name="f191" fmla="*/ f162 f78 1"/>
                  <a:gd name="f192" fmla="*/ f163 f79 1"/>
                  <a:gd name="f193" fmla="*/ f164 f78 1"/>
                  <a:gd name="f194" fmla="*/ f165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0">
                    <a:pos x="f170" y="f171"/>
                  </a:cxn>
                  <a:cxn ang="f140">
                    <a:pos x="f172" y="f173"/>
                  </a:cxn>
                  <a:cxn ang="f140">
                    <a:pos x="f174" y="f175"/>
                  </a:cxn>
                  <a:cxn ang="f140">
                    <a:pos x="f176" y="f177"/>
                  </a:cxn>
                  <a:cxn ang="f140">
                    <a:pos x="f178" y="f179"/>
                  </a:cxn>
                  <a:cxn ang="f140">
                    <a:pos x="f180" y="f181"/>
                  </a:cxn>
                  <a:cxn ang="f140">
                    <a:pos x="f182" y="f183"/>
                  </a:cxn>
                  <a:cxn ang="f140">
                    <a:pos x="f184" y="f179"/>
                  </a:cxn>
                  <a:cxn ang="f140">
                    <a:pos x="f185" y="f186"/>
                  </a:cxn>
                  <a:cxn ang="f140">
                    <a:pos x="f187" y="f175"/>
                  </a:cxn>
                  <a:cxn ang="f140">
                    <a:pos x="f188" y="f189"/>
                  </a:cxn>
                  <a:cxn ang="f140">
                    <a:pos x="f188" y="f190"/>
                  </a:cxn>
                  <a:cxn ang="f140">
                    <a:pos x="f191" y="f192"/>
                  </a:cxn>
                  <a:cxn ang="f140">
                    <a:pos x="f193" y="f194"/>
                  </a:cxn>
                  <a:cxn ang="f140">
                    <a:pos x="f170" y="f171"/>
                  </a:cxn>
                </a:cxnLst>
                <a:rect l="f166" t="f169" r="f167" b="f168"/>
                <a:pathLst>
                  <a:path w="178755" h="312881">
                    <a:moveTo>
                      <a:pt x="f6" y="f8"/>
                    </a:move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30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16"/>
                      <a:pt x="f57" y="f18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2" y="f9"/>
                      <a:pt x="f62" y="f64"/>
                      <a:pt x="f62" y="f65"/>
                    </a:cubicBezTo>
                    <a:cubicBezTo>
                      <a:pt x="f60" y="f66"/>
                      <a:pt x="f62" y="f67"/>
                      <a:pt x="f5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6" y="f75"/>
                      <a:pt x="f73" y="f76"/>
                      <a:pt x="f6" y="f8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0" name="Freeform: Shape 204"/>
              <p:cNvSpPr/>
              <p:nvPr/>
            </p:nvSpPr>
            <p:spPr>
              <a:xfrm rot="12101075">
                <a:off x="6447015" y="4802380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5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1" name="Freeform: Shape 205"/>
              <p:cNvSpPr/>
              <p:nvPr/>
            </p:nvSpPr>
            <p:spPr>
              <a:xfrm rot="12101075">
                <a:off x="6197658" y="453194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7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Freeform: Shape 206"/>
              <p:cNvSpPr/>
              <p:nvPr/>
            </p:nvSpPr>
            <p:spPr>
              <a:xfrm rot="12101075">
                <a:off x="6240370" y="4720641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176463"/>
                  <a:gd name="f104" fmla="val 46116"/>
                  <a:gd name="f105" fmla="+- 0 0 -90"/>
                  <a:gd name="f106" fmla="*/ f3 1 176845"/>
                  <a:gd name="f107" fmla="*/ f4 1 314107"/>
                  <a:gd name="f108" fmla="+- f7 0 f5"/>
                  <a:gd name="f109" fmla="+- f6 0 f5"/>
                  <a:gd name="f110" fmla="*/ f105 f0 1"/>
                  <a:gd name="f111" fmla="*/ f109 1 176845"/>
                  <a:gd name="f112" fmla="*/ f108 1 314107"/>
                  <a:gd name="f113" fmla="*/ 176845 f109 1"/>
                  <a:gd name="f114" fmla="*/ 4101 f108 1"/>
                  <a:gd name="f115" fmla="*/ 9931 f109 1"/>
                  <a:gd name="f116" fmla="*/ 1045 f108 1"/>
                  <a:gd name="f117" fmla="*/ 382 f109 1"/>
                  <a:gd name="f118" fmla="*/ 16323 f108 1"/>
                  <a:gd name="f119" fmla="*/ 0 f109 1"/>
                  <a:gd name="f120" fmla="*/ 137021 f108 1"/>
                  <a:gd name="f121" fmla="*/ 14132 f109 1"/>
                  <a:gd name="f122" fmla="*/ 152299 f108 1"/>
                  <a:gd name="f123" fmla="*/ 49654 f109 1"/>
                  <a:gd name="f124" fmla="*/ 183238 f108 1"/>
                  <a:gd name="f125" fmla="*/ 35522 f109 1"/>
                  <a:gd name="f126" fmla="*/ 241677 f108 1"/>
                  <a:gd name="f127" fmla="*/ 20244 f109 1"/>
                  <a:gd name="f128" fmla="*/ 257337 f108 1"/>
                  <a:gd name="f129" fmla="*/ 24063 f109 1"/>
                  <a:gd name="f130" fmla="*/ 289039 f108 1"/>
                  <a:gd name="f131" fmla="*/ 33994 f109 1"/>
                  <a:gd name="f132" fmla="*/ 298970 f108 1"/>
                  <a:gd name="f133" fmla="*/ 135976 f109 1"/>
                  <a:gd name="f134" fmla="*/ 299734 f108 1"/>
                  <a:gd name="f135" fmla="*/ 145525 f109 1"/>
                  <a:gd name="f136" fmla="*/ 290949 f108 1"/>
                  <a:gd name="f137" fmla="*/ 152018 f109 1"/>
                  <a:gd name="f138" fmla="*/ 261538 f108 1"/>
                  <a:gd name="f139" fmla="*/ 134448 f109 1"/>
                  <a:gd name="f140" fmla="*/ 118406 f109 1"/>
                  <a:gd name="f141" fmla="*/ 188203 f108 1"/>
                  <a:gd name="f142" fmla="*/ 156983 f109 1"/>
                  <a:gd name="f143" fmla="*/ 174935 f109 1"/>
                  <a:gd name="f144" fmla="*/ 143896 f108 1"/>
                  <a:gd name="f145" fmla="*/ 176081 f109 1"/>
                  <a:gd name="f146" fmla="*/ 130528 f108 1"/>
                  <a:gd name="f147" fmla="*/ f110 1 f2"/>
                  <a:gd name="f148" fmla="*/ f113 1 176845"/>
                  <a:gd name="f149" fmla="*/ f114 1 314107"/>
                  <a:gd name="f150" fmla="*/ f115 1 176845"/>
                  <a:gd name="f151" fmla="*/ f116 1 314107"/>
                  <a:gd name="f152" fmla="*/ f117 1 176845"/>
                  <a:gd name="f153" fmla="*/ f118 1 314107"/>
                  <a:gd name="f154" fmla="*/ f119 1 176845"/>
                  <a:gd name="f155" fmla="*/ f120 1 314107"/>
                  <a:gd name="f156" fmla="*/ f121 1 176845"/>
                  <a:gd name="f157" fmla="*/ f122 1 314107"/>
                  <a:gd name="f158" fmla="*/ f123 1 176845"/>
                  <a:gd name="f159" fmla="*/ f124 1 314107"/>
                  <a:gd name="f160" fmla="*/ f125 1 176845"/>
                  <a:gd name="f161" fmla="*/ f126 1 314107"/>
                  <a:gd name="f162" fmla="*/ f127 1 176845"/>
                  <a:gd name="f163" fmla="*/ f128 1 314107"/>
                  <a:gd name="f164" fmla="*/ f129 1 176845"/>
                  <a:gd name="f165" fmla="*/ f130 1 314107"/>
                  <a:gd name="f166" fmla="*/ f131 1 176845"/>
                  <a:gd name="f167" fmla="*/ f132 1 314107"/>
                  <a:gd name="f168" fmla="*/ f133 1 176845"/>
                  <a:gd name="f169" fmla="*/ f134 1 314107"/>
                  <a:gd name="f170" fmla="*/ f135 1 176845"/>
                  <a:gd name="f171" fmla="*/ f136 1 314107"/>
                  <a:gd name="f172" fmla="*/ f137 1 176845"/>
                  <a:gd name="f173" fmla="*/ f138 1 314107"/>
                  <a:gd name="f174" fmla="*/ f139 1 176845"/>
                  <a:gd name="f175" fmla="*/ f140 1 176845"/>
                  <a:gd name="f176" fmla="*/ f141 1 314107"/>
                  <a:gd name="f177" fmla="*/ f142 1 176845"/>
                  <a:gd name="f178" fmla="*/ f143 1 176845"/>
                  <a:gd name="f179" fmla="*/ f144 1 314107"/>
                  <a:gd name="f180" fmla="*/ f145 1 176845"/>
                  <a:gd name="f181" fmla="*/ f146 1 314107"/>
                  <a:gd name="f182" fmla="*/ f5 1 f111"/>
                  <a:gd name="f183" fmla="*/ f6 1 f111"/>
                  <a:gd name="f184" fmla="*/ f5 1 f112"/>
                  <a:gd name="f185" fmla="*/ f7 1 f112"/>
                  <a:gd name="f186" fmla="+- f147 0 f1"/>
                  <a:gd name="f187" fmla="*/ f148 1 f111"/>
                  <a:gd name="f188" fmla="*/ f149 1 f112"/>
                  <a:gd name="f189" fmla="*/ f150 1 f111"/>
                  <a:gd name="f190" fmla="*/ f151 1 f112"/>
                  <a:gd name="f191" fmla="*/ f152 1 f111"/>
                  <a:gd name="f192" fmla="*/ f153 1 f112"/>
                  <a:gd name="f193" fmla="*/ f154 1 f111"/>
                  <a:gd name="f194" fmla="*/ f155 1 f112"/>
                  <a:gd name="f195" fmla="*/ f156 1 f111"/>
                  <a:gd name="f196" fmla="*/ f157 1 f112"/>
                  <a:gd name="f197" fmla="*/ f158 1 f111"/>
                  <a:gd name="f198" fmla="*/ f159 1 f112"/>
                  <a:gd name="f199" fmla="*/ f160 1 f111"/>
                  <a:gd name="f200" fmla="*/ f161 1 f112"/>
                  <a:gd name="f201" fmla="*/ f162 1 f111"/>
                  <a:gd name="f202" fmla="*/ f163 1 f112"/>
                  <a:gd name="f203" fmla="*/ f164 1 f111"/>
                  <a:gd name="f204" fmla="*/ f165 1 f112"/>
                  <a:gd name="f205" fmla="*/ f166 1 f111"/>
                  <a:gd name="f206" fmla="*/ f167 1 f112"/>
                  <a:gd name="f207" fmla="*/ f168 1 f111"/>
                  <a:gd name="f208" fmla="*/ f169 1 f112"/>
                  <a:gd name="f209" fmla="*/ f170 1 f111"/>
                  <a:gd name="f210" fmla="*/ f171 1 f112"/>
                  <a:gd name="f211" fmla="*/ f172 1 f111"/>
                  <a:gd name="f212" fmla="*/ f173 1 f112"/>
                  <a:gd name="f213" fmla="*/ f174 1 f111"/>
                  <a:gd name="f214" fmla="*/ f175 1 f111"/>
                  <a:gd name="f215" fmla="*/ f176 1 f112"/>
                  <a:gd name="f216" fmla="*/ f177 1 f111"/>
                  <a:gd name="f217" fmla="*/ f178 1 f111"/>
                  <a:gd name="f218" fmla="*/ f179 1 f112"/>
                  <a:gd name="f219" fmla="*/ f180 1 f111"/>
                  <a:gd name="f220" fmla="*/ f181 1 f112"/>
                  <a:gd name="f221" fmla="*/ f182 f106 1"/>
                  <a:gd name="f222" fmla="*/ f183 f106 1"/>
                  <a:gd name="f223" fmla="*/ f185 f107 1"/>
                  <a:gd name="f224" fmla="*/ f184 f107 1"/>
                  <a:gd name="f225" fmla="*/ f187 f106 1"/>
                  <a:gd name="f226" fmla="*/ f188 f107 1"/>
                  <a:gd name="f227" fmla="*/ f189 f106 1"/>
                  <a:gd name="f228" fmla="*/ f190 f107 1"/>
                  <a:gd name="f229" fmla="*/ f191 f106 1"/>
                  <a:gd name="f230" fmla="*/ f192 f107 1"/>
                  <a:gd name="f231" fmla="*/ f193 f106 1"/>
                  <a:gd name="f232" fmla="*/ f194 f107 1"/>
                  <a:gd name="f233" fmla="*/ f195 f106 1"/>
                  <a:gd name="f234" fmla="*/ f196 f107 1"/>
                  <a:gd name="f235" fmla="*/ f197 f106 1"/>
                  <a:gd name="f236" fmla="*/ f198 f107 1"/>
                  <a:gd name="f237" fmla="*/ f199 f106 1"/>
                  <a:gd name="f238" fmla="*/ f200 f107 1"/>
                  <a:gd name="f239" fmla="*/ f201 f106 1"/>
                  <a:gd name="f240" fmla="*/ f202 f107 1"/>
                  <a:gd name="f241" fmla="*/ f203 f106 1"/>
                  <a:gd name="f242" fmla="*/ f204 f107 1"/>
                  <a:gd name="f243" fmla="*/ f205 f106 1"/>
                  <a:gd name="f244" fmla="*/ f206 f107 1"/>
                  <a:gd name="f245" fmla="*/ f207 f106 1"/>
                  <a:gd name="f246" fmla="*/ f208 f107 1"/>
                  <a:gd name="f247" fmla="*/ f209 f106 1"/>
                  <a:gd name="f248" fmla="*/ f210 f107 1"/>
                  <a:gd name="f249" fmla="*/ f211 f106 1"/>
                  <a:gd name="f250" fmla="*/ f212 f107 1"/>
                  <a:gd name="f251" fmla="*/ f213 f106 1"/>
                  <a:gd name="f252" fmla="*/ f214 f106 1"/>
                  <a:gd name="f253" fmla="*/ f215 f107 1"/>
                  <a:gd name="f254" fmla="*/ f216 f106 1"/>
                  <a:gd name="f255" fmla="*/ f217 f106 1"/>
                  <a:gd name="f256" fmla="*/ f218 f107 1"/>
                  <a:gd name="f257" fmla="*/ f219 f106 1"/>
                  <a:gd name="f258" fmla="*/ f220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225" y="f226"/>
                  </a:cxn>
                  <a:cxn ang="f186">
                    <a:pos x="f227" y="f228"/>
                  </a:cxn>
                  <a:cxn ang="f186">
                    <a:pos x="f229" y="f230"/>
                  </a:cxn>
                  <a:cxn ang="f186">
                    <a:pos x="f231" y="f232"/>
                  </a:cxn>
                  <a:cxn ang="f186">
                    <a:pos x="f233" y="f234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7" y="f238"/>
                  </a:cxn>
                  <a:cxn ang="f186">
                    <a:pos x="f239" y="f240"/>
                  </a:cxn>
                  <a:cxn ang="f186">
                    <a:pos x="f241" y="f242"/>
                  </a:cxn>
                  <a:cxn ang="f186">
                    <a:pos x="f243" y="f244"/>
                  </a:cxn>
                  <a:cxn ang="f186">
                    <a:pos x="f245" y="f246"/>
                  </a:cxn>
                  <a:cxn ang="f186">
                    <a:pos x="f247" y="f248"/>
                  </a:cxn>
                  <a:cxn ang="f186">
                    <a:pos x="f249" y="f250"/>
                  </a:cxn>
                  <a:cxn ang="f186">
                    <a:pos x="f251" y="f238"/>
                  </a:cxn>
                  <a:cxn ang="f186">
                    <a:pos x="f252" y="f253"/>
                  </a:cxn>
                  <a:cxn ang="f186">
                    <a:pos x="f254" y="f234"/>
                  </a:cxn>
                  <a:cxn ang="f186">
                    <a:pos x="f255" y="f256"/>
                  </a:cxn>
                  <a:cxn ang="f186">
                    <a:pos x="f257" y="f258"/>
                  </a:cxn>
                  <a:cxn ang="f186">
                    <a:pos x="f225" y="f226"/>
                  </a:cxn>
                </a:cxnLst>
                <a:rect l="f221" t="f224" r="f222" b="f223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103" y="f104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3" name="Freeform: Shape 207"/>
              <p:cNvSpPr/>
              <p:nvPr/>
            </p:nvSpPr>
            <p:spPr>
              <a:xfrm rot="12101075">
                <a:off x="5996691" y="445203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4" name="Freeform: Shape 208"/>
              <p:cNvSpPr/>
              <p:nvPr/>
            </p:nvSpPr>
            <p:spPr>
              <a:xfrm rot="12101075">
                <a:off x="6039403" y="4640723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7"/>
                  <a:gd name="f96" fmla="val 174936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6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5" name="Freeform: Shape 209"/>
              <p:cNvSpPr/>
              <p:nvPr/>
            </p:nvSpPr>
            <p:spPr>
              <a:xfrm rot="12101075">
                <a:off x="5794399" y="437542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19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1"/>
                  <a:gd name="f22" fmla="val 123371"/>
                  <a:gd name="f23" fmla="val 138604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2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6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7"/>
                  <a:gd name="f62" fmla="val 764"/>
                  <a:gd name="f63" fmla="val 168397"/>
                  <a:gd name="f64" fmla="val 382"/>
                  <a:gd name="f65" fmla="val 178710"/>
                  <a:gd name="f66" fmla="val 180238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49 f84 1"/>
                  <a:gd name="f103" fmla="*/ 72144 f83 1"/>
                  <a:gd name="f104" fmla="*/ 56147 f84 1"/>
                  <a:gd name="f105" fmla="*/ 121416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6" name="Freeform: Shape 210"/>
              <p:cNvSpPr/>
              <p:nvPr/>
            </p:nvSpPr>
            <p:spPr>
              <a:xfrm rot="12101075">
                <a:off x="5837111" y="456412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7" name="Freeform: Shape 211"/>
              <p:cNvSpPr/>
              <p:nvPr/>
            </p:nvSpPr>
            <p:spPr>
              <a:xfrm rot="12101075">
                <a:off x="10490336" y="6858253"/>
                <a:ext cx="13066" cy="55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04"/>
                  <a:gd name="f7" fmla="val 5347"/>
                  <a:gd name="f8" fmla="val 1910"/>
                  <a:gd name="f9" fmla="val 3438"/>
                  <a:gd name="f10" fmla="val 4965"/>
                  <a:gd name="f11" fmla="val 4583"/>
                  <a:gd name="f12" fmla="val 9167"/>
                  <a:gd name="f13" fmla="val 12605"/>
                  <a:gd name="f14" fmla="val 8785"/>
                  <a:gd name="f15" fmla="val 1528"/>
                  <a:gd name="f16" fmla="val 764"/>
                  <a:gd name="f17" fmla="+- 0 0 -90"/>
                  <a:gd name="f18" fmla="*/ f3 1 12604"/>
                  <a:gd name="f19" fmla="*/ f4 1 5347"/>
                  <a:gd name="f20" fmla="+- f7 0 f5"/>
                  <a:gd name="f21" fmla="+- f6 0 f5"/>
                  <a:gd name="f22" fmla="*/ f17 f0 1"/>
                  <a:gd name="f23" fmla="*/ f21 1 12604"/>
                  <a:gd name="f24" fmla="*/ f20 1 5347"/>
                  <a:gd name="f25" fmla="*/ 0 f21 1"/>
                  <a:gd name="f26" fmla="*/ 0 f20 1"/>
                  <a:gd name="f27" fmla="*/ 5347 f20 1"/>
                  <a:gd name="f28" fmla="*/ 12605 f21 1"/>
                  <a:gd name="f29" fmla="*/ 1910 f20 1"/>
                  <a:gd name="f30" fmla="*/ f22 1 f2"/>
                  <a:gd name="f31" fmla="*/ f25 1 12604"/>
                  <a:gd name="f32" fmla="*/ f26 1 5347"/>
                  <a:gd name="f33" fmla="*/ f27 1 5347"/>
                  <a:gd name="f34" fmla="*/ f28 1 12604"/>
                  <a:gd name="f35" fmla="*/ f29 1 5347"/>
                  <a:gd name="f36" fmla="*/ f5 1 f23"/>
                  <a:gd name="f37" fmla="*/ f6 1 f23"/>
                  <a:gd name="f38" fmla="*/ f5 1 f24"/>
                  <a:gd name="f39" fmla="*/ f7 1 f24"/>
                  <a:gd name="f40" fmla="+- f30 0 f1"/>
                  <a:gd name="f41" fmla="*/ f31 1 f23"/>
                  <a:gd name="f42" fmla="*/ f32 1 f24"/>
                  <a:gd name="f43" fmla="*/ f33 1 f24"/>
                  <a:gd name="f44" fmla="*/ f34 1 f23"/>
                  <a:gd name="f45" fmla="*/ f35 1 f24"/>
                  <a:gd name="f46" fmla="*/ f36 f18 1"/>
                  <a:gd name="f47" fmla="*/ f37 f18 1"/>
                  <a:gd name="f48" fmla="*/ f39 f19 1"/>
                  <a:gd name="f49" fmla="*/ f38 f19 1"/>
                  <a:gd name="f50" fmla="*/ f41 f18 1"/>
                  <a:gd name="f51" fmla="*/ f42 f19 1"/>
                  <a:gd name="f52" fmla="*/ f43 f19 1"/>
                  <a:gd name="f53" fmla="*/ f44 f18 1"/>
                  <a:gd name="f54" fmla="*/ f45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50" y="f51"/>
                  </a:cxn>
                  <a:cxn ang="f40">
                    <a:pos x="f50" y="f52"/>
                  </a:cxn>
                  <a:cxn ang="f40">
                    <a:pos x="f53" y="f54"/>
                  </a:cxn>
                  <a:cxn ang="f40">
                    <a:pos x="f50" y="f51"/>
                  </a:cxn>
                </a:cxnLst>
                <a:rect l="f46" t="f49" r="f47" b="f48"/>
                <a:pathLst>
                  <a:path w="12604" h="5347">
                    <a:moveTo>
                      <a:pt x="f5" y="f5"/>
                    </a:moveTo>
                    <a:cubicBezTo>
                      <a:pt x="f5" y="f8"/>
                      <a:pt x="f5" y="f9"/>
                      <a:pt x="f5" y="f7"/>
                    </a:cubicBezTo>
                    <a:cubicBezTo>
                      <a:pt x="f10" y="f11"/>
                      <a:pt x="f12" y="f9"/>
                      <a:pt x="f13" y="f8"/>
                    </a:cubicBezTo>
                    <a:cubicBezTo>
                      <a:pt x="f14" y="f15"/>
                      <a:pt x="f11" y="f16"/>
                      <a:pt x="f5" y="f5"/>
                    </a:cubicBezTo>
                    <a:close/>
                  </a:path>
                </a:pathLst>
              </a:custGeom>
              <a:solidFill>
                <a:srgbClr val="D6B1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: Shape 212"/>
              <p:cNvSpPr/>
              <p:nvPr/>
            </p:nvSpPr>
            <p:spPr>
              <a:xfrm rot="12101075">
                <a:off x="10484997" y="6860843"/>
                <a:ext cx="18223" cy="23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569"/>
                  <a:gd name="f7" fmla="val 2249"/>
                  <a:gd name="f8" fmla="val 17570"/>
                  <a:gd name="f9" fmla="val 340"/>
                  <a:gd name="f10" fmla="val 11841"/>
                  <a:gd name="f11" fmla="+- 0 0 424"/>
                  <a:gd name="f12" fmla="val 6111"/>
                  <a:gd name="f13" fmla="val 4965"/>
                  <a:gd name="f14" fmla="val 1103"/>
                  <a:gd name="f15" fmla="val 9167"/>
                  <a:gd name="f16" fmla="val 1867"/>
                  <a:gd name="f17" fmla="val 12605"/>
                  <a:gd name="f18" fmla="val 14514"/>
                  <a:gd name="f19" fmla="val 16042"/>
                  <a:gd name="f20" fmla="+- 0 0 -90"/>
                  <a:gd name="f21" fmla="*/ f3 1 17569"/>
                  <a:gd name="f22" fmla="*/ f4 1 2249"/>
                  <a:gd name="f23" fmla="+- f7 0 f5"/>
                  <a:gd name="f24" fmla="+- f6 0 f5"/>
                  <a:gd name="f25" fmla="*/ f20 f0 1"/>
                  <a:gd name="f26" fmla="*/ f24 1 17569"/>
                  <a:gd name="f27" fmla="*/ f23 1 2249"/>
                  <a:gd name="f28" fmla="*/ 17570 f24 1"/>
                  <a:gd name="f29" fmla="*/ 340 f23 1"/>
                  <a:gd name="f30" fmla="*/ 0 f24 1"/>
                  <a:gd name="f31" fmla="*/ 12605 f24 1"/>
                  <a:gd name="f32" fmla="*/ 2249 f23 1"/>
                  <a:gd name="f33" fmla="*/ f25 1 f2"/>
                  <a:gd name="f34" fmla="*/ f28 1 17569"/>
                  <a:gd name="f35" fmla="*/ f29 1 2249"/>
                  <a:gd name="f36" fmla="*/ f30 1 17569"/>
                  <a:gd name="f37" fmla="*/ f31 1 17569"/>
                  <a:gd name="f38" fmla="*/ f32 1 2249"/>
                  <a:gd name="f39" fmla="*/ f5 1 f26"/>
                  <a:gd name="f40" fmla="*/ f6 1 f26"/>
                  <a:gd name="f41" fmla="*/ f5 1 f27"/>
                  <a:gd name="f42" fmla="*/ f7 1 f27"/>
                  <a:gd name="f43" fmla="+- f33 0 f1"/>
                  <a:gd name="f44" fmla="*/ f34 1 f26"/>
                  <a:gd name="f45" fmla="*/ f35 1 f27"/>
                  <a:gd name="f46" fmla="*/ f36 1 f26"/>
                  <a:gd name="f47" fmla="*/ f37 1 f26"/>
                  <a:gd name="f48" fmla="*/ f38 1 f27"/>
                  <a:gd name="f49" fmla="*/ f39 f21 1"/>
                  <a:gd name="f50" fmla="*/ f40 f21 1"/>
                  <a:gd name="f51" fmla="*/ f42 f22 1"/>
                  <a:gd name="f52" fmla="*/ f41 f22 1"/>
                  <a:gd name="f53" fmla="*/ f44 f21 1"/>
                  <a:gd name="f54" fmla="*/ f45 f22 1"/>
                  <a:gd name="f55" fmla="*/ f46 f21 1"/>
                  <a:gd name="f56" fmla="*/ f47 f21 1"/>
                  <a:gd name="f57" fmla="*/ f48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3" y="f54"/>
                  </a:cxn>
                  <a:cxn ang="f43">
                    <a:pos x="f55" y="f54"/>
                  </a:cxn>
                  <a:cxn ang="f43">
                    <a:pos x="f56" y="f57"/>
                  </a:cxn>
                  <a:cxn ang="f43">
                    <a:pos x="f53" y="f54"/>
                  </a:cxn>
                </a:cxnLst>
                <a:rect l="f49" t="f52" r="f50" b="f51"/>
                <a:pathLst>
                  <a:path w="17569" h="2249">
                    <a:moveTo>
                      <a:pt x="f8" y="f9"/>
                    </a:moveTo>
                    <a:cubicBezTo>
                      <a:pt x="f10" y="f11"/>
                      <a:pt x="f12" y="f9"/>
                      <a:pt x="f5" y="f9"/>
                    </a:cubicBezTo>
                    <a:cubicBezTo>
                      <a:pt x="f13" y="f14"/>
                      <a:pt x="f15" y="f16"/>
                      <a:pt x="f17" y="f7"/>
                    </a:cubicBezTo>
                    <a:cubicBezTo>
                      <a:pt x="f18" y="f16"/>
                      <a:pt x="f19" y="f14"/>
                      <a:pt x="f8" y="f9"/>
                    </a:cubicBezTo>
                    <a:close/>
                  </a:path>
                </a:pathLst>
              </a:custGeom>
              <a:solidFill>
                <a:srgbClr val="D6B1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Freeform: Shape 213"/>
              <p:cNvSpPr/>
              <p:nvPr/>
            </p:nvSpPr>
            <p:spPr>
              <a:xfrm rot="12101075">
                <a:off x="10433991" y="6205162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0" name="Freeform: Shape 214"/>
              <p:cNvSpPr/>
              <p:nvPr/>
            </p:nvSpPr>
            <p:spPr>
              <a:xfrm rot="12101075">
                <a:off x="10476694" y="639385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: Shape 215"/>
              <p:cNvSpPr/>
              <p:nvPr/>
            </p:nvSpPr>
            <p:spPr>
              <a:xfrm rot="12101075">
                <a:off x="10233015" y="6125261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: Shape 216"/>
              <p:cNvSpPr/>
              <p:nvPr/>
            </p:nvSpPr>
            <p:spPr>
              <a:xfrm rot="12101075">
                <a:off x="10275727" y="6313947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3" name="Freeform: Shape 217"/>
              <p:cNvSpPr/>
              <p:nvPr/>
            </p:nvSpPr>
            <p:spPr>
              <a:xfrm rot="12101075">
                <a:off x="10030869" y="60482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4" name="Freeform: Shape 218"/>
              <p:cNvSpPr/>
              <p:nvPr/>
            </p:nvSpPr>
            <p:spPr>
              <a:xfrm rot="12101075">
                <a:off x="10073434" y="623733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5" name="Freeform: Shape 219"/>
              <p:cNvSpPr/>
              <p:nvPr/>
            </p:nvSpPr>
            <p:spPr>
              <a:xfrm rot="12101075">
                <a:off x="9829902" y="596836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: Shape 220"/>
              <p:cNvSpPr/>
              <p:nvPr/>
            </p:nvSpPr>
            <p:spPr>
              <a:xfrm rot="12101075">
                <a:off x="9872833" y="615757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7" name="Freeform: Shape 221"/>
              <p:cNvSpPr/>
              <p:nvPr/>
            </p:nvSpPr>
            <p:spPr>
              <a:xfrm rot="12101075">
                <a:off x="9629292" y="5888605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8" name="Freeform: Shape 222"/>
              <p:cNvSpPr/>
              <p:nvPr/>
            </p:nvSpPr>
            <p:spPr>
              <a:xfrm rot="12101075">
                <a:off x="9671857" y="6077657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9" name="Freeform: Shape 223"/>
              <p:cNvSpPr/>
              <p:nvPr/>
            </p:nvSpPr>
            <p:spPr>
              <a:xfrm rot="12101075">
                <a:off x="9429495" y="580574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0" name="Freeform: Shape 224"/>
              <p:cNvSpPr/>
              <p:nvPr/>
            </p:nvSpPr>
            <p:spPr>
              <a:xfrm rot="12101075">
                <a:off x="9472207" y="599442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1" name="Freeform: Shape 225"/>
              <p:cNvSpPr/>
              <p:nvPr/>
            </p:nvSpPr>
            <p:spPr>
              <a:xfrm rot="12101075">
                <a:off x="9227349" y="57287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2" name="Freeform: Shape 226"/>
              <p:cNvSpPr/>
              <p:nvPr/>
            </p:nvSpPr>
            <p:spPr>
              <a:xfrm rot="12101075">
                <a:off x="9269915" y="5917829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3" name="Freeform: Shape 227"/>
              <p:cNvSpPr/>
              <p:nvPr/>
            </p:nvSpPr>
            <p:spPr>
              <a:xfrm rot="12101075">
                <a:off x="9026382" y="564885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4" name="Freeform: Shape 228"/>
              <p:cNvSpPr/>
              <p:nvPr/>
            </p:nvSpPr>
            <p:spPr>
              <a:xfrm rot="12101075">
                <a:off x="9068948" y="5837910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5" name="Freeform: Shape 229"/>
              <p:cNvSpPr/>
              <p:nvPr/>
            </p:nvSpPr>
            <p:spPr>
              <a:xfrm rot="12101075">
                <a:off x="5593432" y="429552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19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1"/>
                  <a:gd name="f22" fmla="val 123371"/>
                  <a:gd name="f23" fmla="val 138604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2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6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8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6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6" name="Freeform: Shape 230"/>
              <p:cNvSpPr/>
              <p:nvPr/>
            </p:nvSpPr>
            <p:spPr>
              <a:xfrm rot="12101075">
                <a:off x="5636135" y="448420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7" name="Freeform: Shape 231"/>
              <p:cNvSpPr/>
              <p:nvPr/>
            </p:nvSpPr>
            <p:spPr>
              <a:xfrm rot="12101075">
                <a:off x="5435534" y="4404442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4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8" name="Freeform: Shape 232"/>
              <p:cNvSpPr/>
              <p:nvPr/>
            </p:nvSpPr>
            <p:spPr>
              <a:xfrm rot="12101075">
                <a:off x="10832075" y="636303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9" name="Freeform: Shape 233"/>
              <p:cNvSpPr/>
              <p:nvPr/>
            </p:nvSpPr>
            <p:spPr>
              <a:xfrm rot="12101075">
                <a:off x="10631108" y="628312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0" name="Freeform: Shape 234"/>
              <p:cNvSpPr/>
              <p:nvPr/>
            </p:nvSpPr>
            <p:spPr>
              <a:xfrm rot="12101075">
                <a:off x="10674040" y="6472321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1" name="Freeform: Shape 235"/>
              <p:cNvSpPr/>
              <p:nvPr/>
            </p:nvSpPr>
            <p:spPr>
              <a:xfrm rot="12101075">
                <a:off x="10870642" y="6573036"/>
                <a:ext cx="1149949" cy="4892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49946"/>
                  <a:gd name="f7" fmla="val 489205"/>
                  <a:gd name="f8" fmla="val 431445"/>
                  <a:gd name="f9" fmla="val 325574"/>
                  <a:gd name="f10" fmla="val 404057"/>
                  <a:gd name="f11" fmla="val 333020"/>
                  <a:gd name="f12" fmla="val 370487"/>
                  <a:gd name="f13" fmla="val 328936"/>
                  <a:gd name="f14" fmla="val 350286"/>
                  <a:gd name="f15" fmla="val 313487"/>
                  <a:gd name="f16" fmla="val 345927"/>
                  <a:gd name="f17" fmla="val 310317"/>
                  <a:gd name="f18" fmla="val 342759"/>
                  <a:gd name="f19" fmla="val 306753"/>
                  <a:gd name="f20" fmla="val 339986"/>
                  <a:gd name="f21" fmla="val 303188"/>
                  <a:gd name="f22" fmla="val 338007"/>
                  <a:gd name="f23" fmla="val 286765"/>
                  <a:gd name="f24" fmla="val 446576"/>
                  <a:gd name="f25" fmla="val 243594"/>
                  <a:gd name="f26" fmla="val 454463"/>
                  <a:gd name="f27" fmla="val 254070"/>
                  <a:gd name="f28" fmla="val 463970"/>
                  <a:gd name="f29" fmla="val 260011"/>
                  <a:gd name="f30" fmla="val 469912"/>
                  <a:gd name="f31" fmla="val 267141"/>
                  <a:gd name="f32" fmla="val 472685"/>
                  <a:gd name="f33" fmla="val 274667"/>
                  <a:gd name="f34" fmla="val 476250"/>
                  <a:gd name="f35" fmla="val 284570"/>
                  <a:gd name="f36" fmla="val 473873"/>
                  <a:gd name="f37" fmla="val 295662"/>
                  <a:gd name="f38" fmla="val 465950"/>
                  <a:gd name="f39" fmla="val 305168"/>
                  <a:gd name="f40" fmla="val 463178"/>
                  <a:gd name="f41" fmla="val 308337"/>
                  <a:gd name="f42" fmla="val 460009"/>
                  <a:gd name="f43" fmla="val 311506"/>
                  <a:gd name="f44" fmla="val 456048"/>
                  <a:gd name="f45" fmla="val 314279"/>
                  <a:gd name="f46" fmla="val 449018"/>
                  <a:gd name="f47" fmla="val 319329"/>
                  <a:gd name="f48" fmla="val 440574"/>
                  <a:gd name="f49" fmla="val 323092"/>
                  <a:gd name="f50" fmla="val 184589"/>
                  <a:gd name="f51" fmla="val 481098"/>
                  <a:gd name="f52" fmla="val 123191"/>
                  <a:gd name="f53" fmla="val 482682"/>
                  <a:gd name="f54" fmla="val 61397"/>
                  <a:gd name="f55" fmla="val 484267"/>
                  <a:gd name="f56" fmla="val 480305"/>
                  <a:gd name="f57" fmla="val 179"/>
                  <a:gd name="f58" fmla="val 421100"/>
                  <a:gd name="f59" fmla="val 185300"/>
                  <a:gd name="f60" fmla="val 347488"/>
                  <a:gd name="f61" fmla="val 185381"/>
                  <a:gd name="f62" fmla="val 349588"/>
                  <a:gd name="f63" fmla="val 393556"/>
                  <a:gd name="f64" fmla="val 437129"/>
                  <a:gd name="f65" fmla="val 650403"/>
                  <a:gd name="f66" fmla="val 325705"/>
                  <a:gd name="f67" fmla="val 623015"/>
                  <a:gd name="f68" fmla="val 333151"/>
                  <a:gd name="f69" fmla="val 589444"/>
                  <a:gd name="f70" fmla="val 329066"/>
                  <a:gd name="f71" fmla="val 569244"/>
                  <a:gd name="f72" fmla="val 313618"/>
                  <a:gd name="f73" fmla="val 564885"/>
                  <a:gd name="f74" fmla="val 310449"/>
                  <a:gd name="f75" fmla="val 561717"/>
                  <a:gd name="f76" fmla="val 306884"/>
                  <a:gd name="f77" fmla="val 558944"/>
                  <a:gd name="f78" fmla="val 303319"/>
                  <a:gd name="f79" fmla="val 551021"/>
                  <a:gd name="f80" fmla="val 292623"/>
                  <a:gd name="f81" fmla="val 549834"/>
                  <a:gd name="f82" fmla="val 280741"/>
                  <a:gd name="f83" fmla="val 554984"/>
                  <a:gd name="f84" fmla="val 270441"/>
                  <a:gd name="f85" fmla="val 558152"/>
                  <a:gd name="f86" fmla="val 264499"/>
                  <a:gd name="f87" fmla="val 563302"/>
                  <a:gd name="f88" fmla="val 258954"/>
                  <a:gd name="f89" fmla="val 570828"/>
                  <a:gd name="f90" fmla="val 254201"/>
                  <a:gd name="f91" fmla="val 594990"/>
                  <a:gd name="f92" fmla="val 238752"/>
                  <a:gd name="f93" fmla="val 596972"/>
                  <a:gd name="f94" fmla="val 217758"/>
                  <a:gd name="f95" fmla="val 585484"/>
                  <a:gd name="f96" fmla="val 193596"/>
                  <a:gd name="f97" fmla="val 583288"/>
                  <a:gd name="f98" fmla="val 189231"/>
                  <a:gd name="f99" fmla="val 716615"/>
                  <a:gd name="f100" fmla="val 136215"/>
                  <a:gd name="f101" fmla="val 716598"/>
                  <a:gd name="f102" fmla="val 138931"/>
                  <a:gd name="f103" fmla="val 144477"/>
                  <a:gd name="f104" fmla="val 149231"/>
                  <a:gd name="f105" fmla="val 715409"/>
                  <a:gd name="f106" fmla="val 152795"/>
                  <a:gd name="f107" fmla="val 713429"/>
                  <a:gd name="f108" fmla="val 159133"/>
                  <a:gd name="f109" fmla="val 708675"/>
                  <a:gd name="f110" fmla="val 162698"/>
                  <a:gd name="f111" fmla="val 696792"/>
                  <a:gd name="f112" fmla="val 161510"/>
                  <a:gd name="f113" fmla="val 671044"/>
                  <a:gd name="f114" fmla="val 159529"/>
                  <a:gd name="f115" fmla="val 662330"/>
                  <a:gd name="f116" fmla="val 179335"/>
                  <a:gd name="f117" fmla="val 656785"/>
                  <a:gd name="f118" fmla="val 198744"/>
                  <a:gd name="f119" fmla="val 650843"/>
                  <a:gd name="f120" fmla="val 219739"/>
                  <a:gd name="f121" fmla="val 651240"/>
                  <a:gd name="f122" fmla="val 240336"/>
                  <a:gd name="f123" fmla="val 673421"/>
                  <a:gd name="f124" fmla="val 682928"/>
                  <a:gd name="f125" fmla="val 260143"/>
                  <a:gd name="f126" fmla="val 688870"/>
                  <a:gd name="f127" fmla="val 267272"/>
                  <a:gd name="f128" fmla="val 691643"/>
                  <a:gd name="f129" fmla="val 274798"/>
                  <a:gd name="f130" fmla="val 695208"/>
                  <a:gd name="f131" fmla="val 284701"/>
                  <a:gd name="f132" fmla="val 692831"/>
                  <a:gd name="f133" fmla="val 295793"/>
                  <a:gd name="f134" fmla="val 684908"/>
                  <a:gd name="f135" fmla="val 305299"/>
                  <a:gd name="f136" fmla="val 682136"/>
                  <a:gd name="f137" fmla="val 308469"/>
                  <a:gd name="f138" fmla="val 678967"/>
                  <a:gd name="f139" fmla="val 311637"/>
                  <a:gd name="f140" fmla="val 675006"/>
                  <a:gd name="f141" fmla="val 314410"/>
                  <a:gd name="f142" fmla="val 667975"/>
                  <a:gd name="f143" fmla="val 319461"/>
                  <a:gd name="f144" fmla="val 659532"/>
                  <a:gd name="f145" fmla="val 323223"/>
                  <a:gd name="f146" fmla="val 389588"/>
                  <a:gd name="f147" fmla="val 486779"/>
                  <a:gd name="f148" fmla="val 328190"/>
                  <a:gd name="f149" fmla="val 488364"/>
                  <a:gd name="f150" fmla="val 266396"/>
                  <a:gd name="f151" fmla="val 489948"/>
                  <a:gd name="f152" fmla="val 205000"/>
                  <a:gd name="f153" fmla="val 485987"/>
                  <a:gd name="f154" fmla="val 205395"/>
                  <a:gd name="f155" fmla="val 442018"/>
                  <a:gd name="f156" fmla="val 205791"/>
                  <a:gd name="f157" fmla="val 398446"/>
                  <a:gd name="f158" fmla="val 205396"/>
                  <a:gd name="f159" fmla="val 354477"/>
                  <a:gd name="f160" fmla="val 352497"/>
                  <a:gd name="f161" fmla="val 350912"/>
                  <a:gd name="f162" fmla="val 349328"/>
                  <a:gd name="f163" fmla="val 208643"/>
                  <a:gd name="f164" fmla="val 338206"/>
                  <a:gd name="f165" fmla="val 223065"/>
                  <a:gd name="f166" fmla="val 332471"/>
                  <a:gd name="f167" fmla="val 223617"/>
                  <a:gd name="f168" fmla="val 332295"/>
                  <a:gd name="f169" fmla="val 230153"/>
                  <a:gd name="f170" fmla="val 332196"/>
                  <a:gd name="f171" fmla="val 235574"/>
                  <a:gd name="f172" fmla="val 330760"/>
                  <a:gd name="f173" fmla="val 240112"/>
                  <a:gd name="f174" fmla="val 328346"/>
                  <a:gd name="f175" fmla="val 245639"/>
                  <a:gd name="f176" fmla="val 323495"/>
                  <a:gd name="f177" fmla="val 328986"/>
                  <a:gd name="f178" fmla="val 290352"/>
                  <a:gd name="f179" fmla="val 339430"/>
                  <a:gd name="f180" fmla="val 317689"/>
                  <a:gd name="f181" fmla="val 345719"/>
                  <a:gd name="f182" fmla="val 326849"/>
                  <a:gd name="f183" fmla="val 355127"/>
                  <a:gd name="f184" fmla="val 333087"/>
                  <a:gd name="f185" fmla="val 370575"/>
                  <a:gd name="f186" fmla="val 332692"/>
                  <a:gd name="f187" fmla="val 384438"/>
                  <a:gd name="f188" fmla="val 388795"/>
                  <a:gd name="f189" fmla="val 336652"/>
                  <a:gd name="f190" fmla="val 389984"/>
                  <a:gd name="f191" fmla="val 344970"/>
                  <a:gd name="f192" fmla="val 390380"/>
                  <a:gd name="f193" fmla="val 348140"/>
                  <a:gd name="f194" fmla="val 351309"/>
                  <a:gd name="f195" fmla="val 355270"/>
                  <a:gd name="f196" fmla="val 399238"/>
                  <a:gd name="f197" fmla="val 442810"/>
                  <a:gd name="f198" fmla="val 866681"/>
                  <a:gd name="f199" fmla="val 839293"/>
                  <a:gd name="f200" fmla="val 805722"/>
                  <a:gd name="f201" fmla="val 329067"/>
                  <a:gd name="f202" fmla="val 785521"/>
                  <a:gd name="f203" fmla="val 781164"/>
                  <a:gd name="f204" fmla="val 777995"/>
                  <a:gd name="f205" fmla="val 775222"/>
                  <a:gd name="f206" fmla="val 767299"/>
                  <a:gd name="f207" fmla="val 766112"/>
                  <a:gd name="f208" fmla="val 771262"/>
                  <a:gd name="f209" fmla="val 270442"/>
                  <a:gd name="f210" fmla="val 774430"/>
                  <a:gd name="f211" fmla="val 779580"/>
                  <a:gd name="f212" fmla="val 787106"/>
                  <a:gd name="f213" fmla="val 811268"/>
                  <a:gd name="f214" fmla="val 813250"/>
                  <a:gd name="f215" fmla="val 217759"/>
                  <a:gd name="f216" fmla="val 801762"/>
                  <a:gd name="f217" fmla="val 797009"/>
                  <a:gd name="f218" fmla="val 174582"/>
                  <a:gd name="f219" fmla="val 787105"/>
                  <a:gd name="f220" fmla="val 160322"/>
                  <a:gd name="f221" fmla="val 764923"/>
                  <a:gd name="f222" fmla="val 752644"/>
                  <a:gd name="f223" fmla="val 162302"/>
                  <a:gd name="f224" fmla="val 750267"/>
                  <a:gd name="f225" fmla="val 156757"/>
                  <a:gd name="f226" fmla="val 145665"/>
                  <a:gd name="f227" fmla="val 750339"/>
                  <a:gd name="f228" fmla="val 122805"/>
                  <a:gd name="f229" fmla="val 933413"/>
                  <a:gd name="f230" fmla="val 50007"/>
                  <a:gd name="f231" fmla="val 932876"/>
                  <a:gd name="f232" fmla="val 931687"/>
                  <a:gd name="f233" fmla="val 929707"/>
                  <a:gd name="f234" fmla="val 924953"/>
                  <a:gd name="f235" fmla="val 913070"/>
                  <a:gd name="f236" fmla="val 887322"/>
                  <a:gd name="f237" fmla="val 878607"/>
                  <a:gd name="f238" fmla="val 873063"/>
                  <a:gd name="f239" fmla="val 867121"/>
                  <a:gd name="f240" fmla="val 867518"/>
                  <a:gd name="f241" fmla="val 889699"/>
                  <a:gd name="f242" fmla="val 899206"/>
                  <a:gd name="f243" fmla="val 905148"/>
                  <a:gd name="f244" fmla="val 907921"/>
                  <a:gd name="f245" fmla="val 911486"/>
                  <a:gd name="f246" fmla="val 909109"/>
                  <a:gd name="f247" fmla="val 901186"/>
                  <a:gd name="f248" fmla="val 305300"/>
                  <a:gd name="f249" fmla="val 898414"/>
                  <a:gd name="f250" fmla="val 895245"/>
                  <a:gd name="f251" fmla="val 891284"/>
                  <a:gd name="f252" fmla="val 884253"/>
                  <a:gd name="f253" fmla="val 875810"/>
                  <a:gd name="f254" fmla="val 608546"/>
                  <a:gd name="f255" fmla="val 486911"/>
                  <a:gd name="f256" fmla="val 547148"/>
                  <a:gd name="f257" fmla="val 488495"/>
                  <a:gd name="f258" fmla="val 485354"/>
                  <a:gd name="f259" fmla="val 490080"/>
                  <a:gd name="f260" fmla="val 423958"/>
                  <a:gd name="f261" fmla="val 486118"/>
                  <a:gd name="f262" fmla="val 424353"/>
                  <a:gd name="f263" fmla="val 442150"/>
                  <a:gd name="f264" fmla="val 424749"/>
                  <a:gd name="f265" fmla="val 398577"/>
                  <a:gd name="f266" fmla="val 424354"/>
                  <a:gd name="f267" fmla="val 354608"/>
                  <a:gd name="f268" fmla="val 352628"/>
                  <a:gd name="f269" fmla="val 351043"/>
                  <a:gd name="f270" fmla="val 349459"/>
                  <a:gd name="f271" fmla="val 338764"/>
                  <a:gd name="f272" fmla="val 427522"/>
                  <a:gd name="f273" fmla="val 332823"/>
                  <a:gd name="f274" fmla="val 442575"/>
                  <a:gd name="f275" fmla="val 332427"/>
                  <a:gd name="f276" fmla="val 468718"/>
                  <a:gd name="f277" fmla="val 332030"/>
                  <a:gd name="f278" fmla="val 477036"/>
                  <a:gd name="f279" fmla="val 310244"/>
                  <a:gd name="f280" fmla="val 482185"/>
                  <a:gd name="f281" fmla="val 290043"/>
                  <a:gd name="f282" fmla="val 487335"/>
                  <a:gd name="f283" fmla="val 269841"/>
                  <a:gd name="f284" fmla="val 484562"/>
                  <a:gd name="f285" fmla="val 250827"/>
                  <a:gd name="f286" fmla="val 462381"/>
                  <a:gd name="f287" fmla="val 238943"/>
                  <a:gd name="f288" fmla="val 461515"/>
                  <a:gd name="f289" fmla="val 237653"/>
                  <a:gd name="f290" fmla="val 576192"/>
                  <a:gd name="f291" fmla="val 192053"/>
                  <a:gd name="f292" fmla="val 585820"/>
                  <a:gd name="f293" fmla="val 213147"/>
                  <a:gd name="f294" fmla="val 584879"/>
                  <a:gd name="f295" fmla="val 223099"/>
                  <a:gd name="f296" fmla="val 578442"/>
                  <a:gd name="f297" fmla="val 232407"/>
                  <a:gd name="f298" fmla="val 566559"/>
                  <a:gd name="f299" fmla="val 239339"/>
                  <a:gd name="f300" fmla="val 548337"/>
                  <a:gd name="f301" fmla="val 250035"/>
                  <a:gd name="f302" fmla="val 541207"/>
                  <a:gd name="f303" fmla="val 266671"/>
                  <a:gd name="f304" fmla="val 545960"/>
                  <a:gd name="f305" fmla="val 285289"/>
                  <a:gd name="f306" fmla="val 551902"/>
                  <a:gd name="f307" fmla="val 307868"/>
                  <a:gd name="f308" fmla="val 558636"/>
                  <a:gd name="f309" fmla="val 333615"/>
                  <a:gd name="f310" fmla="val 589533"/>
                  <a:gd name="f311" fmla="val 603396"/>
                  <a:gd name="f312" fmla="val 607754"/>
                  <a:gd name="f313" fmla="val 336783"/>
                  <a:gd name="f314" fmla="val 608942"/>
                  <a:gd name="f315" fmla="val 345101"/>
                  <a:gd name="f316" fmla="val 609338"/>
                  <a:gd name="f317" fmla="val 348271"/>
                  <a:gd name="f318" fmla="val 351440"/>
                  <a:gd name="f319" fmla="val 355401"/>
                  <a:gd name="f320" fmla="val 399369"/>
                  <a:gd name="f321" fmla="val 442942"/>
                  <a:gd name="f322" fmla="val 1082959"/>
                  <a:gd name="f323" fmla="val 322141"/>
                  <a:gd name="f324" fmla="val 1055571"/>
                  <a:gd name="f325" fmla="val 329587"/>
                  <a:gd name="f326" fmla="val 1022000"/>
                  <a:gd name="f327" fmla="val 325502"/>
                  <a:gd name="f328" fmla="val 1001799"/>
                  <a:gd name="f329" fmla="val 310053"/>
                  <a:gd name="f330" fmla="val 997441"/>
                  <a:gd name="f331" fmla="val 994272"/>
                  <a:gd name="f332" fmla="val 991500"/>
                  <a:gd name="f333" fmla="val 299754"/>
                  <a:gd name="f334" fmla="val 983577"/>
                  <a:gd name="f335" fmla="val 289058"/>
                  <a:gd name="f336" fmla="val 982389"/>
                  <a:gd name="f337" fmla="val 277176"/>
                  <a:gd name="f338" fmla="val 987539"/>
                  <a:gd name="f339" fmla="val 266876"/>
                  <a:gd name="f340" fmla="val 990707"/>
                  <a:gd name="f341" fmla="val 260935"/>
                  <a:gd name="f342" fmla="val 995857"/>
                  <a:gd name="f343" fmla="val 255389"/>
                  <a:gd name="f344" fmla="val 1003384"/>
                  <a:gd name="f345" fmla="val 250636"/>
                  <a:gd name="f346" fmla="val 1027546"/>
                  <a:gd name="f347" fmla="val 235187"/>
                  <a:gd name="f348" fmla="val 1029527"/>
                  <a:gd name="f349" fmla="val 214193"/>
                  <a:gd name="f350" fmla="val 1018039"/>
                  <a:gd name="f351" fmla="val 190031"/>
                  <a:gd name="f352" fmla="val 1013286"/>
                  <a:gd name="f353" fmla="val 171017"/>
                  <a:gd name="f354" fmla="val 1003383"/>
                  <a:gd name="f355" fmla="val 981200"/>
                  <a:gd name="f356" fmla="val 157945"/>
                  <a:gd name="f357" fmla="val 968922"/>
                  <a:gd name="f358" fmla="val 158737"/>
                  <a:gd name="f359" fmla="val 966545"/>
                  <a:gd name="f360" fmla="val 153192"/>
                  <a:gd name="f361" fmla="val 966544"/>
                  <a:gd name="f362" fmla="val 142100"/>
                  <a:gd name="f363" fmla="val 966877"/>
                  <a:gd name="f364" fmla="val 36700"/>
                  <a:gd name="f365" fmla="val 1058678"/>
                  <a:gd name="f366" fmla="val 196"/>
                  <a:gd name="f367" fmla="val 1063543"/>
                  <a:gd name="f368" fmla="val 143"/>
                  <a:gd name="f369" fmla="val 1092411"/>
                  <a:gd name="f370" fmla="+- 0 0 302"/>
                  <a:gd name="f371" fmla="val 1121228"/>
                  <a:gd name="f372" fmla="val 94"/>
                  <a:gd name="f373" fmla="val 4253"/>
                  <a:gd name="f374" fmla="val 1149549"/>
                  <a:gd name="f375" fmla="val 47826"/>
                  <a:gd name="f376" fmla="val 1148757"/>
                  <a:gd name="f377" fmla="val 91398"/>
                  <a:gd name="f378" fmla="val 1149153"/>
                  <a:gd name="f379" fmla="val 135366"/>
                  <a:gd name="f380" fmla="val 1149154"/>
                  <a:gd name="f381" fmla="val 140912"/>
                  <a:gd name="f382" fmla="val 145666"/>
                  <a:gd name="f383" fmla="val 1147965"/>
                  <a:gd name="f384" fmla="val 149230"/>
                  <a:gd name="f385" fmla="val 1145985"/>
                  <a:gd name="f386" fmla="val 155569"/>
                  <a:gd name="f387" fmla="val 1141231"/>
                  <a:gd name="f388" fmla="val 1129347"/>
                  <a:gd name="f389" fmla="val 1103599"/>
                  <a:gd name="f390" fmla="val 155964"/>
                  <a:gd name="f391" fmla="val 1094885"/>
                  <a:gd name="f392" fmla="val 175770"/>
                  <a:gd name="f393" fmla="val 1089340"/>
                  <a:gd name="f394" fmla="val 195179"/>
                  <a:gd name="f395" fmla="val 1083399"/>
                  <a:gd name="f396" fmla="val 216174"/>
                  <a:gd name="f397" fmla="val 1083794"/>
                  <a:gd name="f398" fmla="val 236771"/>
                  <a:gd name="f399" fmla="val 1105977"/>
                  <a:gd name="f400" fmla="val 1115483"/>
                  <a:gd name="f401" fmla="val 256578"/>
                  <a:gd name="f402" fmla="val 1121426"/>
                  <a:gd name="f403" fmla="val 263707"/>
                  <a:gd name="f404" fmla="val 1124198"/>
                  <a:gd name="f405" fmla="val 271233"/>
                  <a:gd name="f406" fmla="val 1127764"/>
                  <a:gd name="f407" fmla="val 281136"/>
                  <a:gd name="f408" fmla="val 1125387"/>
                  <a:gd name="f409" fmla="val 292228"/>
                  <a:gd name="f410" fmla="val 1117464"/>
                  <a:gd name="f411" fmla="val 301735"/>
                  <a:gd name="f412" fmla="val 1114691"/>
                  <a:gd name="f413" fmla="val 304903"/>
                  <a:gd name="f414" fmla="val 1111522"/>
                  <a:gd name="f415" fmla="val 308072"/>
                  <a:gd name="f416" fmla="val 1107562"/>
                  <a:gd name="f417" fmla="val 310845"/>
                  <a:gd name="f418" fmla="val 1100530"/>
                  <a:gd name="f419" fmla="val 315896"/>
                  <a:gd name="f420" fmla="val 1092088"/>
                  <a:gd name="f421" fmla="val 319659"/>
                  <a:gd name="f422" fmla="val 826321"/>
                  <a:gd name="f423" fmla="val 487512"/>
                  <a:gd name="f424" fmla="val 489097"/>
                  <a:gd name="f425" fmla="val 703130"/>
                  <a:gd name="f426" fmla="val 490681"/>
                  <a:gd name="f427" fmla="val 641733"/>
                  <a:gd name="f428" fmla="val 486719"/>
                  <a:gd name="f429" fmla="val 642128"/>
                  <a:gd name="f430" fmla="val 442751"/>
                  <a:gd name="f431" fmla="val 642524"/>
                  <a:gd name="f432" fmla="val 399179"/>
                  <a:gd name="f433" fmla="val 642129"/>
                  <a:gd name="f434" fmla="val 355210"/>
                  <a:gd name="f435" fmla="val 353229"/>
                  <a:gd name="f436" fmla="val 351645"/>
                  <a:gd name="f437" fmla="val 350061"/>
                  <a:gd name="f438" fmla="val 339366"/>
                  <a:gd name="f439" fmla="val 645297"/>
                  <a:gd name="f440" fmla="val 333424"/>
                  <a:gd name="f441" fmla="val 660350"/>
                  <a:gd name="f442" fmla="val 333028"/>
                  <a:gd name="f443" fmla="val 686493"/>
                  <a:gd name="f444" fmla="val 332632"/>
                  <a:gd name="f445" fmla="val 694811"/>
                  <a:gd name="f446" fmla="val 699960"/>
                  <a:gd name="f447" fmla="val 290644"/>
                  <a:gd name="f448" fmla="val 705110"/>
                  <a:gd name="f449" fmla="val 702337"/>
                  <a:gd name="f450" fmla="val 251428"/>
                  <a:gd name="f451" fmla="val 680156"/>
                  <a:gd name="f452" fmla="val 239545"/>
                  <a:gd name="f453" fmla="val 657973"/>
                  <a:gd name="f454" fmla="val 227266"/>
                  <a:gd name="f455" fmla="val 656388"/>
                  <a:gd name="f456" fmla="val 199934"/>
                  <a:gd name="f457" fmla="val 675401"/>
                  <a:gd name="f458" fmla="val 182901"/>
                  <a:gd name="f459" fmla="val 702734"/>
                  <a:gd name="f460" fmla="val 158342"/>
                  <a:gd name="f461" fmla="val 763338"/>
                  <a:gd name="f462" fmla="val 158738"/>
                  <a:gd name="f463" fmla="val 789879"/>
                  <a:gd name="f464" fmla="val 183693"/>
                  <a:gd name="f465" fmla="val 810081"/>
                  <a:gd name="f466" fmla="val 202707"/>
                  <a:gd name="f467" fmla="val 808100"/>
                  <a:gd name="f468" fmla="val 226077"/>
                  <a:gd name="f469" fmla="val 784334"/>
                  <a:gd name="f470" fmla="val 239941"/>
                  <a:gd name="f471" fmla="val 758982"/>
                  <a:gd name="f472" fmla="val 267273"/>
                  <a:gd name="f473" fmla="val 763735"/>
                  <a:gd name="f474" fmla="val 285890"/>
                  <a:gd name="f475" fmla="val 769677"/>
                  <a:gd name="f476" fmla="val 776411"/>
                  <a:gd name="f477" fmla="val 334217"/>
                  <a:gd name="f478" fmla="val 807308"/>
                  <a:gd name="f479" fmla="val 821171"/>
                  <a:gd name="f480" fmla="val 825529"/>
                  <a:gd name="f481" fmla="val 337385"/>
                  <a:gd name="f482" fmla="val 826717"/>
                  <a:gd name="f483" fmla="val 345703"/>
                  <a:gd name="f484" fmla="val 827113"/>
                  <a:gd name="f485" fmla="val 348872"/>
                  <a:gd name="f486" fmla="val 352041"/>
                  <a:gd name="f487" fmla="val 356002"/>
                  <a:gd name="f488" fmla="val 399971"/>
                  <a:gd name="f489" fmla="val 443543"/>
                  <a:gd name="f490" fmla="val 1042600"/>
                  <a:gd name="f491" fmla="val 981202"/>
                  <a:gd name="f492" fmla="val 489096"/>
                  <a:gd name="f493" fmla="val 919408"/>
                  <a:gd name="f494" fmla="val 858012"/>
                  <a:gd name="f495" fmla="val 858407"/>
                  <a:gd name="f496" fmla="val 858803"/>
                  <a:gd name="f497" fmla="val 399178"/>
                  <a:gd name="f498" fmla="val 858408"/>
                  <a:gd name="f499" fmla="val 355209"/>
                  <a:gd name="f500" fmla="val 351644"/>
                  <a:gd name="f501" fmla="val 339365"/>
                  <a:gd name="f502" fmla="val 861576"/>
                  <a:gd name="f503" fmla="val 876628"/>
                  <a:gd name="f504" fmla="val 902772"/>
                  <a:gd name="f505" fmla="val 911090"/>
                  <a:gd name="f506" fmla="val 916239"/>
                  <a:gd name="f507" fmla="val 921389"/>
                  <a:gd name="f508" fmla="val 918616"/>
                  <a:gd name="f509" fmla="val 896434"/>
                  <a:gd name="f510" fmla="val 239544"/>
                  <a:gd name="f511" fmla="val 874252"/>
                  <a:gd name="f512" fmla="val 872667"/>
                  <a:gd name="f513" fmla="val 891680"/>
                  <a:gd name="f514" fmla="val 919013"/>
                  <a:gd name="f515" fmla="val 979617"/>
                  <a:gd name="f516" fmla="val 1006157"/>
                  <a:gd name="f517" fmla="val 1026360"/>
                  <a:gd name="f518" fmla="val 1024379"/>
                  <a:gd name="f519" fmla="val 1000613"/>
                  <a:gd name="f520" fmla="val 982391"/>
                  <a:gd name="f521" fmla="val 975261"/>
                  <a:gd name="f522" fmla="val 980014"/>
                  <a:gd name="f523" fmla="val 985956"/>
                  <a:gd name="f524" fmla="val 992690"/>
                  <a:gd name="f525" fmla="val 334216"/>
                  <a:gd name="f526" fmla="val 1023587"/>
                  <a:gd name="f527" fmla="val 1037450"/>
                  <a:gd name="f528" fmla="val 1041807"/>
                  <a:gd name="f529" fmla="val 1042996"/>
                  <a:gd name="f530" fmla="val 1043392"/>
                  <a:gd name="f531" fmla="val 399970"/>
                  <a:gd name="f532" fmla="+- 0 0 -90"/>
                  <a:gd name="f533" fmla="*/ f3 1 1149946"/>
                  <a:gd name="f534" fmla="*/ f4 1 489205"/>
                  <a:gd name="f535" fmla="+- f7 0 f5"/>
                  <a:gd name="f536" fmla="+- f6 0 f5"/>
                  <a:gd name="f537" fmla="*/ f532 f0 1"/>
                  <a:gd name="f538" fmla="*/ f536 1 1149946"/>
                  <a:gd name="f539" fmla="*/ f535 1 489205"/>
                  <a:gd name="f540" fmla="*/ 431445 f536 1"/>
                  <a:gd name="f541" fmla="*/ 325574 f535 1"/>
                  <a:gd name="f542" fmla="*/ 350286 f536 1"/>
                  <a:gd name="f543" fmla="*/ 313487 f535 1"/>
                  <a:gd name="f544" fmla="*/ 339986 f536 1"/>
                  <a:gd name="f545" fmla="*/ 303188 f535 1"/>
                  <a:gd name="f546" fmla="*/ 338007 f536 1"/>
                  <a:gd name="f547" fmla="*/ 286765 f535 1"/>
                  <a:gd name="f548" fmla="*/ 446576 f536 1"/>
                  <a:gd name="f549" fmla="*/ 243594 f535 1"/>
                  <a:gd name="f550" fmla="*/ 454463 f536 1"/>
                  <a:gd name="f551" fmla="*/ 254070 f535 1"/>
                  <a:gd name="f552" fmla="*/ 472685 f536 1"/>
                  <a:gd name="f553" fmla="*/ 274667 f535 1"/>
                  <a:gd name="f554" fmla="*/ 465950 f536 1"/>
                  <a:gd name="f555" fmla="*/ 305168 f535 1"/>
                  <a:gd name="f556" fmla="*/ 456048 f536 1"/>
                  <a:gd name="f557" fmla="*/ 314279 f535 1"/>
                  <a:gd name="f558" fmla="*/ 184589 f536 1"/>
                  <a:gd name="f559" fmla="*/ 481098 f535 1"/>
                  <a:gd name="f560" fmla="*/ 0 f536 1"/>
                  <a:gd name="f561" fmla="*/ 480305 f535 1"/>
                  <a:gd name="f562" fmla="*/ 179 f536 1"/>
                  <a:gd name="f563" fmla="*/ 421100 f535 1"/>
                  <a:gd name="f564" fmla="*/ 185300 f536 1"/>
                  <a:gd name="f565" fmla="*/ 347488 f535 1"/>
                  <a:gd name="f566" fmla="*/ 185381 f536 1"/>
                  <a:gd name="f567" fmla="*/ 349588 f535 1"/>
                  <a:gd name="f568" fmla="*/ 650403 f536 1"/>
                  <a:gd name="f569" fmla="*/ 325705 f535 1"/>
                  <a:gd name="f570" fmla="*/ 569244 f536 1"/>
                  <a:gd name="f571" fmla="*/ 313618 f535 1"/>
                  <a:gd name="f572" fmla="*/ 558944 f536 1"/>
                  <a:gd name="f573" fmla="*/ 303319 f535 1"/>
                  <a:gd name="f574" fmla="*/ 554984 f536 1"/>
                  <a:gd name="f575" fmla="*/ 270441 f535 1"/>
                  <a:gd name="f576" fmla="*/ 570828 f536 1"/>
                  <a:gd name="f577" fmla="*/ 254201 f535 1"/>
                  <a:gd name="f578" fmla="*/ 585484 f536 1"/>
                  <a:gd name="f579" fmla="*/ 193596 f535 1"/>
                  <a:gd name="f580" fmla="*/ 583288 f536 1"/>
                  <a:gd name="f581" fmla="*/ 189231 f535 1"/>
                  <a:gd name="f582" fmla="*/ 716615 f536 1"/>
                  <a:gd name="f583" fmla="*/ 136215 f535 1"/>
                  <a:gd name="f584" fmla="*/ 716598 f536 1"/>
                  <a:gd name="f585" fmla="*/ 138931 f535 1"/>
                  <a:gd name="f586" fmla="*/ 715409 f536 1"/>
                  <a:gd name="f587" fmla="*/ 152795 f535 1"/>
                  <a:gd name="f588" fmla="*/ 696792 f536 1"/>
                  <a:gd name="f589" fmla="*/ 161510 f535 1"/>
                  <a:gd name="f590" fmla="*/ 656785 f536 1"/>
                  <a:gd name="f591" fmla="*/ 198744 f535 1"/>
                  <a:gd name="f592" fmla="*/ 673421 f536 1"/>
                  <a:gd name="f593" fmla="*/ 691643 f536 1"/>
                  <a:gd name="f594" fmla="*/ 274798 f535 1"/>
                  <a:gd name="f595" fmla="*/ 684908 f536 1"/>
                  <a:gd name="f596" fmla="*/ 305299 f535 1"/>
                  <a:gd name="f597" fmla="*/ 675006 f536 1"/>
                  <a:gd name="f598" fmla="*/ 314410 f535 1"/>
                  <a:gd name="f599" fmla="*/ 389588 f536 1"/>
                  <a:gd name="f600" fmla="*/ 486779 f535 1"/>
                  <a:gd name="f601" fmla="*/ 205000 f536 1"/>
                  <a:gd name="f602" fmla="*/ 485987 f535 1"/>
                  <a:gd name="f603" fmla="*/ 205396 f536 1"/>
                  <a:gd name="f604" fmla="*/ 354477 f535 1"/>
                  <a:gd name="f605" fmla="*/ 205395 f536 1"/>
                  <a:gd name="f606" fmla="*/ 349328 f535 1"/>
                  <a:gd name="f607" fmla="*/ 208643 f536 1"/>
                  <a:gd name="f608" fmla="*/ 338206 f535 1"/>
                  <a:gd name="f609" fmla="*/ 223065 f536 1"/>
                  <a:gd name="f610" fmla="*/ 332471 f535 1"/>
                  <a:gd name="f611" fmla="*/ 223617 f536 1"/>
                  <a:gd name="f612" fmla="*/ 332295 f535 1"/>
                  <a:gd name="f613" fmla="*/ 240112 f536 1"/>
                  <a:gd name="f614" fmla="*/ 328346 f535 1"/>
                  <a:gd name="f615" fmla="*/ 245639 f536 1"/>
                  <a:gd name="f616" fmla="*/ 323495 f535 1"/>
                  <a:gd name="f617" fmla="*/ 328986 f536 1"/>
                  <a:gd name="f618" fmla="*/ 290352 f535 1"/>
                  <a:gd name="f619" fmla="*/ 339430 f536 1"/>
                  <a:gd name="f620" fmla="*/ 317689 f535 1"/>
                  <a:gd name="f621" fmla="*/ 370575 f536 1"/>
                  <a:gd name="f622" fmla="*/ 332692 f535 1"/>
                  <a:gd name="f623" fmla="*/ 389984 f536 1"/>
                  <a:gd name="f624" fmla="*/ 344970 f535 1"/>
                  <a:gd name="f625" fmla="*/ 390380 f536 1"/>
                  <a:gd name="f626" fmla="*/ 355270 f535 1"/>
                  <a:gd name="f627" fmla="*/ 866681 f536 1"/>
                  <a:gd name="f628" fmla="*/ 785521 f536 1"/>
                  <a:gd name="f629" fmla="*/ 775222 f536 1"/>
                  <a:gd name="f630" fmla="*/ 771262 f536 1"/>
                  <a:gd name="f631" fmla="*/ 270442 f535 1"/>
                  <a:gd name="f632" fmla="*/ 787106 f536 1"/>
                  <a:gd name="f633" fmla="*/ 801762 f536 1"/>
                  <a:gd name="f634" fmla="*/ 764923 f536 1"/>
                  <a:gd name="f635" fmla="*/ 750267 f536 1"/>
                  <a:gd name="f636" fmla="*/ 145665 f535 1"/>
                  <a:gd name="f637" fmla="*/ 750339 f536 1"/>
                  <a:gd name="f638" fmla="*/ 122805 f535 1"/>
                  <a:gd name="f639" fmla="*/ 933413 f536 1"/>
                  <a:gd name="f640" fmla="*/ 50007 f535 1"/>
                  <a:gd name="f641" fmla="*/ 932876 f536 1"/>
                  <a:gd name="f642" fmla="*/ 931687 f536 1"/>
                  <a:gd name="f643" fmla="*/ 913070 f536 1"/>
                  <a:gd name="f644" fmla="*/ 873063 f536 1"/>
                  <a:gd name="f645" fmla="*/ 889699 f536 1"/>
                  <a:gd name="f646" fmla="*/ 907921 f536 1"/>
                  <a:gd name="f647" fmla="*/ 901186 f536 1"/>
                  <a:gd name="f648" fmla="*/ 305300 f535 1"/>
                  <a:gd name="f649" fmla="*/ 891284 f536 1"/>
                  <a:gd name="f650" fmla="*/ 608546 f536 1"/>
                  <a:gd name="f651" fmla="*/ 486911 f535 1"/>
                  <a:gd name="f652" fmla="*/ 423958 f536 1"/>
                  <a:gd name="f653" fmla="*/ 486118 f535 1"/>
                  <a:gd name="f654" fmla="*/ 424354 f536 1"/>
                  <a:gd name="f655" fmla="*/ 354608 f535 1"/>
                  <a:gd name="f656" fmla="*/ 424353 f536 1"/>
                  <a:gd name="f657" fmla="*/ 349459 f535 1"/>
                  <a:gd name="f658" fmla="*/ 442575 f536 1"/>
                  <a:gd name="f659" fmla="*/ 332427 f535 1"/>
                  <a:gd name="f660" fmla="*/ 482185 f536 1"/>
                  <a:gd name="f661" fmla="*/ 290043 f535 1"/>
                  <a:gd name="f662" fmla="*/ 462381 f536 1"/>
                  <a:gd name="f663" fmla="*/ 238943 f535 1"/>
                  <a:gd name="f664" fmla="*/ 461515 f536 1"/>
                  <a:gd name="f665" fmla="*/ 237653 f535 1"/>
                  <a:gd name="f666" fmla="*/ 576192 f536 1"/>
                  <a:gd name="f667" fmla="*/ 192053 f535 1"/>
                  <a:gd name="f668" fmla="*/ 585820 f536 1"/>
                  <a:gd name="f669" fmla="*/ 213147 f535 1"/>
                  <a:gd name="f670" fmla="*/ 566559 f536 1"/>
                  <a:gd name="f671" fmla="*/ 239339 f535 1"/>
                  <a:gd name="f672" fmla="*/ 545960 f536 1"/>
                  <a:gd name="f673" fmla="*/ 285289 f535 1"/>
                  <a:gd name="f674" fmla="*/ 589533 f536 1"/>
                  <a:gd name="f675" fmla="*/ 332823 f535 1"/>
                  <a:gd name="f676" fmla="*/ 608942 f536 1"/>
                  <a:gd name="f677" fmla="*/ 345101 f535 1"/>
                  <a:gd name="f678" fmla="*/ 609338 f536 1"/>
                  <a:gd name="f679" fmla="*/ 355401 f535 1"/>
                  <a:gd name="f680" fmla="*/ 1082959 f536 1"/>
                  <a:gd name="f681" fmla="*/ 322141 f535 1"/>
                  <a:gd name="f682" fmla="*/ 1001799 f536 1"/>
                  <a:gd name="f683" fmla="*/ 310053 f535 1"/>
                  <a:gd name="f684" fmla="*/ 991500 f536 1"/>
                  <a:gd name="f685" fmla="*/ 299754 f535 1"/>
                  <a:gd name="f686" fmla="*/ 987539 f536 1"/>
                  <a:gd name="f687" fmla="*/ 266876 f535 1"/>
                  <a:gd name="f688" fmla="*/ 1003384 f536 1"/>
                  <a:gd name="f689" fmla="*/ 250636 f535 1"/>
                  <a:gd name="f690" fmla="*/ 1018039 f536 1"/>
                  <a:gd name="f691" fmla="*/ 190031 f535 1"/>
                  <a:gd name="f692" fmla="*/ 981200 f536 1"/>
                  <a:gd name="f693" fmla="*/ 157945 f535 1"/>
                  <a:gd name="f694" fmla="*/ 966544 f536 1"/>
                  <a:gd name="f695" fmla="*/ 142100 f535 1"/>
                  <a:gd name="f696" fmla="*/ 966877 f536 1"/>
                  <a:gd name="f697" fmla="*/ 36700 f535 1"/>
                  <a:gd name="f698" fmla="*/ 1058678 f536 1"/>
                  <a:gd name="f699" fmla="*/ 196 f535 1"/>
                  <a:gd name="f700" fmla="*/ 1063543 f536 1"/>
                  <a:gd name="f701" fmla="*/ 143 f535 1"/>
                  <a:gd name="f702" fmla="*/ 1149946 f536 1"/>
                  <a:gd name="f703" fmla="*/ 4253 f535 1"/>
                  <a:gd name="f704" fmla="*/ 1149153 f536 1"/>
                  <a:gd name="f705" fmla="*/ 135366 f535 1"/>
                  <a:gd name="f706" fmla="*/ 1147965 f536 1"/>
                  <a:gd name="f707" fmla="*/ 149230 f535 1"/>
                  <a:gd name="f708" fmla="*/ 1129347 f536 1"/>
                  <a:gd name="f709" fmla="*/ 1089340 f536 1"/>
                  <a:gd name="f710" fmla="*/ 195179 f535 1"/>
                  <a:gd name="f711" fmla="*/ 1105977 f536 1"/>
                  <a:gd name="f712" fmla="*/ 1124198 f536 1"/>
                  <a:gd name="f713" fmla="*/ 271233 f535 1"/>
                  <a:gd name="f714" fmla="*/ 1117464 f536 1"/>
                  <a:gd name="f715" fmla="*/ 301735 f535 1"/>
                  <a:gd name="f716" fmla="*/ 1107562 f536 1"/>
                  <a:gd name="f717" fmla="*/ 310845 f535 1"/>
                  <a:gd name="f718" fmla="*/ 826321 f536 1"/>
                  <a:gd name="f719" fmla="*/ 487512 f535 1"/>
                  <a:gd name="f720" fmla="*/ 641733 f536 1"/>
                  <a:gd name="f721" fmla="*/ 486719 f535 1"/>
                  <a:gd name="f722" fmla="*/ 642129 f536 1"/>
                  <a:gd name="f723" fmla="*/ 355210 f535 1"/>
                  <a:gd name="f724" fmla="*/ 642128 f536 1"/>
                  <a:gd name="f725" fmla="*/ 350061 f535 1"/>
                  <a:gd name="f726" fmla="*/ 660350 f536 1"/>
                  <a:gd name="f727" fmla="*/ 333028 f535 1"/>
                  <a:gd name="f728" fmla="*/ 699960 f536 1"/>
                  <a:gd name="f729" fmla="*/ 290644 f535 1"/>
                  <a:gd name="f730" fmla="*/ 680156 f536 1"/>
                  <a:gd name="f731" fmla="*/ 239545 f535 1"/>
                  <a:gd name="f732" fmla="*/ 675401 f536 1"/>
                  <a:gd name="f733" fmla="*/ 182901 f535 1"/>
                  <a:gd name="f734" fmla="*/ 789879 f536 1"/>
                  <a:gd name="f735" fmla="*/ 183693 f535 1"/>
                  <a:gd name="f736" fmla="*/ 784334 f536 1"/>
                  <a:gd name="f737" fmla="*/ 239941 f535 1"/>
                  <a:gd name="f738" fmla="*/ 763735 f536 1"/>
                  <a:gd name="f739" fmla="*/ 285890 f535 1"/>
                  <a:gd name="f740" fmla="*/ 807308 f536 1"/>
                  <a:gd name="f741" fmla="*/ 333424 f535 1"/>
                  <a:gd name="f742" fmla="*/ 826717 f536 1"/>
                  <a:gd name="f743" fmla="*/ 345703 f535 1"/>
                  <a:gd name="f744" fmla="*/ 827113 f536 1"/>
                  <a:gd name="f745" fmla="*/ 356002 f535 1"/>
                  <a:gd name="f746" fmla="*/ 1042600 f536 1"/>
                  <a:gd name="f747" fmla="*/ 858012 f536 1"/>
                  <a:gd name="f748" fmla="*/ 858408 f536 1"/>
                  <a:gd name="f749" fmla="*/ 355209 f535 1"/>
                  <a:gd name="f750" fmla="*/ 858407 f536 1"/>
                  <a:gd name="f751" fmla="*/ 876628 f536 1"/>
                  <a:gd name="f752" fmla="*/ 916239 f536 1"/>
                  <a:gd name="f753" fmla="*/ 896434 f536 1"/>
                  <a:gd name="f754" fmla="*/ 239544 f535 1"/>
                  <a:gd name="f755" fmla="*/ 891680 f536 1"/>
                  <a:gd name="f756" fmla="*/ 1006157 f536 1"/>
                  <a:gd name="f757" fmla="*/ 1000613 f536 1"/>
                  <a:gd name="f758" fmla="*/ 980014 f536 1"/>
                  <a:gd name="f759" fmla="*/ 1023587 f536 1"/>
                  <a:gd name="f760" fmla="*/ 1042996 f536 1"/>
                  <a:gd name="f761" fmla="*/ 1043392 f536 1"/>
                  <a:gd name="f762" fmla="*/ f537 1 f2"/>
                  <a:gd name="f763" fmla="*/ f540 1 1149946"/>
                  <a:gd name="f764" fmla="*/ f541 1 489205"/>
                  <a:gd name="f765" fmla="*/ f542 1 1149946"/>
                  <a:gd name="f766" fmla="*/ f543 1 489205"/>
                  <a:gd name="f767" fmla="*/ f544 1 1149946"/>
                  <a:gd name="f768" fmla="*/ f545 1 489205"/>
                  <a:gd name="f769" fmla="*/ f546 1 1149946"/>
                  <a:gd name="f770" fmla="*/ f547 1 489205"/>
                  <a:gd name="f771" fmla="*/ f548 1 1149946"/>
                  <a:gd name="f772" fmla="*/ f549 1 489205"/>
                  <a:gd name="f773" fmla="*/ f550 1 1149946"/>
                  <a:gd name="f774" fmla="*/ f551 1 489205"/>
                  <a:gd name="f775" fmla="*/ f552 1 1149946"/>
                  <a:gd name="f776" fmla="*/ f553 1 489205"/>
                  <a:gd name="f777" fmla="*/ f554 1 1149946"/>
                  <a:gd name="f778" fmla="*/ f555 1 489205"/>
                  <a:gd name="f779" fmla="*/ f556 1 1149946"/>
                  <a:gd name="f780" fmla="*/ f557 1 489205"/>
                  <a:gd name="f781" fmla="*/ f558 1 1149946"/>
                  <a:gd name="f782" fmla="*/ f559 1 489205"/>
                  <a:gd name="f783" fmla="*/ f560 1 1149946"/>
                  <a:gd name="f784" fmla="*/ f561 1 489205"/>
                  <a:gd name="f785" fmla="*/ f562 1 1149946"/>
                  <a:gd name="f786" fmla="*/ f563 1 489205"/>
                  <a:gd name="f787" fmla="*/ f564 1 1149946"/>
                  <a:gd name="f788" fmla="*/ f565 1 489205"/>
                  <a:gd name="f789" fmla="*/ f566 1 1149946"/>
                  <a:gd name="f790" fmla="*/ f567 1 489205"/>
                  <a:gd name="f791" fmla="*/ f568 1 1149946"/>
                  <a:gd name="f792" fmla="*/ f569 1 489205"/>
                  <a:gd name="f793" fmla="*/ f570 1 1149946"/>
                  <a:gd name="f794" fmla="*/ f571 1 489205"/>
                  <a:gd name="f795" fmla="*/ f572 1 1149946"/>
                  <a:gd name="f796" fmla="*/ f573 1 489205"/>
                  <a:gd name="f797" fmla="*/ f574 1 1149946"/>
                  <a:gd name="f798" fmla="*/ f575 1 489205"/>
                  <a:gd name="f799" fmla="*/ f576 1 1149946"/>
                  <a:gd name="f800" fmla="*/ f577 1 489205"/>
                  <a:gd name="f801" fmla="*/ f578 1 1149946"/>
                  <a:gd name="f802" fmla="*/ f579 1 489205"/>
                  <a:gd name="f803" fmla="*/ f580 1 1149946"/>
                  <a:gd name="f804" fmla="*/ f581 1 489205"/>
                  <a:gd name="f805" fmla="*/ f582 1 1149946"/>
                  <a:gd name="f806" fmla="*/ f583 1 489205"/>
                  <a:gd name="f807" fmla="*/ f584 1 1149946"/>
                  <a:gd name="f808" fmla="*/ f585 1 489205"/>
                  <a:gd name="f809" fmla="*/ f586 1 1149946"/>
                  <a:gd name="f810" fmla="*/ f587 1 489205"/>
                  <a:gd name="f811" fmla="*/ f588 1 1149946"/>
                  <a:gd name="f812" fmla="*/ f589 1 489205"/>
                  <a:gd name="f813" fmla="*/ f590 1 1149946"/>
                  <a:gd name="f814" fmla="*/ f591 1 489205"/>
                  <a:gd name="f815" fmla="*/ f592 1 1149946"/>
                  <a:gd name="f816" fmla="*/ f593 1 1149946"/>
                  <a:gd name="f817" fmla="*/ f594 1 489205"/>
                  <a:gd name="f818" fmla="*/ f595 1 1149946"/>
                  <a:gd name="f819" fmla="*/ f596 1 489205"/>
                  <a:gd name="f820" fmla="*/ f597 1 1149946"/>
                  <a:gd name="f821" fmla="*/ f598 1 489205"/>
                  <a:gd name="f822" fmla="*/ f599 1 1149946"/>
                  <a:gd name="f823" fmla="*/ f600 1 489205"/>
                  <a:gd name="f824" fmla="*/ f601 1 1149946"/>
                  <a:gd name="f825" fmla="*/ f602 1 489205"/>
                  <a:gd name="f826" fmla="*/ f603 1 1149946"/>
                  <a:gd name="f827" fmla="*/ f604 1 489205"/>
                  <a:gd name="f828" fmla="*/ f605 1 1149946"/>
                  <a:gd name="f829" fmla="*/ f606 1 489205"/>
                  <a:gd name="f830" fmla="*/ f607 1 1149946"/>
                  <a:gd name="f831" fmla="*/ f608 1 489205"/>
                  <a:gd name="f832" fmla="*/ f609 1 1149946"/>
                  <a:gd name="f833" fmla="*/ f610 1 489205"/>
                  <a:gd name="f834" fmla="*/ f611 1 1149946"/>
                  <a:gd name="f835" fmla="*/ f612 1 489205"/>
                  <a:gd name="f836" fmla="*/ f613 1 1149946"/>
                  <a:gd name="f837" fmla="*/ f614 1 489205"/>
                  <a:gd name="f838" fmla="*/ f615 1 1149946"/>
                  <a:gd name="f839" fmla="*/ f616 1 489205"/>
                  <a:gd name="f840" fmla="*/ f617 1 1149946"/>
                  <a:gd name="f841" fmla="*/ f618 1 489205"/>
                  <a:gd name="f842" fmla="*/ f619 1 1149946"/>
                  <a:gd name="f843" fmla="*/ f620 1 489205"/>
                  <a:gd name="f844" fmla="*/ f621 1 1149946"/>
                  <a:gd name="f845" fmla="*/ f622 1 489205"/>
                  <a:gd name="f846" fmla="*/ f623 1 1149946"/>
                  <a:gd name="f847" fmla="*/ f624 1 489205"/>
                  <a:gd name="f848" fmla="*/ f625 1 1149946"/>
                  <a:gd name="f849" fmla="*/ f626 1 489205"/>
                  <a:gd name="f850" fmla="*/ f627 1 1149946"/>
                  <a:gd name="f851" fmla="*/ f628 1 1149946"/>
                  <a:gd name="f852" fmla="*/ f629 1 1149946"/>
                  <a:gd name="f853" fmla="*/ f630 1 1149946"/>
                  <a:gd name="f854" fmla="*/ f631 1 489205"/>
                  <a:gd name="f855" fmla="*/ f632 1 1149946"/>
                  <a:gd name="f856" fmla="*/ f633 1 1149946"/>
                  <a:gd name="f857" fmla="*/ f634 1 1149946"/>
                  <a:gd name="f858" fmla="*/ f635 1 1149946"/>
                  <a:gd name="f859" fmla="*/ f636 1 489205"/>
                  <a:gd name="f860" fmla="*/ f637 1 1149946"/>
                  <a:gd name="f861" fmla="*/ f638 1 489205"/>
                  <a:gd name="f862" fmla="*/ f639 1 1149946"/>
                  <a:gd name="f863" fmla="*/ f640 1 489205"/>
                  <a:gd name="f864" fmla="*/ f641 1 1149946"/>
                  <a:gd name="f865" fmla="*/ f642 1 1149946"/>
                  <a:gd name="f866" fmla="*/ f643 1 1149946"/>
                  <a:gd name="f867" fmla="*/ f644 1 1149946"/>
                  <a:gd name="f868" fmla="*/ f645 1 1149946"/>
                  <a:gd name="f869" fmla="*/ f646 1 1149946"/>
                  <a:gd name="f870" fmla="*/ f647 1 1149946"/>
                  <a:gd name="f871" fmla="*/ f648 1 489205"/>
                  <a:gd name="f872" fmla="*/ f649 1 1149946"/>
                  <a:gd name="f873" fmla="*/ f650 1 1149946"/>
                  <a:gd name="f874" fmla="*/ f651 1 489205"/>
                  <a:gd name="f875" fmla="*/ f652 1 1149946"/>
                  <a:gd name="f876" fmla="*/ f653 1 489205"/>
                  <a:gd name="f877" fmla="*/ f654 1 1149946"/>
                  <a:gd name="f878" fmla="*/ f655 1 489205"/>
                  <a:gd name="f879" fmla="*/ f656 1 1149946"/>
                  <a:gd name="f880" fmla="*/ f657 1 489205"/>
                  <a:gd name="f881" fmla="*/ f658 1 1149946"/>
                  <a:gd name="f882" fmla="*/ f659 1 489205"/>
                  <a:gd name="f883" fmla="*/ f660 1 1149946"/>
                  <a:gd name="f884" fmla="*/ f661 1 489205"/>
                  <a:gd name="f885" fmla="*/ f662 1 1149946"/>
                  <a:gd name="f886" fmla="*/ f663 1 489205"/>
                  <a:gd name="f887" fmla="*/ f664 1 1149946"/>
                  <a:gd name="f888" fmla="*/ f665 1 489205"/>
                  <a:gd name="f889" fmla="*/ f666 1 1149946"/>
                  <a:gd name="f890" fmla="*/ f667 1 489205"/>
                  <a:gd name="f891" fmla="*/ f668 1 1149946"/>
                  <a:gd name="f892" fmla="*/ f669 1 489205"/>
                  <a:gd name="f893" fmla="*/ f670 1 1149946"/>
                  <a:gd name="f894" fmla="*/ f671 1 489205"/>
                  <a:gd name="f895" fmla="*/ f672 1 1149946"/>
                  <a:gd name="f896" fmla="*/ f673 1 489205"/>
                  <a:gd name="f897" fmla="*/ f674 1 1149946"/>
                  <a:gd name="f898" fmla="*/ f675 1 489205"/>
                  <a:gd name="f899" fmla="*/ f676 1 1149946"/>
                  <a:gd name="f900" fmla="*/ f677 1 489205"/>
                  <a:gd name="f901" fmla="*/ f678 1 1149946"/>
                  <a:gd name="f902" fmla="*/ f679 1 489205"/>
                  <a:gd name="f903" fmla="*/ f680 1 1149946"/>
                  <a:gd name="f904" fmla="*/ f681 1 489205"/>
                  <a:gd name="f905" fmla="*/ f682 1 1149946"/>
                  <a:gd name="f906" fmla="*/ f683 1 489205"/>
                  <a:gd name="f907" fmla="*/ f684 1 1149946"/>
                  <a:gd name="f908" fmla="*/ f685 1 489205"/>
                  <a:gd name="f909" fmla="*/ f686 1 1149946"/>
                  <a:gd name="f910" fmla="*/ f687 1 489205"/>
                  <a:gd name="f911" fmla="*/ f688 1 1149946"/>
                  <a:gd name="f912" fmla="*/ f689 1 489205"/>
                  <a:gd name="f913" fmla="*/ f690 1 1149946"/>
                  <a:gd name="f914" fmla="*/ f691 1 489205"/>
                  <a:gd name="f915" fmla="*/ f692 1 1149946"/>
                  <a:gd name="f916" fmla="*/ f693 1 489205"/>
                  <a:gd name="f917" fmla="*/ f694 1 1149946"/>
                  <a:gd name="f918" fmla="*/ f695 1 489205"/>
                  <a:gd name="f919" fmla="*/ f696 1 1149946"/>
                  <a:gd name="f920" fmla="*/ f697 1 489205"/>
                  <a:gd name="f921" fmla="*/ f698 1 1149946"/>
                  <a:gd name="f922" fmla="*/ f699 1 489205"/>
                  <a:gd name="f923" fmla="*/ f700 1 1149946"/>
                  <a:gd name="f924" fmla="*/ f701 1 489205"/>
                  <a:gd name="f925" fmla="*/ f702 1 1149946"/>
                  <a:gd name="f926" fmla="*/ f703 1 489205"/>
                  <a:gd name="f927" fmla="*/ f704 1 1149946"/>
                  <a:gd name="f928" fmla="*/ f705 1 489205"/>
                  <a:gd name="f929" fmla="*/ f706 1 1149946"/>
                  <a:gd name="f930" fmla="*/ f707 1 489205"/>
                  <a:gd name="f931" fmla="*/ f708 1 1149946"/>
                  <a:gd name="f932" fmla="*/ f709 1 1149946"/>
                  <a:gd name="f933" fmla="*/ f710 1 489205"/>
                  <a:gd name="f934" fmla="*/ f711 1 1149946"/>
                  <a:gd name="f935" fmla="*/ f712 1 1149946"/>
                  <a:gd name="f936" fmla="*/ f713 1 489205"/>
                  <a:gd name="f937" fmla="*/ f714 1 1149946"/>
                  <a:gd name="f938" fmla="*/ f715 1 489205"/>
                  <a:gd name="f939" fmla="*/ f716 1 1149946"/>
                  <a:gd name="f940" fmla="*/ f717 1 489205"/>
                  <a:gd name="f941" fmla="*/ f718 1 1149946"/>
                  <a:gd name="f942" fmla="*/ f719 1 489205"/>
                  <a:gd name="f943" fmla="*/ f720 1 1149946"/>
                  <a:gd name="f944" fmla="*/ f721 1 489205"/>
                  <a:gd name="f945" fmla="*/ f722 1 1149946"/>
                  <a:gd name="f946" fmla="*/ f723 1 489205"/>
                  <a:gd name="f947" fmla="*/ f724 1 1149946"/>
                  <a:gd name="f948" fmla="*/ f725 1 489205"/>
                  <a:gd name="f949" fmla="*/ f726 1 1149946"/>
                  <a:gd name="f950" fmla="*/ f727 1 489205"/>
                  <a:gd name="f951" fmla="*/ f728 1 1149946"/>
                  <a:gd name="f952" fmla="*/ f729 1 489205"/>
                  <a:gd name="f953" fmla="*/ f730 1 1149946"/>
                  <a:gd name="f954" fmla="*/ f731 1 489205"/>
                  <a:gd name="f955" fmla="*/ f732 1 1149946"/>
                  <a:gd name="f956" fmla="*/ f733 1 489205"/>
                  <a:gd name="f957" fmla="*/ f734 1 1149946"/>
                  <a:gd name="f958" fmla="*/ f735 1 489205"/>
                  <a:gd name="f959" fmla="*/ f736 1 1149946"/>
                  <a:gd name="f960" fmla="*/ f737 1 489205"/>
                  <a:gd name="f961" fmla="*/ f738 1 1149946"/>
                  <a:gd name="f962" fmla="*/ f739 1 489205"/>
                  <a:gd name="f963" fmla="*/ f740 1 1149946"/>
                  <a:gd name="f964" fmla="*/ f741 1 489205"/>
                  <a:gd name="f965" fmla="*/ f742 1 1149946"/>
                  <a:gd name="f966" fmla="*/ f743 1 489205"/>
                  <a:gd name="f967" fmla="*/ f744 1 1149946"/>
                  <a:gd name="f968" fmla="*/ f745 1 489205"/>
                  <a:gd name="f969" fmla="*/ f746 1 1149946"/>
                  <a:gd name="f970" fmla="*/ f747 1 1149946"/>
                  <a:gd name="f971" fmla="*/ f748 1 1149946"/>
                  <a:gd name="f972" fmla="*/ f749 1 489205"/>
                  <a:gd name="f973" fmla="*/ f750 1 1149946"/>
                  <a:gd name="f974" fmla="*/ f751 1 1149946"/>
                  <a:gd name="f975" fmla="*/ f752 1 1149946"/>
                  <a:gd name="f976" fmla="*/ f753 1 1149946"/>
                  <a:gd name="f977" fmla="*/ f754 1 489205"/>
                  <a:gd name="f978" fmla="*/ f755 1 1149946"/>
                  <a:gd name="f979" fmla="*/ f756 1 1149946"/>
                  <a:gd name="f980" fmla="*/ f757 1 1149946"/>
                  <a:gd name="f981" fmla="*/ f758 1 1149946"/>
                  <a:gd name="f982" fmla="*/ f759 1 1149946"/>
                  <a:gd name="f983" fmla="*/ f760 1 1149946"/>
                  <a:gd name="f984" fmla="*/ f761 1 1149946"/>
                  <a:gd name="f985" fmla="*/ f5 1 f538"/>
                  <a:gd name="f986" fmla="*/ f6 1 f538"/>
                  <a:gd name="f987" fmla="*/ f5 1 f539"/>
                  <a:gd name="f988" fmla="*/ f7 1 f539"/>
                  <a:gd name="f989" fmla="+- f762 0 f1"/>
                  <a:gd name="f990" fmla="*/ f763 1 f538"/>
                  <a:gd name="f991" fmla="*/ f764 1 f539"/>
                  <a:gd name="f992" fmla="*/ f765 1 f538"/>
                  <a:gd name="f993" fmla="*/ f766 1 f539"/>
                  <a:gd name="f994" fmla="*/ f767 1 f538"/>
                  <a:gd name="f995" fmla="*/ f768 1 f539"/>
                  <a:gd name="f996" fmla="*/ f769 1 f538"/>
                  <a:gd name="f997" fmla="*/ f770 1 f539"/>
                  <a:gd name="f998" fmla="*/ f771 1 f538"/>
                  <a:gd name="f999" fmla="*/ f772 1 f539"/>
                  <a:gd name="f1000" fmla="*/ f773 1 f538"/>
                  <a:gd name="f1001" fmla="*/ f774 1 f539"/>
                  <a:gd name="f1002" fmla="*/ f775 1 f538"/>
                  <a:gd name="f1003" fmla="*/ f776 1 f539"/>
                  <a:gd name="f1004" fmla="*/ f777 1 f538"/>
                  <a:gd name="f1005" fmla="*/ f778 1 f539"/>
                  <a:gd name="f1006" fmla="*/ f779 1 f538"/>
                  <a:gd name="f1007" fmla="*/ f780 1 f539"/>
                  <a:gd name="f1008" fmla="*/ f781 1 f538"/>
                  <a:gd name="f1009" fmla="*/ f782 1 f539"/>
                  <a:gd name="f1010" fmla="*/ f783 1 f538"/>
                  <a:gd name="f1011" fmla="*/ f784 1 f539"/>
                  <a:gd name="f1012" fmla="*/ f785 1 f538"/>
                  <a:gd name="f1013" fmla="*/ f786 1 f539"/>
                  <a:gd name="f1014" fmla="*/ f787 1 f538"/>
                  <a:gd name="f1015" fmla="*/ f788 1 f539"/>
                  <a:gd name="f1016" fmla="*/ f789 1 f538"/>
                  <a:gd name="f1017" fmla="*/ f790 1 f539"/>
                  <a:gd name="f1018" fmla="*/ f791 1 f538"/>
                  <a:gd name="f1019" fmla="*/ f792 1 f539"/>
                  <a:gd name="f1020" fmla="*/ f793 1 f538"/>
                  <a:gd name="f1021" fmla="*/ f794 1 f539"/>
                  <a:gd name="f1022" fmla="*/ f795 1 f538"/>
                  <a:gd name="f1023" fmla="*/ f796 1 f539"/>
                  <a:gd name="f1024" fmla="*/ f797 1 f538"/>
                  <a:gd name="f1025" fmla="*/ f798 1 f539"/>
                  <a:gd name="f1026" fmla="*/ f799 1 f538"/>
                  <a:gd name="f1027" fmla="*/ f800 1 f539"/>
                  <a:gd name="f1028" fmla="*/ f801 1 f538"/>
                  <a:gd name="f1029" fmla="*/ f802 1 f539"/>
                  <a:gd name="f1030" fmla="*/ f803 1 f538"/>
                  <a:gd name="f1031" fmla="*/ f804 1 f539"/>
                  <a:gd name="f1032" fmla="*/ f805 1 f538"/>
                  <a:gd name="f1033" fmla="*/ f806 1 f539"/>
                  <a:gd name="f1034" fmla="*/ f807 1 f538"/>
                  <a:gd name="f1035" fmla="*/ f808 1 f539"/>
                  <a:gd name="f1036" fmla="*/ f809 1 f538"/>
                  <a:gd name="f1037" fmla="*/ f810 1 f539"/>
                  <a:gd name="f1038" fmla="*/ f811 1 f538"/>
                  <a:gd name="f1039" fmla="*/ f812 1 f539"/>
                  <a:gd name="f1040" fmla="*/ f813 1 f538"/>
                  <a:gd name="f1041" fmla="*/ f814 1 f539"/>
                  <a:gd name="f1042" fmla="*/ f815 1 f538"/>
                  <a:gd name="f1043" fmla="*/ f816 1 f538"/>
                  <a:gd name="f1044" fmla="*/ f817 1 f539"/>
                  <a:gd name="f1045" fmla="*/ f818 1 f538"/>
                  <a:gd name="f1046" fmla="*/ f819 1 f539"/>
                  <a:gd name="f1047" fmla="*/ f820 1 f538"/>
                  <a:gd name="f1048" fmla="*/ f821 1 f539"/>
                  <a:gd name="f1049" fmla="*/ f822 1 f538"/>
                  <a:gd name="f1050" fmla="*/ f823 1 f539"/>
                  <a:gd name="f1051" fmla="*/ f824 1 f538"/>
                  <a:gd name="f1052" fmla="*/ f825 1 f539"/>
                  <a:gd name="f1053" fmla="*/ f826 1 f538"/>
                  <a:gd name="f1054" fmla="*/ f827 1 f539"/>
                  <a:gd name="f1055" fmla="*/ f828 1 f538"/>
                  <a:gd name="f1056" fmla="*/ f829 1 f539"/>
                  <a:gd name="f1057" fmla="*/ f830 1 f538"/>
                  <a:gd name="f1058" fmla="*/ f831 1 f539"/>
                  <a:gd name="f1059" fmla="*/ f832 1 f538"/>
                  <a:gd name="f1060" fmla="*/ f833 1 f539"/>
                  <a:gd name="f1061" fmla="*/ f834 1 f538"/>
                  <a:gd name="f1062" fmla="*/ f835 1 f539"/>
                  <a:gd name="f1063" fmla="*/ f836 1 f538"/>
                  <a:gd name="f1064" fmla="*/ f837 1 f539"/>
                  <a:gd name="f1065" fmla="*/ f838 1 f538"/>
                  <a:gd name="f1066" fmla="*/ f839 1 f539"/>
                  <a:gd name="f1067" fmla="*/ f840 1 f538"/>
                  <a:gd name="f1068" fmla="*/ f841 1 f539"/>
                  <a:gd name="f1069" fmla="*/ f842 1 f538"/>
                  <a:gd name="f1070" fmla="*/ f843 1 f539"/>
                  <a:gd name="f1071" fmla="*/ f844 1 f538"/>
                  <a:gd name="f1072" fmla="*/ f845 1 f539"/>
                  <a:gd name="f1073" fmla="*/ f846 1 f538"/>
                  <a:gd name="f1074" fmla="*/ f847 1 f539"/>
                  <a:gd name="f1075" fmla="*/ f848 1 f538"/>
                  <a:gd name="f1076" fmla="*/ f849 1 f539"/>
                  <a:gd name="f1077" fmla="*/ f850 1 f538"/>
                  <a:gd name="f1078" fmla="*/ f851 1 f538"/>
                  <a:gd name="f1079" fmla="*/ f852 1 f538"/>
                  <a:gd name="f1080" fmla="*/ f853 1 f538"/>
                  <a:gd name="f1081" fmla="*/ f854 1 f539"/>
                  <a:gd name="f1082" fmla="*/ f855 1 f538"/>
                  <a:gd name="f1083" fmla="*/ f856 1 f538"/>
                  <a:gd name="f1084" fmla="*/ f857 1 f538"/>
                  <a:gd name="f1085" fmla="*/ f858 1 f538"/>
                  <a:gd name="f1086" fmla="*/ f859 1 f539"/>
                  <a:gd name="f1087" fmla="*/ f860 1 f538"/>
                  <a:gd name="f1088" fmla="*/ f861 1 f539"/>
                  <a:gd name="f1089" fmla="*/ f862 1 f538"/>
                  <a:gd name="f1090" fmla="*/ f863 1 f539"/>
                  <a:gd name="f1091" fmla="*/ f864 1 f538"/>
                  <a:gd name="f1092" fmla="*/ f865 1 f538"/>
                  <a:gd name="f1093" fmla="*/ f866 1 f538"/>
                  <a:gd name="f1094" fmla="*/ f867 1 f538"/>
                  <a:gd name="f1095" fmla="*/ f868 1 f538"/>
                  <a:gd name="f1096" fmla="*/ f869 1 f538"/>
                  <a:gd name="f1097" fmla="*/ f870 1 f538"/>
                  <a:gd name="f1098" fmla="*/ f871 1 f539"/>
                  <a:gd name="f1099" fmla="*/ f872 1 f538"/>
                  <a:gd name="f1100" fmla="*/ f873 1 f538"/>
                  <a:gd name="f1101" fmla="*/ f874 1 f539"/>
                  <a:gd name="f1102" fmla="*/ f875 1 f538"/>
                  <a:gd name="f1103" fmla="*/ f876 1 f539"/>
                  <a:gd name="f1104" fmla="*/ f877 1 f538"/>
                  <a:gd name="f1105" fmla="*/ f878 1 f539"/>
                  <a:gd name="f1106" fmla="*/ f879 1 f538"/>
                  <a:gd name="f1107" fmla="*/ f880 1 f539"/>
                  <a:gd name="f1108" fmla="*/ f881 1 f538"/>
                  <a:gd name="f1109" fmla="*/ f882 1 f539"/>
                  <a:gd name="f1110" fmla="*/ f883 1 f538"/>
                  <a:gd name="f1111" fmla="*/ f884 1 f539"/>
                  <a:gd name="f1112" fmla="*/ f885 1 f538"/>
                  <a:gd name="f1113" fmla="*/ f886 1 f539"/>
                  <a:gd name="f1114" fmla="*/ f887 1 f538"/>
                  <a:gd name="f1115" fmla="*/ f888 1 f539"/>
                  <a:gd name="f1116" fmla="*/ f889 1 f538"/>
                  <a:gd name="f1117" fmla="*/ f890 1 f539"/>
                  <a:gd name="f1118" fmla="*/ f891 1 f538"/>
                  <a:gd name="f1119" fmla="*/ f892 1 f539"/>
                  <a:gd name="f1120" fmla="*/ f893 1 f538"/>
                  <a:gd name="f1121" fmla="*/ f894 1 f539"/>
                  <a:gd name="f1122" fmla="*/ f895 1 f538"/>
                  <a:gd name="f1123" fmla="*/ f896 1 f539"/>
                  <a:gd name="f1124" fmla="*/ f897 1 f538"/>
                  <a:gd name="f1125" fmla="*/ f898 1 f539"/>
                  <a:gd name="f1126" fmla="*/ f899 1 f538"/>
                  <a:gd name="f1127" fmla="*/ f900 1 f539"/>
                  <a:gd name="f1128" fmla="*/ f901 1 f538"/>
                  <a:gd name="f1129" fmla="*/ f902 1 f539"/>
                  <a:gd name="f1130" fmla="*/ f903 1 f538"/>
                  <a:gd name="f1131" fmla="*/ f904 1 f539"/>
                  <a:gd name="f1132" fmla="*/ f905 1 f538"/>
                  <a:gd name="f1133" fmla="*/ f906 1 f539"/>
                  <a:gd name="f1134" fmla="*/ f907 1 f538"/>
                  <a:gd name="f1135" fmla="*/ f908 1 f539"/>
                  <a:gd name="f1136" fmla="*/ f909 1 f538"/>
                  <a:gd name="f1137" fmla="*/ f910 1 f539"/>
                  <a:gd name="f1138" fmla="*/ f911 1 f538"/>
                  <a:gd name="f1139" fmla="*/ f912 1 f539"/>
                  <a:gd name="f1140" fmla="*/ f913 1 f538"/>
                  <a:gd name="f1141" fmla="*/ f914 1 f539"/>
                  <a:gd name="f1142" fmla="*/ f915 1 f538"/>
                  <a:gd name="f1143" fmla="*/ f916 1 f539"/>
                  <a:gd name="f1144" fmla="*/ f917 1 f538"/>
                  <a:gd name="f1145" fmla="*/ f918 1 f539"/>
                  <a:gd name="f1146" fmla="*/ f919 1 f538"/>
                  <a:gd name="f1147" fmla="*/ f920 1 f539"/>
                  <a:gd name="f1148" fmla="*/ f921 1 f538"/>
                  <a:gd name="f1149" fmla="*/ f922 1 f539"/>
                  <a:gd name="f1150" fmla="*/ f923 1 f538"/>
                  <a:gd name="f1151" fmla="*/ f924 1 f539"/>
                  <a:gd name="f1152" fmla="*/ f925 1 f538"/>
                  <a:gd name="f1153" fmla="*/ f926 1 f539"/>
                  <a:gd name="f1154" fmla="*/ f927 1 f538"/>
                  <a:gd name="f1155" fmla="*/ f928 1 f539"/>
                  <a:gd name="f1156" fmla="*/ f929 1 f538"/>
                  <a:gd name="f1157" fmla="*/ f930 1 f539"/>
                  <a:gd name="f1158" fmla="*/ f931 1 f538"/>
                  <a:gd name="f1159" fmla="*/ f932 1 f538"/>
                  <a:gd name="f1160" fmla="*/ f933 1 f539"/>
                  <a:gd name="f1161" fmla="*/ f934 1 f538"/>
                  <a:gd name="f1162" fmla="*/ f935 1 f538"/>
                  <a:gd name="f1163" fmla="*/ f936 1 f539"/>
                  <a:gd name="f1164" fmla="*/ f937 1 f538"/>
                  <a:gd name="f1165" fmla="*/ f938 1 f539"/>
                  <a:gd name="f1166" fmla="*/ f939 1 f538"/>
                  <a:gd name="f1167" fmla="*/ f940 1 f539"/>
                  <a:gd name="f1168" fmla="*/ f941 1 f538"/>
                  <a:gd name="f1169" fmla="*/ f942 1 f539"/>
                  <a:gd name="f1170" fmla="*/ f943 1 f538"/>
                  <a:gd name="f1171" fmla="*/ f944 1 f539"/>
                  <a:gd name="f1172" fmla="*/ f945 1 f538"/>
                  <a:gd name="f1173" fmla="*/ f946 1 f539"/>
                  <a:gd name="f1174" fmla="*/ f947 1 f538"/>
                  <a:gd name="f1175" fmla="*/ f948 1 f539"/>
                  <a:gd name="f1176" fmla="*/ f949 1 f538"/>
                  <a:gd name="f1177" fmla="*/ f950 1 f539"/>
                  <a:gd name="f1178" fmla="*/ f951 1 f538"/>
                  <a:gd name="f1179" fmla="*/ f952 1 f539"/>
                  <a:gd name="f1180" fmla="*/ f953 1 f538"/>
                  <a:gd name="f1181" fmla="*/ f954 1 f539"/>
                  <a:gd name="f1182" fmla="*/ f955 1 f538"/>
                  <a:gd name="f1183" fmla="*/ f956 1 f539"/>
                  <a:gd name="f1184" fmla="*/ f957 1 f538"/>
                  <a:gd name="f1185" fmla="*/ f958 1 f539"/>
                  <a:gd name="f1186" fmla="*/ f959 1 f538"/>
                  <a:gd name="f1187" fmla="*/ f960 1 f539"/>
                  <a:gd name="f1188" fmla="*/ f961 1 f538"/>
                  <a:gd name="f1189" fmla="*/ f962 1 f539"/>
                  <a:gd name="f1190" fmla="*/ f963 1 f538"/>
                  <a:gd name="f1191" fmla="*/ f964 1 f539"/>
                  <a:gd name="f1192" fmla="*/ f965 1 f538"/>
                  <a:gd name="f1193" fmla="*/ f966 1 f539"/>
                  <a:gd name="f1194" fmla="*/ f967 1 f538"/>
                  <a:gd name="f1195" fmla="*/ f968 1 f539"/>
                  <a:gd name="f1196" fmla="*/ f969 1 f538"/>
                  <a:gd name="f1197" fmla="*/ f970 1 f538"/>
                  <a:gd name="f1198" fmla="*/ f971 1 f538"/>
                  <a:gd name="f1199" fmla="*/ f972 1 f539"/>
                  <a:gd name="f1200" fmla="*/ f973 1 f538"/>
                  <a:gd name="f1201" fmla="*/ f974 1 f538"/>
                  <a:gd name="f1202" fmla="*/ f975 1 f538"/>
                  <a:gd name="f1203" fmla="*/ f976 1 f538"/>
                  <a:gd name="f1204" fmla="*/ f977 1 f539"/>
                  <a:gd name="f1205" fmla="*/ f978 1 f538"/>
                  <a:gd name="f1206" fmla="*/ f979 1 f538"/>
                  <a:gd name="f1207" fmla="*/ f980 1 f538"/>
                  <a:gd name="f1208" fmla="*/ f981 1 f538"/>
                  <a:gd name="f1209" fmla="*/ f982 1 f538"/>
                  <a:gd name="f1210" fmla="*/ f983 1 f538"/>
                  <a:gd name="f1211" fmla="*/ f984 1 f538"/>
                  <a:gd name="f1212" fmla="*/ f985 f533 1"/>
                  <a:gd name="f1213" fmla="*/ f986 f533 1"/>
                  <a:gd name="f1214" fmla="*/ f988 f534 1"/>
                  <a:gd name="f1215" fmla="*/ f987 f534 1"/>
                  <a:gd name="f1216" fmla="*/ f990 f533 1"/>
                  <a:gd name="f1217" fmla="*/ f991 f534 1"/>
                  <a:gd name="f1218" fmla="*/ f992 f533 1"/>
                  <a:gd name="f1219" fmla="*/ f993 f534 1"/>
                  <a:gd name="f1220" fmla="*/ f994 f533 1"/>
                  <a:gd name="f1221" fmla="*/ f995 f534 1"/>
                  <a:gd name="f1222" fmla="*/ f996 f533 1"/>
                  <a:gd name="f1223" fmla="*/ f997 f534 1"/>
                  <a:gd name="f1224" fmla="*/ f998 f533 1"/>
                  <a:gd name="f1225" fmla="*/ f999 f534 1"/>
                  <a:gd name="f1226" fmla="*/ f1000 f533 1"/>
                  <a:gd name="f1227" fmla="*/ f1001 f534 1"/>
                  <a:gd name="f1228" fmla="*/ f1002 f533 1"/>
                  <a:gd name="f1229" fmla="*/ f1003 f534 1"/>
                  <a:gd name="f1230" fmla="*/ f1004 f533 1"/>
                  <a:gd name="f1231" fmla="*/ f1005 f534 1"/>
                  <a:gd name="f1232" fmla="*/ f1006 f533 1"/>
                  <a:gd name="f1233" fmla="*/ f1007 f534 1"/>
                  <a:gd name="f1234" fmla="*/ f1008 f533 1"/>
                  <a:gd name="f1235" fmla="*/ f1009 f534 1"/>
                  <a:gd name="f1236" fmla="*/ f1010 f533 1"/>
                  <a:gd name="f1237" fmla="*/ f1011 f534 1"/>
                  <a:gd name="f1238" fmla="*/ f1012 f533 1"/>
                  <a:gd name="f1239" fmla="*/ f1013 f534 1"/>
                  <a:gd name="f1240" fmla="*/ f1014 f533 1"/>
                  <a:gd name="f1241" fmla="*/ f1015 f534 1"/>
                  <a:gd name="f1242" fmla="*/ f1016 f533 1"/>
                  <a:gd name="f1243" fmla="*/ f1017 f534 1"/>
                  <a:gd name="f1244" fmla="*/ f1018 f533 1"/>
                  <a:gd name="f1245" fmla="*/ f1019 f534 1"/>
                  <a:gd name="f1246" fmla="*/ f1020 f533 1"/>
                  <a:gd name="f1247" fmla="*/ f1021 f534 1"/>
                  <a:gd name="f1248" fmla="*/ f1022 f533 1"/>
                  <a:gd name="f1249" fmla="*/ f1023 f534 1"/>
                  <a:gd name="f1250" fmla="*/ f1024 f533 1"/>
                  <a:gd name="f1251" fmla="*/ f1025 f534 1"/>
                  <a:gd name="f1252" fmla="*/ f1026 f533 1"/>
                  <a:gd name="f1253" fmla="*/ f1027 f534 1"/>
                  <a:gd name="f1254" fmla="*/ f1028 f533 1"/>
                  <a:gd name="f1255" fmla="*/ f1029 f534 1"/>
                  <a:gd name="f1256" fmla="*/ f1030 f533 1"/>
                  <a:gd name="f1257" fmla="*/ f1031 f534 1"/>
                  <a:gd name="f1258" fmla="*/ f1032 f533 1"/>
                  <a:gd name="f1259" fmla="*/ f1033 f534 1"/>
                  <a:gd name="f1260" fmla="*/ f1034 f533 1"/>
                  <a:gd name="f1261" fmla="*/ f1035 f534 1"/>
                  <a:gd name="f1262" fmla="*/ f1036 f533 1"/>
                  <a:gd name="f1263" fmla="*/ f1037 f534 1"/>
                  <a:gd name="f1264" fmla="*/ f1038 f533 1"/>
                  <a:gd name="f1265" fmla="*/ f1039 f534 1"/>
                  <a:gd name="f1266" fmla="*/ f1040 f533 1"/>
                  <a:gd name="f1267" fmla="*/ f1041 f534 1"/>
                  <a:gd name="f1268" fmla="*/ f1042 f533 1"/>
                  <a:gd name="f1269" fmla="*/ f1043 f533 1"/>
                  <a:gd name="f1270" fmla="*/ f1044 f534 1"/>
                  <a:gd name="f1271" fmla="*/ f1045 f533 1"/>
                  <a:gd name="f1272" fmla="*/ f1046 f534 1"/>
                  <a:gd name="f1273" fmla="*/ f1047 f533 1"/>
                  <a:gd name="f1274" fmla="*/ f1048 f534 1"/>
                  <a:gd name="f1275" fmla="*/ f1049 f533 1"/>
                  <a:gd name="f1276" fmla="*/ f1050 f534 1"/>
                  <a:gd name="f1277" fmla="*/ f1051 f533 1"/>
                  <a:gd name="f1278" fmla="*/ f1052 f534 1"/>
                  <a:gd name="f1279" fmla="*/ f1053 f533 1"/>
                  <a:gd name="f1280" fmla="*/ f1054 f534 1"/>
                  <a:gd name="f1281" fmla="*/ f1055 f533 1"/>
                  <a:gd name="f1282" fmla="*/ f1056 f534 1"/>
                  <a:gd name="f1283" fmla="*/ f1057 f533 1"/>
                  <a:gd name="f1284" fmla="*/ f1058 f534 1"/>
                  <a:gd name="f1285" fmla="*/ f1059 f533 1"/>
                  <a:gd name="f1286" fmla="*/ f1060 f534 1"/>
                  <a:gd name="f1287" fmla="*/ f1061 f533 1"/>
                  <a:gd name="f1288" fmla="*/ f1062 f534 1"/>
                  <a:gd name="f1289" fmla="*/ f1063 f533 1"/>
                  <a:gd name="f1290" fmla="*/ f1064 f534 1"/>
                  <a:gd name="f1291" fmla="*/ f1065 f533 1"/>
                  <a:gd name="f1292" fmla="*/ f1066 f534 1"/>
                  <a:gd name="f1293" fmla="*/ f1067 f533 1"/>
                  <a:gd name="f1294" fmla="*/ f1068 f534 1"/>
                  <a:gd name="f1295" fmla="*/ f1069 f533 1"/>
                  <a:gd name="f1296" fmla="*/ f1070 f534 1"/>
                  <a:gd name="f1297" fmla="*/ f1071 f533 1"/>
                  <a:gd name="f1298" fmla="*/ f1072 f534 1"/>
                  <a:gd name="f1299" fmla="*/ f1073 f533 1"/>
                  <a:gd name="f1300" fmla="*/ f1074 f534 1"/>
                  <a:gd name="f1301" fmla="*/ f1075 f533 1"/>
                  <a:gd name="f1302" fmla="*/ f1076 f534 1"/>
                  <a:gd name="f1303" fmla="*/ f1077 f533 1"/>
                  <a:gd name="f1304" fmla="*/ f1078 f533 1"/>
                  <a:gd name="f1305" fmla="*/ f1079 f533 1"/>
                  <a:gd name="f1306" fmla="*/ f1080 f533 1"/>
                  <a:gd name="f1307" fmla="*/ f1081 f534 1"/>
                  <a:gd name="f1308" fmla="*/ f1082 f533 1"/>
                  <a:gd name="f1309" fmla="*/ f1083 f533 1"/>
                  <a:gd name="f1310" fmla="*/ f1084 f533 1"/>
                  <a:gd name="f1311" fmla="*/ f1085 f533 1"/>
                  <a:gd name="f1312" fmla="*/ f1086 f534 1"/>
                  <a:gd name="f1313" fmla="*/ f1087 f533 1"/>
                  <a:gd name="f1314" fmla="*/ f1088 f534 1"/>
                  <a:gd name="f1315" fmla="*/ f1089 f533 1"/>
                  <a:gd name="f1316" fmla="*/ f1090 f534 1"/>
                  <a:gd name="f1317" fmla="*/ f1091 f533 1"/>
                  <a:gd name="f1318" fmla="*/ f1092 f533 1"/>
                  <a:gd name="f1319" fmla="*/ f1093 f533 1"/>
                  <a:gd name="f1320" fmla="*/ f1094 f533 1"/>
                  <a:gd name="f1321" fmla="*/ f1095 f533 1"/>
                  <a:gd name="f1322" fmla="*/ f1096 f533 1"/>
                  <a:gd name="f1323" fmla="*/ f1097 f533 1"/>
                  <a:gd name="f1324" fmla="*/ f1098 f534 1"/>
                  <a:gd name="f1325" fmla="*/ f1099 f533 1"/>
                  <a:gd name="f1326" fmla="*/ f1100 f533 1"/>
                  <a:gd name="f1327" fmla="*/ f1101 f534 1"/>
                  <a:gd name="f1328" fmla="*/ f1102 f533 1"/>
                  <a:gd name="f1329" fmla="*/ f1103 f534 1"/>
                  <a:gd name="f1330" fmla="*/ f1104 f533 1"/>
                  <a:gd name="f1331" fmla="*/ f1105 f534 1"/>
                  <a:gd name="f1332" fmla="*/ f1106 f533 1"/>
                  <a:gd name="f1333" fmla="*/ f1107 f534 1"/>
                  <a:gd name="f1334" fmla="*/ f1108 f533 1"/>
                  <a:gd name="f1335" fmla="*/ f1109 f534 1"/>
                  <a:gd name="f1336" fmla="*/ f1110 f533 1"/>
                  <a:gd name="f1337" fmla="*/ f1111 f534 1"/>
                  <a:gd name="f1338" fmla="*/ f1112 f533 1"/>
                  <a:gd name="f1339" fmla="*/ f1113 f534 1"/>
                  <a:gd name="f1340" fmla="*/ f1114 f533 1"/>
                  <a:gd name="f1341" fmla="*/ f1115 f534 1"/>
                  <a:gd name="f1342" fmla="*/ f1116 f533 1"/>
                  <a:gd name="f1343" fmla="*/ f1117 f534 1"/>
                  <a:gd name="f1344" fmla="*/ f1118 f533 1"/>
                  <a:gd name="f1345" fmla="*/ f1119 f534 1"/>
                  <a:gd name="f1346" fmla="*/ f1120 f533 1"/>
                  <a:gd name="f1347" fmla="*/ f1121 f534 1"/>
                  <a:gd name="f1348" fmla="*/ f1122 f533 1"/>
                  <a:gd name="f1349" fmla="*/ f1123 f534 1"/>
                  <a:gd name="f1350" fmla="*/ f1124 f533 1"/>
                  <a:gd name="f1351" fmla="*/ f1125 f534 1"/>
                  <a:gd name="f1352" fmla="*/ f1126 f533 1"/>
                  <a:gd name="f1353" fmla="*/ f1127 f534 1"/>
                  <a:gd name="f1354" fmla="*/ f1128 f533 1"/>
                  <a:gd name="f1355" fmla="*/ f1129 f534 1"/>
                  <a:gd name="f1356" fmla="*/ f1130 f533 1"/>
                  <a:gd name="f1357" fmla="*/ f1131 f534 1"/>
                  <a:gd name="f1358" fmla="*/ f1132 f533 1"/>
                  <a:gd name="f1359" fmla="*/ f1133 f534 1"/>
                  <a:gd name="f1360" fmla="*/ f1134 f533 1"/>
                  <a:gd name="f1361" fmla="*/ f1135 f534 1"/>
                  <a:gd name="f1362" fmla="*/ f1136 f533 1"/>
                  <a:gd name="f1363" fmla="*/ f1137 f534 1"/>
                  <a:gd name="f1364" fmla="*/ f1138 f533 1"/>
                  <a:gd name="f1365" fmla="*/ f1139 f534 1"/>
                  <a:gd name="f1366" fmla="*/ f1140 f533 1"/>
                  <a:gd name="f1367" fmla="*/ f1141 f534 1"/>
                  <a:gd name="f1368" fmla="*/ f1142 f533 1"/>
                  <a:gd name="f1369" fmla="*/ f1143 f534 1"/>
                  <a:gd name="f1370" fmla="*/ f1144 f533 1"/>
                  <a:gd name="f1371" fmla="*/ f1145 f534 1"/>
                  <a:gd name="f1372" fmla="*/ f1146 f533 1"/>
                  <a:gd name="f1373" fmla="*/ f1147 f534 1"/>
                  <a:gd name="f1374" fmla="*/ f1148 f533 1"/>
                  <a:gd name="f1375" fmla="*/ f1149 f534 1"/>
                  <a:gd name="f1376" fmla="*/ f1150 f533 1"/>
                  <a:gd name="f1377" fmla="*/ f1151 f534 1"/>
                  <a:gd name="f1378" fmla="*/ f1152 f533 1"/>
                  <a:gd name="f1379" fmla="*/ f1153 f534 1"/>
                  <a:gd name="f1380" fmla="*/ f1154 f533 1"/>
                  <a:gd name="f1381" fmla="*/ f1155 f534 1"/>
                  <a:gd name="f1382" fmla="*/ f1156 f533 1"/>
                  <a:gd name="f1383" fmla="*/ f1157 f534 1"/>
                  <a:gd name="f1384" fmla="*/ f1158 f533 1"/>
                  <a:gd name="f1385" fmla="*/ f1159 f533 1"/>
                  <a:gd name="f1386" fmla="*/ f1160 f534 1"/>
                  <a:gd name="f1387" fmla="*/ f1161 f533 1"/>
                  <a:gd name="f1388" fmla="*/ f1162 f533 1"/>
                  <a:gd name="f1389" fmla="*/ f1163 f534 1"/>
                  <a:gd name="f1390" fmla="*/ f1164 f533 1"/>
                  <a:gd name="f1391" fmla="*/ f1165 f534 1"/>
                  <a:gd name="f1392" fmla="*/ f1166 f533 1"/>
                  <a:gd name="f1393" fmla="*/ f1167 f534 1"/>
                  <a:gd name="f1394" fmla="*/ f1168 f533 1"/>
                  <a:gd name="f1395" fmla="*/ f1169 f534 1"/>
                  <a:gd name="f1396" fmla="*/ f1170 f533 1"/>
                  <a:gd name="f1397" fmla="*/ f1171 f534 1"/>
                  <a:gd name="f1398" fmla="*/ f1172 f533 1"/>
                  <a:gd name="f1399" fmla="*/ f1173 f534 1"/>
                  <a:gd name="f1400" fmla="*/ f1174 f533 1"/>
                  <a:gd name="f1401" fmla="*/ f1175 f534 1"/>
                  <a:gd name="f1402" fmla="*/ f1176 f533 1"/>
                  <a:gd name="f1403" fmla="*/ f1177 f534 1"/>
                  <a:gd name="f1404" fmla="*/ f1178 f533 1"/>
                  <a:gd name="f1405" fmla="*/ f1179 f534 1"/>
                  <a:gd name="f1406" fmla="*/ f1180 f533 1"/>
                  <a:gd name="f1407" fmla="*/ f1181 f534 1"/>
                  <a:gd name="f1408" fmla="*/ f1182 f533 1"/>
                  <a:gd name="f1409" fmla="*/ f1183 f534 1"/>
                  <a:gd name="f1410" fmla="*/ f1184 f533 1"/>
                  <a:gd name="f1411" fmla="*/ f1185 f534 1"/>
                  <a:gd name="f1412" fmla="*/ f1186 f533 1"/>
                  <a:gd name="f1413" fmla="*/ f1187 f534 1"/>
                  <a:gd name="f1414" fmla="*/ f1188 f533 1"/>
                  <a:gd name="f1415" fmla="*/ f1189 f534 1"/>
                  <a:gd name="f1416" fmla="*/ f1190 f533 1"/>
                  <a:gd name="f1417" fmla="*/ f1191 f534 1"/>
                  <a:gd name="f1418" fmla="*/ f1192 f533 1"/>
                  <a:gd name="f1419" fmla="*/ f1193 f534 1"/>
                  <a:gd name="f1420" fmla="*/ f1194 f533 1"/>
                  <a:gd name="f1421" fmla="*/ f1195 f534 1"/>
                  <a:gd name="f1422" fmla="*/ f1196 f533 1"/>
                  <a:gd name="f1423" fmla="*/ f1197 f533 1"/>
                  <a:gd name="f1424" fmla="*/ f1198 f533 1"/>
                  <a:gd name="f1425" fmla="*/ f1199 f534 1"/>
                  <a:gd name="f1426" fmla="*/ f1200 f533 1"/>
                  <a:gd name="f1427" fmla="*/ f1201 f533 1"/>
                  <a:gd name="f1428" fmla="*/ f1202 f533 1"/>
                  <a:gd name="f1429" fmla="*/ f1203 f533 1"/>
                  <a:gd name="f1430" fmla="*/ f1204 f534 1"/>
                  <a:gd name="f1431" fmla="*/ f1205 f533 1"/>
                  <a:gd name="f1432" fmla="*/ f1206 f533 1"/>
                  <a:gd name="f1433" fmla="*/ f1207 f533 1"/>
                  <a:gd name="f1434" fmla="*/ f1208 f533 1"/>
                  <a:gd name="f1435" fmla="*/ f1209 f533 1"/>
                  <a:gd name="f1436" fmla="*/ f1210 f533 1"/>
                  <a:gd name="f1437" fmla="*/ f1211 f5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89">
                    <a:pos x="f1216" y="f1217"/>
                  </a:cxn>
                  <a:cxn ang="f989">
                    <a:pos x="f1218" y="f1219"/>
                  </a:cxn>
                  <a:cxn ang="f989">
                    <a:pos x="f1220" y="f1221"/>
                  </a:cxn>
                  <a:cxn ang="f989">
                    <a:pos x="f1222" y="f1223"/>
                  </a:cxn>
                  <a:cxn ang="f989">
                    <a:pos x="f1224" y="f1225"/>
                  </a:cxn>
                  <a:cxn ang="f989">
                    <a:pos x="f1226" y="f1227"/>
                  </a:cxn>
                  <a:cxn ang="f989">
                    <a:pos x="f1228" y="f1229"/>
                  </a:cxn>
                  <a:cxn ang="f989">
                    <a:pos x="f1230" y="f1231"/>
                  </a:cxn>
                  <a:cxn ang="f989">
                    <a:pos x="f1232" y="f1233"/>
                  </a:cxn>
                  <a:cxn ang="f989">
                    <a:pos x="f1216" y="f1217"/>
                  </a:cxn>
                  <a:cxn ang="f989">
                    <a:pos x="f1234" y="f1235"/>
                  </a:cxn>
                  <a:cxn ang="f989">
                    <a:pos x="f1236" y="f1237"/>
                  </a:cxn>
                  <a:cxn ang="f989">
                    <a:pos x="f1238" y="f1239"/>
                  </a:cxn>
                  <a:cxn ang="f989">
                    <a:pos x="f1240" y="f1241"/>
                  </a:cxn>
                  <a:cxn ang="f989">
                    <a:pos x="f1242" y="f1243"/>
                  </a:cxn>
                  <a:cxn ang="f989">
                    <a:pos x="f1234" y="f1235"/>
                  </a:cxn>
                  <a:cxn ang="f989">
                    <a:pos x="f1244" y="f1245"/>
                  </a:cxn>
                  <a:cxn ang="f989">
                    <a:pos x="f1246" y="f1247"/>
                  </a:cxn>
                  <a:cxn ang="f989">
                    <a:pos x="f1248" y="f1249"/>
                  </a:cxn>
                  <a:cxn ang="f989">
                    <a:pos x="f1250" y="f1251"/>
                  </a:cxn>
                  <a:cxn ang="f989">
                    <a:pos x="f1252" y="f1253"/>
                  </a:cxn>
                  <a:cxn ang="f989">
                    <a:pos x="f1254" y="f1255"/>
                  </a:cxn>
                  <a:cxn ang="f989">
                    <a:pos x="f1256" y="f1257"/>
                  </a:cxn>
                  <a:cxn ang="f989">
                    <a:pos x="f1258" y="f1259"/>
                  </a:cxn>
                  <a:cxn ang="f989">
                    <a:pos x="f1260" y="f1261"/>
                  </a:cxn>
                  <a:cxn ang="f989">
                    <a:pos x="f1262" y="f1263"/>
                  </a:cxn>
                  <a:cxn ang="f989">
                    <a:pos x="f1264" y="f1265"/>
                  </a:cxn>
                  <a:cxn ang="f989">
                    <a:pos x="f1266" y="f1267"/>
                  </a:cxn>
                  <a:cxn ang="f989">
                    <a:pos x="f1268" y="f1253"/>
                  </a:cxn>
                  <a:cxn ang="f989">
                    <a:pos x="f1269" y="f1270"/>
                  </a:cxn>
                  <a:cxn ang="f989">
                    <a:pos x="f1271" y="f1272"/>
                  </a:cxn>
                  <a:cxn ang="f989">
                    <a:pos x="f1273" y="f1274"/>
                  </a:cxn>
                  <a:cxn ang="f989">
                    <a:pos x="f1244" y="f1245"/>
                  </a:cxn>
                  <a:cxn ang="f989">
                    <a:pos x="f1275" y="f1276"/>
                  </a:cxn>
                  <a:cxn ang="f989">
                    <a:pos x="f1277" y="f1278"/>
                  </a:cxn>
                  <a:cxn ang="f989">
                    <a:pos x="f1279" y="f1280"/>
                  </a:cxn>
                  <a:cxn ang="f989">
                    <a:pos x="f1281" y="f1282"/>
                  </a:cxn>
                  <a:cxn ang="f989">
                    <a:pos x="f1283" y="f1284"/>
                  </a:cxn>
                  <a:cxn ang="f989">
                    <a:pos x="f1285" y="f1286"/>
                  </a:cxn>
                  <a:cxn ang="f989">
                    <a:pos x="f1287" y="f1288"/>
                  </a:cxn>
                  <a:cxn ang="f989">
                    <a:pos x="f1289" y="f1290"/>
                  </a:cxn>
                  <a:cxn ang="f989">
                    <a:pos x="f1291" y="f1292"/>
                  </a:cxn>
                  <a:cxn ang="f989">
                    <a:pos x="f1293" y="f1294"/>
                  </a:cxn>
                  <a:cxn ang="f989">
                    <a:pos x="f1295" y="f1296"/>
                  </a:cxn>
                  <a:cxn ang="f989">
                    <a:pos x="f1297" y="f1298"/>
                  </a:cxn>
                  <a:cxn ang="f989">
                    <a:pos x="f1299" y="f1300"/>
                  </a:cxn>
                  <a:cxn ang="f989">
                    <a:pos x="f1301" y="f1302"/>
                  </a:cxn>
                  <a:cxn ang="f989">
                    <a:pos x="f1275" y="f1276"/>
                  </a:cxn>
                  <a:cxn ang="f989">
                    <a:pos x="f1303" y="f1245"/>
                  </a:cxn>
                  <a:cxn ang="f989">
                    <a:pos x="f1304" y="f1247"/>
                  </a:cxn>
                  <a:cxn ang="f989">
                    <a:pos x="f1305" y="f1249"/>
                  </a:cxn>
                  <a:cxn ang="f989">
                    <a:pos x="f1306" y="f1307"/>
                  </a:cxn>
                  <a:cxn ang="f989">
                    <a:pos x="f1308" y="f1253"/>
                  </a:cxn>
                  <a:cxn ang="f989">
                    <a:pos x="f1309" y="f1255"/>
                  </a:cxn>
                  <a:cxn ang="f989">
                    <a:pos x="f1310" y="f1265"/>
                  </a:cxn>
                  <a:cxn ang="f989">
                    <a:pos x="f1311" y="f1312"/>
                  </a:cxn>
                  <a:cxn ang="f989">
                    <a:pos x="f1313" y="f1314"/>
                  </a:cxn>
                  <a:cxn ang="f989">
                    <a:pos x="f1315" y="f1316"/>
                  </a:cxn>
                  <a:cxn ang="f989">
                    <a:pos x="f1317" y="f1261"/>
                  </a:cxn>
                  <a:cxn ang="f989">
                    <a:pos x="f1318" y="f1263"/>
                  </a:cxn>
                  <a:cxn ang="f989">
                    <a:pos x="f1319" y="f1265"/>
                  </a:cxn>
                  <a:cxn ang="f989">
                    <a:pos x="f1320" y="f1267"/>
                  </a:cxn>
                  <a:cxn ang="f989">
                    <a:pos x="f1321" y="f1253"/>
                  </a:cxn>
                  <a:cxn ang="f989">
                    <a:pos x="f1322" y="f1270"/>
                  </a:cxn>
                  <a:cxn ang="f989">
                    <a:pos x="f1323" y="f1324"/>
                  </a:cxn>
                  <a:cxn ang="f989">
                    <a:pos x="f1325" y="f1274"/>
                  </a:cxn>
                  <a:cxn ang="f989">
                    <a:pos x="f1303" y="f1245"/>
                  </a:cxn>
                  <a:cxn ang="f989">
                    <a:pos x="f1326" y="f1327"/>
                  </a:cxn>
                  <a:cxn ang="f989">
                    <a:pos x="f1328" y="f1329"/>
                  </a:cxn>
                  <a:cxn ang="f989">
                    <a:pos x="f1330" y="f1331"/>
                  </a:cxn>
                  <a:cxn ang="f989">
                    <a:pos x="f1332" y="f1333"/>
                  </a:cxn>
                  <a:cxn ang="f989">
                    <a:pos x="f1334" y="f1335"/>
                  </a:cxn>
                  <a:cxn ang="f989">
                    <a:pos x="f1336" y="f1337"/>
                  </a:cxn>
                  <a:cxn ang="f989">
                    <a:pos x="f1338" y="f1339"/>
                  </a:cxn>
                  <a:cxn ang="f989">
                    <a:pos x="f1340" y="f1341"/>
                  </a:cxn>
                  <a:cxn ang="f989">
                    <a:pos x="f1342" y="f1343"/>
                  </a:cxn>
                  <a:cxn ang="f989">
                    <a:pos x="f1344" y="f1345"/>
                  </a:cxn>
                  <a:cxn ang="f989">
                    <a:pos x="f1346" y="f1347"/>
                  </a:cxn>
                  <a:cxn ang="f989">
                    <a:pos x="f1348" y="f1349"/>
                  </a:cxn>
                  <a:cxn ang="f989">
                    <a:pos x="f1350" y="f1351"/>
                  </a:cxn>
                  <a:cxn ang="f989">
                    <a:pos x="f1352" y="f1353"/>
                  </a:cxn>
                  <a:cxn ang="f989">
                    <a:pos x="f1354" y="f1355"/>
                  </a:cxn>
                  <a:cxn ang="f989">
                    <a:pos x="f1326" y="f1327"/>
                  </a:cxn>
                  <a:cxn ang="f989">
                    <a:pos x="f1356" y="f1357"/>
                  </a:cxn>
                  <a:cxn ang="f989">
                    <a:pos x="f1358" y="f1359"/>
                  </a:cxn>
                  <a:cxn ang="f989">
                    <a:pos x="f1360" y="f1361"/>
                  </a:cxn>
                  <a:cxn ang="f989">
                    <a:pos x="f1362" y="f1363"/>
                  </a:cxn>
                  <a:cxn ang="f989">
                    <a:pos x="f1364" y="f1365"/>
                  </a:cxn>
                  <a:cxn ang="f989">
                    <a:pos x="f1366" y="f1367"/>
                  </a:cxn>
                  <a:cxn ang="f989">
                    <a:pos x="f1368" y="f1369"/>
                  </a:cxn>
                  <a:cxn ang="f989">
                    <a:pos x="f1370" y="f1371"/>
                  </a:cxn>
                  <a:cxn ang="f989">
                    <a:pos x="f1372" y="f1373"/>
                  </a:cxn>
                  <a:cxn ang="f989">
                    <a:pos x="f1374" y="f1375"/>
                  </a:cxn>
                  <a:cxn ang="f989">
                    <a:pos x="f1376" y="f1377"/>
                  </a:cxn>
                  <a:cxn ang="f989">
                    <a:pos x="f1378" y="f1379"/>
                  </a:cxn>
                  <a:cxn ang="f989">
                    <a:pos x="f1380" y="f1381"/>
                  </a:cxn>
                  <a:cxn ang="f989">
                    <a:pos x="f1382" y="f1383"/>
                  </a:cxn>
                  <a:cxn ang="f989">
                    <a:pos x="f1384" y="f1369"/>
                  </a:cxn>
                  <a:cxn ang="f989">
                    <a:pos x="f1385" y="f1386"/>
                  </a:cxn>
                  <a:cxn ang="f989">
                    <a:pos x="f1387" y="f1365"/>
                  </a:cxn>
                  <a:cxn ang="f989">
                    <a:pos x="f1388" y="f1389"/>
                  </a:cxn>
                  <a:cxn ang="f989">
                    <a:pos x="f1390" y="f1391"/>
                  </a:cxn>
                  <a:cxn ang="f989">
                    <a:pos x="f1392" y="f1393"/>
                  </a:cxn>
                  <a:cxn ang="f989">
                    <a:pos x="f1356" y="f1357"/>
                  </a:cxn>
                  <a:cxn ang="f989">
                    <a:pos x="f1394" y="f1395"/>
                  </a:cxn>
                  <a:cxn ang="f989">
                    <a:pos x="f1396" y="f1397"/>
                  </a:cxn>
                  <a:cxn ang="f989">
                    <a:pos x="f1398" y="f1399"/>
                  </a:cxn>
                  <a:cxn ang="f989">
                    <a:pos x="f1400" y="f1401"/>
                  </a:cxn>
                  <a:cxn ang="f989">
                    <a:pos x="f1402" y="f1403"/>
                  </a:cxn>
                  <a:cxn ang="f989">
                    <a:pos x="f1404" y="f1405"/>
                  </a:cxn>
                  <a:cxn ang="f989">
                    <a:pos x="f1406" y="f1407"/>
                  </a:cxn>
                  <a:cxn ang="f989">
                    <a:pos x="f1408" y="f1409"/>
                  </a:cxn>
                  <a:cxn ang="f989">
                    <a:pos x="f1410" y="f1411"/>
                  </a:cxn>
                  <a:cxn ang="f989">
                    <a:pos x="f1412" y="f1413"/>
                  </a:cxn>
                  <a:cxn ang="f989">
                    <a:pos x="f1414" y="f1415"/>
                  </a:cxn>
                  <a:cxn ang="f989">
                    <a:pos x="f1416" y="f1417"/>
                  </a:cxn>
                  <a:cxn ang="f989">
                    <a:pos x="f1418" y="f1419"/>
                  </a:cxn>
                  <a:cxn ang="f989">
                    <a:pos x="f1420" y="f1421"/>
                  </a:cxn>
                  <a:cxn ang="f989">
                    <a:pos x="f1394" y="f1395"/>
                  </a:cxn>
                  <a:cxn ang="f989">
                    <a:pos x="f1422" y="f1395"/>
                  </a:cxn>
                  <a:cxn ang="f989">
                    <a:pos x="f1423" y="f1397"/>
                  </a:cxn>
                  <a:cxn ang="f989">
                    <a:pos x="f1424" y="f1425"/>
                  </a:cxn>
                  <a:cxn ang="f989">
                    <a:pos x="f1426" y="f1401"/>
                  </a:cxn>
                  <a:cxn ang="f989">
                    <a:pos x="f1427" y="f1403"/>
                  </a:cxn>
                  <a:cxn ang="f989">
                    <a:pos x="f1428" y="f1405"/>
                  </a:cxn>
                  <a:cxn ang="f989">
                    <a:pos x="f1429" y="f1430"/>
                  </a:cxn>
                  <a:cxn ang="f989">
                    <a:pos x="f1431" y="f1409"/>
                  </a:cxn>
                  <a:cxn ang="f989">
                    <a:pos x="f1432" y="f1411"/>
                  </a:cxn>
                  <a:cxn ang="f989">
                    <a:pos x="f1433" y="f1413"/>
                  </a:cxn>
                  <a:cxn ang="f989">
                    <a:pos x="f1434" y="f1415"/>
                  </a:cxn>
                  <a:cxn ang="f989">
                    <a:pos x="f1435" y="f1417"/>
                  </a:cxn>
                  <a:cxn ang="f989">
                    <a:pos x="f1436" y="f1419"/>
                  </a:cxn>
                  <a:cxn ang="f989">
                    <a:pos x="f1437" y="f1421"/>
                  </a:cxn>
                  <a:cxn ang="f989">
                    <a:pos x="f1422" y="f1395"/>
                  </a:cxn>
                </a:cxnLst>
                <a:rect l="f1212" t="f1215" r="f1213" b="f1214"/>
                <a:pathLst>
                  <a:path w="1149946" h="4892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8" y="f9"/>
                    </a:cubicBezTo>
                    <a:close/>
                    <a:moveTo>
                      <a:pt x="f50" y="f51"/>
                    </a:moveTo>
                    <a:cubicBezTo>
                      <a:pt x="f52" y="f53"/>
                      <a:pt x="f54" y="f55"/>
                      <a:pt x="f5" y="f56"/>
                    </a:cubicBez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cubicBezTo>
                      <a:pt x="f50" y="f63"/>
                      <a:pt x="f61" y="f64"/>
                      <a:pt x="f50" y="f51"/>
                    </a:cubicBezTo>
                    <a:close/>
                    <a:moveTo>
                      <a:pt x="f65" y="f66"/>
                    </a:move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cubicBezTo>
                      <a:pt x="f101" y="f103"/>
                      <a:pt x="f101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8"/>
                    </a:cubicBezTo>
                    <a:cubicBezTo>
                      <a:pt x="f119" y="f120"/>
                      <a:pt x="f121" y="f122"/>
                      <a:pt x="f123" y="f90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65" y="f66"/>
                    </a:cubicBezTo>
                    <a:close/>
                    <a:moveTo>
                      <a:pt x="f146" y="f147"/>
                    </a:move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54" y="f160"/>
                      <a:pt x="f154" y="f161"/>
                      <a:pt x="f154" y="f162"/>
                    </a:cubicBez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cubicBezTo>
                      <a:pt x="f169" y="f170"/>
                      <a:pt x="f171" y="f172"/>
                      <a:pt x="f173" y="f174"/>
                    </a:cubicBezTo>
                    <a:lnTo>
                      <a:pt x="f175" y="f176"/>
                    </a:lnTo>
                    <a:lnTo>
                      <a:pt x="f177" y="f178"/>
                    </a:lnTo>
                    <a:lnTo>
                      <a:pt x="f179" y="f180"/>
                    </a:ln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68"/>
                      <a:pt x="f188" y="f189"/>
                      <a:pt x="f190" y="f191"/>
                    </a:cubicBezTo>
                    <a:cubicBezTo>
                      <a:pt x="f192" y="f193"/>
                      <a:pt x="f192" y="f194"/>
                      <a:pt x="f192" y="f195"/>
                    </a:cubicBezTo>
                    <a:cubicBezTo>
                      <a:pt x="f146" y="f196"/>
                      <a:pt x="f192" y="f197"/>
                      <a:pt x="f146" y="f147"/>
                    </a:cubicBezTo>
                    <a:close/>
                    <a:moveTo>
                      <a:pt x="f198" y="f66"/>
                    </a:moveTo>
                    <a:cubicBezTo>
                      <a:pt x="f199" y="f68"/>
                      <a:pt x="f200" y="f201"/>
                      <a:pt x="f202" y="f72"/>
                    </a:cubicBezTo>
                    <a:cubicBezTo>
                      <a:pt x="f203" y="f74"/>
                      <a:pt x="f204" y="f76"/>
                      <a:pt x="f205" y="f78"/>
                    </a:cubicBezTo>
                    <a:cubicBezTo>
                      <a:pt x="f206" y="f80"/>
                      <a:pt x="f207" y="f82"/>
                      <a:pt x="f208" y="f209"/>
                    </a:cubicBezTo>
                    <a:cubicBezTo>
                      <a:pt x="f210" y="f86"/>
                      <a:pt x="f211" y="f88"/>
                      <a:pt x="f212" y="f90"/>
                    </a:cubicBezTo>
                    <a:cubicBezTo>
                      <a:pt x="f213" y="f92"/>
                      <a:pt x="f214" y="f215"/>
                      <a:pt x="f216" y="f96"/>
                    </a:cubicBezTo>
                    <a:cubicBezTo>
                      <a:pt x="f217" y="f218"/>
                      <a:pt x="f219" y="f220"/>
                      <a:pt x="f221" y="f112"/>
                    </a:cubicBezTo>
                    <a:cubicBezTo>
                      <a:pt x="f222" y="f223"/>
                      <a:pt x="f224" y="f225"/>
                      <a:pt x="f224" y="f226"/>
                    </a:cubicBezTo>
                    <a:lnTo>
                      <a:pt x="f227" y="f228"/>
                    </a:lnTo>
                    <a:lnTo>
                      <a:pt x="f229" y="f230"/>
                    </a:lnTo>
                    <a:lnTo>
                      <a:pt x="f231" y="f102"/>
                    </a:lnTo>
                    <a:cubicBezTo>
                      <a:pt x="f231" y="f103"/>
                      <a:pt x="f231" y="f104"/>
                      <a:pt x="f232" y="f106"/>
                    </a:cubicBezTo>
                    <a:cubicBezTo>
                      <a:pt x="f233" y="f108"/>
                      <a:pt x="f234" y="f110"/>
                      <a:pt x="f235" y="f112"/>
                    </a:cubicBezTo>
                    <a:cubicBezTo>
                      <a:pt x="f236" y="f114"/>
                      <a:pt x="f237" y="f116"/>
                      <a:pt x="f238" y="f118"/>
                    </a:cubicBezTo>
                    <a:cubicBezTo>
                      <a:pt x="f239" y="f120"/>
                      <a:pt x="f240" y="f122"/>
                      <a:pt x="f241" y="f90"/>
                    </a:cubicBezTo>
                    <a:cubicBezTo>
                      <a:pt x="f242" y="f125"/>
                      <a:pt x="f243" y="f127"/>
                      <a:pt x="f244" y="f129"/>
                    </a:cubicBezTo>
                    <a:cubicBezTo>
                      <a:pt x="f245" y="f131"/>
                      <a:pt x="f246" y="f133"/>
                      <a:pt x="f247" y="f248"/>
                    </a:cubicBezTo>
                    <a:cubicBezTo>
                      <a:pt x="f249" y="f137"/>
                      <a:pt x="f250" y="f139"/>
                      <a:pt x="f251" y="f141"/>
                    </a:cubicBezTo>
                    <a:cubicBezTo>
                      <a:pt x="f252" y="f143"/>
                      <a:pt x="f253" y="f145"/>
                      <a:pt x="f198" y="f66"/>
                    </a:cubicBezTo>
                    <a:close/>
                    <a:moveTo>
                      <a:pt x="f254" y="f255"/>
                    </a:move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2" y="f268"/>
                      <a:pt x="f262" y="f269"/>
                      <a:pt x="f262" y="f270"/>
                    </a:cubicBezTo>
                    <a:cubicBezTo>
                      <a:pt x="f264" y="f271"/>
                      <a:pt x="f272" y="f273"/>
                      <a:pt x="f274" y="f275"/>
                    </a:cubicBezTo>
                    <a:cubicBezTo>
                      <a:pt x="f276" y="f277"/>
                      <a:pt x="f278" y="f279"/>
                      <a:pt x="f280" y="f281"/>
                    </a:cubicBezTo>
                    <a:cubicBezTo>
                      <a:pt x="f282" y="f283"/>
                      <a:pt x="f284" y="f285"/>
                      <a:pt x="f286" y="f287"/>
                    </a:cubicBezTo>
                    <a:lnTo>
                      <a:pt x="f288" y="f289"/>
                    </a:lnTo>
                    <a:lnTo>
                      <a:pt x="f290" y="f291"/>
                    </a:lnTo>
                    <a:lnTo>
                      <a:pt x="f292" y="f293"/>
                    </a:lnTo>
                    <a:cubicBezTo>
                      <a:pt x="f294" y="f295"/>
                      <a:pt x="f296" y="f297"/>
                      <a:pt x="f298" y="f299"/>
                    </a:cubicBezTo>
                    <a:cubicBezTo>
                      <a:pt x="f300" y="f301"/>
                      <a:pt x="f302" y="f303"/>
                      <a:pt x="f304" y="f305"/>
                    </a:cubicBezTo>
                    <a:cubicBezTo>
                      <a:pt x="f306" y="f307"/>
                      <a:pt x="f308" y="f309"/>
                      <a:pt x="f310" y="f273"/>
                    </a:cubicBezTo>
                    <a:cubicBezTo>
                      <a:pt x="f311" y="f275"/>
                      <a:pt x="f312" y="f313"/>
                      <a:pt x="f314" y="f315"/>
                    </a:cubicBezTo>
                    <a:cubicBezTo>
                      <a:pt x="f316" y="f317"/>
                      <a:pt x="f316" y="f318"/>
                      <a:pt x="f316" y="f319"/>
                    </a:cubicBezTo>
                    <a:cubicBezTo>
                      <a:pt x="f254" y="f320"/>
                      <a:pt x="f316" y="f321"/>
                      <a:pt x="f254" y="f255"/>
                    </a:cubicBezTo>
                    <a:close/>
                    <a:moveTo>
                      <a:pt x="f322" y="f323"/>
                    </a:moveTo>
                    <a:cubicBezTo>
                      <a:pt x="f324" y="f325"/>
                      <a:pt x="f326" y="f327"/>
                      <a:pt x="f328" y="f329"/>
                    </a:cubicBezTo>
                    <a:cubicBezTo>
                      <a:pt x="f330" y="f76"/>
                      <a:pt x="f331" y="f78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225"/>
                      <a:pt x="f355" y="f356"/>
                    </a:cubicBezTo>
                    <a:cubicBezTo>
                      <a:pt x="f357" y="f358"/>
                      <a:pt x="f359" y="f360"/>
                      <a:pt x="f361" y="f362"/>
                    </a:cubicBezTo>
                    <a:lnTo>
                      <a:pt x="f363" y="f364"/>
                    </a:lnTo>
                    <a:lnTo>
                      <a:pt x="f365" y="f366"/>
                    </a:lnTo>
                    <a:lnTo>
                      <a:pt x="f367" y="f368"/>
                    </a:lnTo>
                    <a:cubicBezTo>
                      <a:pt x="f369" y="f370"/>
                      <a:pt x="f371" y="f372"/>
                      <a:pt x="f6" y="f373"/>
                    </a:cubicBezTo>
                    <a:cubicBezTo>
                      <a:pt x="f374" y="f375"/>
                      <a:pt x="f376" y="f377"/>
                      <a:pt x="f378" y="f379"/>
                    </a:cubicBezTo>
                    <a:cubicBezTo>
                      <a:pt x="f380" y="f381"/>
                      <a:pt x="f378" y="f382"/>
                      <a:pt x="f383" y="f384"/>
                    </a:cubicBezTo>
                    <a:cubicBezTo>
                      <a:pt x="f385" y="f386"/>
                      <a:pt x="f387" y="f108"/>
                      <a:pt x="f388" y="f356"/>
                    </a:cubicBezTo>
                    <a:cubicBezTo>
                      <a:pt x="f389" y="f390"/>
                      <a:pt x="f391" y="f392"/>
                      <a:pt x="f393" y="f394"/>
                    </a:cubicBezTo>
                    <a:cubicBezTo>
                      <a:pt x="f395" y="f396"/>
                      <a:pt x="f397" y="f398"/>
                      <a:pt x="f399" y="f345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322" y="f323"/>
                    </a:cubicBezTo>
                    <a:close/>
                    <a:moveTo>
                      <a:pt x="f422" y="f423"/>
                    </a:moveTo>
                    <a:cubicBezTo>
                      <a:pt x="f221" y="f424"/>
                      <a:pt x="f425" y="f426"/>
                      <a:pt x="f427" y="f428"/>
                    </a:cubicBezTo>
                    <a:cubicBezTo>
                      <a:pt x="f429" y="f430"/>
                      <a:pt x="f431" y="f432"/>
                      <a:pt x="f433" y="f434"/>
                    </a:cubicBezTo>
                    <a:cubicBezTo>
                      <a:pt x="f429" y="f435"/>
                      <a:pt x="f429" y="f436"/>
                      <a:pt x="f429" y="f437"/>
                    </a:cubicBezTo>
                    <a:cubicBezTo>
                      <a:pt x="f431" y="f438"/>
                      <a:pt x="f439" y="f440"/>
                      <a:pt x="f441" y="f442"/>
                    </a:cubicBezTo>
                    <a:cubicBezTo>
                      <a:pt x="f443" y="f444"/>
                      <a:pt x="f445" y="f417"/>
                      <a:pt x="f446" y="f447"/>
                    </a:cubicBezTo>
                    <a:cubicBezTo>
                      <a:pt x="f448" y="f209"/>
                      <a:pt x="f449" y="f450"/>
                      <a:pt x="f451" y="f452"/>
                    </a:cubicBezTo>
                    <a:cubicBezTo>
                      <a:pt x="f453" y="f454"/>
                      <a:pt x="f455" y="f456"/>
                      <a:pt x="f457" y="f458"/>
                    </a:cubicBezTo>
                    <a:cubicBezTo>
                      <a:pt x="f459" y="f460"/>
                      <a:pt x="f461" y="f462"/>
                      <a:pt x="f463" y="f464"/>
                    </a:cubicBezTo>
                    <a:cubicBezTo>
                      <a:pt x="f465" y="f466"/>
                      <a:pt x="f467" y="f468"/>
                      <a:pt x="f469" y="f470"/>
                    </a:cubicBezTo>
                    <a:cubicBezTo>
                      <a:pt x="f207" y="f345"/>
                      <a:pt x="f471" y="f472"/>
                      <a:pt x="f473" y="f474"/>
                    </a:cubicBezTo>
                    <a:cubicBezTo>
                      <a:pt x="f475" y="f137"/>
                      <a:pt x="f476" y="f477"/>
                      <a:pt x="f478" y="f440"/>
                    </a:cubicBezTo>
                    <a:cubicBezTo>
                      <a:pt x="f479" y="f442"/>
                      <a:pt x="f480" y="f481"/>
                      <a:pt x="f482" y="f483"/>
                    </a:cubicBezTo>
                    <a:cubicBezTo>
                      <a:pt x="f484" y="f485"/>
                      <a:pt x="f484" y="f486"/>
                      <a:pt x="f484" y="f487"/>
                    </a:cubicBezTo>
                    <a:cubicBezTo>
                      <a:pt x="f422" y="f488"/>
                      <a:pt x="f484" y="f489"/>
                      <a:pt x="f422" y="f423"/>
                    </a:cubicBezTo>
                    <a:close/>
                    <a:moveTo>
                      <a:pt x="f490" y="f423"/>
                    </a:moveTo>
                    <a:cubicBezTo>
                      <a:pt x="f491" y="f492"/>
                      <a:pt x="f493" y="f426"/>
                      <a:pt x="f494" y="f428"/>
                    </a:cubicBezTo>
                    <a:cubicBezTo>
                      <a:pt x="f495" y="f430"/>
                      <a:pt x="f496" y="f497"/>
                      <a:pt x="f498" y="f499"/>
                    </a:cubicBezTo>
                    <a:cubicBezTo>
                      <a:pt x="f495" y="f435"/>
                      <a:pt x="f495" y="f500"/>
                      <a:pt x="f495" y="f437"/>
                    </a:cubicBezTo>
                    <a:cubicBezTo>
                      <a:pt x="f496" y="f501"/>
                      <a:pt x="f502" y="f440"/>
                      <a:pt x="f503" y="f442"/>
                    </a:cubicBezTo>
                    <a:cubicBezTo>
                      <a:pt x="f504" y="f444"/>
                      <a:pt x="f505" y="f417"/>
                      <a:pt x="f506" y="f447"/>
                    </a:cubicBezTo>
                    <a:cubicBezTo>
                      <a:pt x="f507" y="f209"/>
                      <a:pt x="f508" y="f450"/>
                      <a:pt x="f509" y="f510"/>
                    </a:cubicBezTo>
                    <a:cubicBezTo>
                      <a:pt x="f511" y="f454"/>
                      <a:pt x="f512" y="f456"/>
                      <a:pt x="f513" y="f458"/>
                    </a:cubicBezTo>
                    <a:cubicBezTo>
                      <a:pt x="f514" y="f460"/>
                      <a:pt x="f515" y="f462"/>
                      <a:pt x="f516" y="f464"/>
                    </a:cubicBezTo>
                    <a:cubicBezTo>
                      <a:pt x="f517" y="f466"/>
                      <a:pt x="f518" y="f468"/>
                      <a:pt x="f519" y="f470"/>
                    </a:cubicBezTo>
                    <a:cubicBezTo>
                      <a:pt x="f520" y="f345"/>
                      <a:pt x="f521" y="f127"/>
                      <a:pt x="f522" y="f474"/>
                    </a:cubicBezTo>
                    <a:cubicBezTo>
                      <a:pt x="f523" y="f137"/>
                      <a:pt x="f524" y="f525"/>
                      <a:pt x="f526" y="f440"/>
                    </a:cubicBezTo>
                    <a:cubicBezTo>
                      <a:pt x="f527" y="f442"/>
                      <a:pt x="f528" y="f481"/>
                      <a:pt x="f529" y="f483"/>
                    </a:cubicBezTo>
                    <a:cubicBezTo>
                      <a:pt x="f530" y="f485"/>
                      <a:pt x="f530" y="f486"/>
                      <a:pt x="f530" y="f487"/>
                    </a:cubicBezTo>
                    <a:cubicBezTo>
                      <a:pt x="f490" y="f531"/>
                      <a:pt x="f530" y="f489"/>
                      <a:pt x="f490" y="f423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82" name="Group 155"/>
            <p:cNvGrpSpPr/>
            <p:nvPr/>
          </p:nvGrpSpPr>
          <p:grpSpPr>
            <a:xfrm>
              <a:off x="3421047" y="-103812"/>
              <a:ext cx="1225311" cy="4045725"/>
              <a:chOff x="3421047" y="-103812"/>
              <a:chExt cx="1225311" cy="4045725"/>
            </a:xfrm>
          </p:grpSpPr>
          <p:sp>
            <p:nvSpPr>
              <p:cNvPr id="83" name="Freeform: Shape 161"/>
              <p:cNvSpPr/>
              <p:nvPr/>
            </p:nvSpPr>
            <p:spPr>
              <a:xfrm rot="11842781" flipV="1">
                <a:off x="3660444" y="2634539"/>
                <a:ext cx="325937" cy="315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4289"/>
                  <a:gd name="f7" fmla="val 304423"/>
                  <a:gd name="f8" fmla="val 263108"/>
                  <a:gd name="f9" fmla="val 184061"/>
                  <a:gd name="f10" fmla="val 240573"/>
                  <a:gd name="f11" fmla="val 190554"/>
                  <a:gd name="f12" fmla="val 224913"/>
                  <a:gd name="f13" fmla="val 179477"/>
                  <a:gd name="f14" fmla="val 213836"/>
                  <a:gd name="f15" fmla="val 159616"/>
                  <a:gd name="f16" fmla="val 203141"/>
                  <a:gd name="f17" fmla="val 140518"/>
                  <a:gd name="f18" fmla="val 198940"/>
                  <a:gd name="f19" fmla="val 122566"/>
                  <a:gd name="f20" fmla="val 215746"/>
                  <a:gd name="f21" fmla="val 105378"/>
                  <a:gd name="f22" fmla="val 224531"/>
                  <a:gd name="f23" fmla="val 96211"/>
                  <a:gd name="f24" fmla="val 222621"/>
                  <a:gd name="f25" fmla="val 89718"/>
                  <a:gd name="f26" fmla="val 214218"/>
                  <a:gd name="f27" fmla="val 82079"/>
                  <a:gd name="f28" fmla="val 199704"/>
                  <a:gd name="f29" fmla="val 69474"/>
                  <a:gd name="f30" fmla="val 185571"/>
                  <a:gd name="f31" fmla="val 56870"/>
                  <a:gd name="f32" fmla="val 171057"/>
                  <a:gd name="f33" fmla="val 44265"/>
                  <a:gd name="f34" fmla="val 161890"/>
                  <a:gd name="f35" fmla="val 36244"/>
                  <a:gd name="f36" fmla="val 152723"/>
                  <a:gd name="f37" fmla="val 27841"/>
                  <a:gd name="f38" fmla="val 143556"/>
                  <a:gd name="f39" fmla="val 19820"/>
                  <a:gd name="f40" fmla="val 113764"/>
                  <a:gd name="f41" fmla="+- 0 0 6917"/>
                  <a:gd name="f42" fmla="val 87791"/>
                  <a:gd name="f43" fmla="val 21730"/>
                  <a:gd name="f44" fmla="val 61436"/>
                  <a:gd name="f45" fmla="val 51140"/>
                  <a:gd name="f46" fmla="val 35463"/>
                  <a:gd name="f47" fmla="val 81315"/>
                  <a:gd name="f48" fmla="val 7962"/>
                  <a:gd name="f49" fmla="val 109579"/>
                  <a:gd name="f50" fmla="+- 0 0 3496"/>
                  <a:gd name="f51" fmla="val 121420"/>
                  <a:gd name="f52" fmla="+- 0 0 2350"/>
                  <a:gd name="f53" fmla="val 127913"/>
                  <a:gd name="f54" fmla="val 9872"/>
                  <a:gd name="f55" fmla="val 137462"/>
                  <a:gd name="f56" fmla="val 25532"/>
                  <a:gd name="f57" fmla="val 150067"/>
                  <a:gd name="f58" fmla="val 39665"/>
                  <a:gd name="f59" fmla="val 164581"/>
                  <a:gd name="f60" fmla="val 54561"/>
                  <a:gd name="f61" fmla="val 178331"/>
                  <a:gd name="f62" fmla="val 61818"/>
                  <a:gd name="f63" fmla="val 197811"/>
                  <a:gd name="f64" fmla="val 79006"/>
                  <a:gd name="f65" fmla="val 207742"/>
                  <a:gd name="f66" fmla="val 93902"/>
                  <a:gd name="f67" fmla="val 219583"/>
                  <a:gd name="f68" fmla="val 104979"/>
                  <a:gd name="f69" fmla="val 228367"/>
                  <a:gd name="f70" fmla="val 114910"/>
                  <a:gd name="f71" fmla="val 222256"/>
                  <a:gd name="f72" fmla="val 125605"/>
                  <a:gd name="f73" fmla="val 216909"/>
                  <a:gd name="f74" fmla="val 203158"/>
                  <a:gd name="f75" fmla="val 177550"/>
                  <a:gd name="f76" fmla="val 213471"/>
                  <a:gd name="f77" fmla="val 188245"/>
                  <a:gd name="f78" fmla="val 241736"/>
                  <a:gd name="f79" fmla="val 189391"/>
                  <a:gd name="f80" fmla="val 253576"/>
                  <a:gd name="f81" fmla="val 187481"/>
                  <a:gd name="f82" fmla="val 266181"/>
                  <a:gd name="f83" fmla="val 191683"/>
                  <a:gd name="f84" fmla="val 277640"/>
                  <a:gd name="f85" fmla="val 198558"/>
                  <a:gd name="f86" fmla="val 291390"/>
                  <a:gd name="f87" fmla="val 211163"/>
                  <a:gd name="f88" fmla="val 297883"/>
                  <a:gd name="f89" fmla="val 223767"/>
                  <a:gd name="f90" fmla="val 304376"/>
                  <a:gd name="f91" fmla="val 280296"/>
                  <a:gd name="f92" fmla="val 306286"/>
                  <a:gd name="f93" fmla="val 327659"/>
                  <a:gd name="f94" fmla="val 249375"/>
                  <a:gd name="f95" fmla="val 310853"/>
                  <a:gd name="f96" fmla="val 200103"/>
                  <a:gd name="f97" fmla="val 297866"/>
                  <a:gd name="f98" fmla="val 185970"/>
                  <a:gd name="f99" fmla="val 284116"/>
                  <a:gd name="f100" fmla="val 177949"/>
                  <a:gd name="f101" fmla="+- 0 0 -90"/>
                  <a:gd name="f102" fmla="*/ f3 1 314289"/>
                  <a:gd name="f103" fmla="*/ f4 1 304423"/>
                  <a:gd name="f104" fmla="+- f7 0 f5"/>
                  <a:gd name="f105" fmla="+- f6 0 f5"/>
                  <a:gd name="f106" fmla="*/ f101 f0 1"/>
                  <a:gd name="f107" fmla="*/ f105 1 314289"/>
                  <a:gd name="f108" fmla="*/ f104 1 304423"/>
                  <a:gd name="f109" fmla="*/ 263108 f105 1"/>
                  <a:gd name="f110" fmla="*/ 184061 f104 1"/>
                  <a:gd name="f111" fmla="*/ 213836 f105 1"/>
                  <a:gd name="f112" fmla="*/ 159616 f104 1"/>
                  <a:gd name="f113" fmla="*/ 215746 f105 1"/>
                  <a:gd name="f114" fmla="*/ 105378 f104 1"/>
                  <a:gd name="f115" fmla="*/ 214218 f105 1"/>
                  <a:gd name="f116" fmla="*/ 82079 f104 1"/>
                  <a:gd name="f117" fmla="*/ 171057 f105 1"/>
                  <a:gd name="f118" fmla="*/ 44265 f104 1"/>
                  <a:gd name="f119" fmla="*/ 143556 f105 1"/>
                  <a:gd name="f120" fmla="*/ 19820 f104 1"/>
                  <a:gd name="f121" fmla="*/ 87791 f105 1"/>
                  <a:gd name="f122" fmla="*/ 21730 f104 1"/>
                  <a:gd name="f123" fmla="*/ 7962 f105 1"/>
                  <a:gd name="f124" fmla="*/ 109579 f104 1"/>
                  <a:gd name="f125" fmla="*/ 9872 f105 1"/>
                  <a:gd name="f126" fmla="*/ 137462 f104 1"/>
                  <a:gd name="f127" fmla="*/ 54561 f105 1"/>
                  <a:gd name="f128" fmla="*/ 178331 f104 1"/>
                  <a:gd name="f129" fmla="*/ 93902 f105 1"/>
                  <a:gd name="f130" fmla="*/ 219583 f104 1"/>
                  <a:gd name="f131" fmla="*/ 125605 f105 1"/>
                  <a:gd name="f132" fmla="*/ 216909 f104 1"/>
                  <a:gd name="f133" fmla="*/ 188245 f105 1"/>
                  <a:gd name="f134" fmla="*/ 241736 f104 1"/>
                  <a:gd name="f135" fmla="*/ 191683 f105 1"/>
                  <a:gd name="f136" fmla="*/ 277640 f104 1"/>
                  <a:gd name="f137" fmla="*/ 223767 f105 1"/>
                  <a:gd name="f138" fmla="*/ 304376 f104 1"/>
                  <a:gd name="f139" fmla="*/ 310853 f105 1"/>
                  <a:gd name="f140" fmla="*/ 200103 f104 1"/>
                  <a:gd name="f141" fmla="*/ f106 1 f2"/>
                  <a:gd name="f142" fmla="*/ f109 1 314289"/>
                  <a:gd name="f143" fmla="*/ f110 1 304423"/>
                  <a:gd name="f144" fmla="*/ f111 1 314289"/>
                  <a:gd name="f145" fmla="*/ f112 1 304423"/>
                  <a:gd name="f146" fmla="*/ f113 1 314289"/>
                  <a:gd name="f147" fmla="*/ f114 1 304423"/>
                  <a:gd name="f148" fmla="*/ f115 1 314289"/>
                  <a:gd name="f149" fmla="*/ f116 1 304423"/>
                  <a:gd name="f150" fmla="*/ f117 1 314289"/>
                  <a:gd name="f151" fmla="*/ f118 1 304423"/>
                  <a:gd name="f152" fmla="*/ f119 1 314289"/>
                  <a:gd name="f153" fmla="*/ f120 1 304423"/>
                  <a:gd name="f154" fmla="*/ f121 1 314289"/>
                  <a:gd name="f155" fmla="*/ f122 1 304423"/>
                  <a:gd name="f156" fmla="*/ f123 1 314289"/>
                  <a:gd name="f157" fmla="*/ f124 1 304423"/>
                  <a:gd name="f158" fmla="*/ f125 1 314289"/>
                  <a:gd name="f159" fmla="*/ f126 1 304423"/>
                  <a:gd name="f160" fmla="*/ f127 1 314289"/>
                  <a:gd name="f161" fmla="*/ f128 1 304423"/>
                  <a:gd name="f162" fmla="*/ f129 1 314289"/>
                  <a:gd name="f163" fmla="*/ f130 1 304423"/>
                  <a:gd name="f164" fmla="*/ f131 1 314289"/>
                  <a:gd name="f165" fmla="*/ f132 1 304423"/>
                  <a:gd name="f166" fmla="*/ f133 1 314289"/>
                  <a:gd name="f167" fmla="*/ f134 1 304423"/>
                  <a:gd name="f168" fmla="*/ f135 1 314289"/>
                  <a:gd name="f169" fmla="*/ f136 1 304423"/>
                  <a:gd name="f170" fmla="*/ f137 1 314289"/>
                  <a:gd name="f171" fmla="*/ f138 1 304423"/>
                  <a:gd name="f172" fmla="*/ f139 1 314289"/>
                  <a:gd name="f173" fmla="*/ f140 1 304423"/>
                  <a:gd name="f174" fmla="*/ f5 1 f107"/>
                  <a:gd name="f175" fmla="*/ f6 1 f107"/>
                  <a:gd name="f176" fmla="*/ f5 1 f108"/>
                  <a:gd name="f177" fmla="*/ f7 1 f108"/>
                  <a:gd name="f178" fmla="+- f141 0 f1"/>
                  <a:gd name="f179" fmla="*/ f142 1 f107"/>
                  <a:gd name="f180" fmla="*/ f143 1 f108"/>
                  <a:gd name="f181" fmla="*/ f144 1 f107"/>
                  <a:gd name="f182" fmla="*/ f145 1 f108"/>
                  <a:gd name="f183" fmla="*/ f146 1 f107"/>
                  <a:gd name="f184" fmla="*/ f147 1 f108"/>
                  <a:gd name="f185" fmla="*/ f148 1 f107"/>
                  <a:gd name="f186" fmla="*/ f149 1 f108"/>
                  <a:gd name="f187" fmla="*/ f150 1 f107"/>
                  <a:gd name="f188" fmla="*/ f151 1 f108"/>
                  <a:gd name="f189" fmla="*/ f152 1 f107"/>
                  <a:gd name="f190" fmla="*/ f153 1 f108"/>
                  <a:gd name="f191" fmla="*/ f154 1 f107"/>
                  <a:gd name="f192" fmla="*/ f155 1 f108"/>
                  <a:gd name="f193" fmla="*/ f156 1 f107"/>
                  <a:gd name="f194" fmla="*/ f157 1 f108"/>
                  <a:gd name="f195" fmla="*/ f158 1 f107"/>
                  <a:gd name="f196" fmla="*/ f159 1 f108"/>
                  <a:gd name="f197" fmla="*/ f160 1 f107"/>
                  <a:gd name="f198" fmla="*/ f161 1 f108"/>
                  <a:gd name="f199" fmla="*/ f162 1 f107"/>
                  <a:gd name="f200" fmla="*/ f163 1 f108"/>
                  <a:gd name="f201" fmla="*/ f164 1 f107"/>
                  <a:gd name="f202" fmla="*/ f165 1 f108"/>
                  <a:gd name="f203" fmla="*/ f166 1 f107"/>
                  <a:gd name="f204" fmla="*/ f167 1 f108"/>
                  <a:gd name="f205" fmla="*/ f168 1 f107"/>
                  <a:gd name="f206" fmla="*/ f169 1 f108"/>
                  <a:gd name="f207" fmla="*/ f170 1 f107"/>
                  <a:gd name="f208" fmla="*/ f171 1 f108"/>
                  <a:gd name="f209" fmla="*/ f172 1 f107"/>
                  <a:gd name="f210" fmla="*/ f173 1 f108"/>
                  <a:gd name="f211" fmla="*/ f174 f102 1"/>
                  <a:gd name="f212" fmla="*/ f175 f102 1"/>
                  <a:gd name="f213" fmla="*/ f177 f103 1"/>
                  <a:gd name="f214" fmla="*/ f176 f103 1"/>
                  <a:gd name="f215" fmla="*/ f179 f102 1"/>
                  <a:gd name="f216" fmla="*/ f180 f103 1"/>
                  <a:gd name="f217" fmla="*/ f181 f102 1"/>
                  <a:gd name="f218" fmla="*/ f182 f103 1"/>
                  <a:gd name="f219" fmla="*/ f183 f102 1"/>
                  <a:gd name="f220" fmla="*/ f184 f103 1"/>
                  <a:gd name="f221" fmla="*/ f185 f102 1"/>
                  <a:gd name="f222" fmla="*/ f186 f103 1"/>
                  <a:gd name="f223" fmla="*/ f187 f102 1"/>
                  <a:gd name="f224" fmla="*/ f188 f103 1"/>
                  <a:gd name="f225" fmla="*/ f189 f102 1"/>
                  <a:gd name="f226" fmla="*/ f190 f103 1"/>
                  <a:gd name="f227" fmla="*/ f191 f102 1"/>
                  <a:gd name="f228" fmla="*/ f192 f103 1"/>
                  <a:gd name="f229" fmla="*/ f193 f102 1"/>
                  <a:gd name="f230" fmla="*/ f194 f103 1"/>
                  <a:gd name="f231" fmla="*/ f195 f102 1"/>
                  <a:gd name="f232" fmla="*/ f196 f103 1"/>
                  <a:gd name="f233" fmla="*/ f197 f102 1"/>
                  <a:gd name="f234" fmla="*/ f198 f103 1"/>
                  <a:gd name="f235" fmla="*/ f199 f102 1"/>
                  <a:gd name="f236" fmla="*/ f200 f103 1"/>
                  <a:gd name="f237" fmla="*/ f201 f102 1"/>
                  <a:gd name="f238" fmla="*/ f202 f103 1"/>
                  <a:gd name="f239" fmla="*/ f203 f102 1"/>
                  <a:gd name="f240" fmla="*/ f204 f103 1"/>
                  <a:gd name="f241" fmla="*/ f205 f102 1"/>
                  <a:gd name="f242" fmla="*/ f206 f103 1"/>
                  <a:gd name="f243" fmla="*/ f207 f102 1"/>
                  <a:gd name="f244" fmla="*/ f208 f103 1"/>
                  <a:gd name="f245" fmla="*/ f209 f102 1"/>
                  <a:gd name="f246" fmla="*/ f210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15" y="f216"/>
                  </a:cxn>
                  <a:cxn ang="f178">
                    <a:pos x="f217" y="f218"/>
                  </a:cxn>
                  <a:cxn ang="f178">
                    <a:pos x="f219" y="f220"/>
                  </a:cxn>
                  <a:cxn ang="f178">
                    <a:pos x="f221" y="f222"/>
                  </a:cxn>
                  <a:cxn ang="f178">
                    <a:pos x="f223" y="f224"/>
                  </a:cxn>
                  <a:cxn ang="f178">
                    <a:pos x="f225" y="f226"/>
                  </a:cxn>
                  <a:cxn ang="f178">
                    <a:pos x="f227" y="f228"/>
                  </a:cxn>
                  <a:cxn ang="f178">
                    <a:pos x="f229" y="f230"/>
                  </a:cxn>
                  <a:cxn ang="f178">
                    <a:pos x="f231" y="f232"/>
                  </a:cxn>
                  <a:cxn ang="f178">
                    <a:pos x="f233" y="f234"/>
                  </a:cxn>
                  <a:cxn ang="f178">
                    <a:pos x="f235" y="f236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15" y="f216"/>
                  </a:cxn>
                </a:cxnLst>
                <a:rect l="f211" t="f214" r="f212" b="f213"/>
                <a:pathLst>
                  <a:path w="314289" h="3044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36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4" name="Freeform: Shape 162"/>
              <p:cNvSpPr/>
              <p:nvPr/>
            </p:nvSpPr>
            <p:spPr>
              <a:xfrm rot="11842781" flipV="1">
                <a:off x="3459798" y="1965109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5" name="Freeform: Shape 163"/>
              <p:cNvSpPr/>
              <p:nvPr/>
            </p:nvSpPr>
            <p:spPr>
              <a:xfrm rot="11842781" flipV="1">
                <a:off x="3774790" y="2856483"/>
                <a:ext cx="317049" cy="3183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714"/>
                  <a:gd name="f7" fmla="val 306923"/>
                  <a:gd name="f8" fmla="val 261929"/>
                  <a:gd name="f9" fmla="val 192583"/>
                  <a:gd name="f10" fmla="val 234046"/>
                  <a:gd name="f11" fmla="val 198695"/>
                  <a:gd name="f12" fmla="val 220677"/>
                  <a:gd name="f13" fmla="val 183035"/>
                  <a:gd name="f14" fmla="val 210746"/>
                  <a:gd name="f15" fmla="val 162791"/>
                  <a:gd name="f16" fmla="val 199670"/>
                  <a:gd name="f17" fmla="val 141020"/>
                  <a:gd name="f18" fmla="val 120394"/>
                  <a:gd name="f19" fmla="val 224497"/>
                  <a:gd name="f20" fmla="val 106644"/>
                  <a:gd name="f21" fmla="val 231372"/>
                  <a:gd name="f22" fmla="val 100150"/>
                  <a:gd name="f23" fmla="val 227934"/>
                  <a:gd name="f24" fmla="val 92893"/>
                  <a:gd name="f25" fmla="val 223351"/>
                  <a:gd name="f26" fmla="val 88310"/>
                  <a:gd name="f27" fmla="val 209219"/>
                  <a:gd name="f28" fmla="val 72268"/>
                  <a:gd name="f29" fmla="val 197378"/>
                  <a:gd name="f30" fmla="val 53170"/>
                  <a:gd name="f31" fmla="val 175224"/>
                  <a:gd name="f32" fmla="val 47059"/>
                  <a:gd name="f33" fmla="val 155745"/>
                  <a:gd name="f34" fmla="val 31780"/>
                  <a:gd name="f35" fmla="val 141995"/>
                  <a:gd name="f36" fmla="+- 0 0 1832"/>
                  <a:gd name="f37" fmla="val 120223"/>
                  <a:gd name="f38" fmla="val 78"/>
                  <a:gd name="f39" fmla="val 101126"/>
                  <a:gd name="f40" fmla="val 1988"/>
                  <a:gd name="f41" fmla="val 84701"/>
                  <a:gd name="f42" fmla="val 30634"/>
                  <a:gd name="f43" fmla="val 67132"/>
                  <a:gd name="f44" fmla="val 47822"/>
                  <a:gd name="f45" fmla="val 47270"/>
                  <a:gd name="f46" fmla="val 67302"/>
                  <a:gd name="f47" fmla="val 27790"/>
                  <a:gd name="f48" fmla="val 87546"/>
                  <a:gd name="f49" fmla="val 7164"/>
                  <a:gd name="f50" fmla="+- 0 0 2002"/>
                  <a:gd name="f51" fmla="val 115047"/>
                  <a:gd name="f52" fmla="+- 0 0 2766"/>
                  <a:gd name="f53" fmla="val 129179"/>
                  <a:gd name="f54" fmla="val 21297"/>
                  <a:gd name="f55" fmla="val 142165"/>
                  <a:gd name="f56" fmla="val 33901"/>
                  <a:gd name="f57" fmla="val 156680"/>
                  <a:gd name="f58" fmla="val 46888"/>
                  <a:gd name="f59" fmla="val 170812"/>
                  <a:gd name="f60" fmla="val 61402"/>
                  <a:gd name="f61" fmla="val 184562"/>
                  <a:gd name="f62" fmla="val 76299"/>
                  <a:gd name="f63" fmla="val 197931"/>
                  <a:gd name="f64" fmla="val 90049"/>
                  <a:gd name="f65" fmla="val 212445"/>
                  <a:gd name="f66" fmla="val 98834"/>
                  <a:gd name="f67" fmla="val 221994"/>
                  <a:gd name="f68" fmla="val 104563"/>
                  <a:gd name="f69" fmla="val 225050"/>
                  <a:gd name="f70" fmla="val 114876"/>
                  <a:gd name="f71" fmla="val 213973"/>
                  <a:gd name="f72" fmla="val 134356"/>
                  <a:gd name="f73" fmla="val 193347"/>
                  <a:gd name="f74" fmla="val 154217"/>
                  <a:gd name="f75" fmla="val 206334"/>
                  <a:gd name="f76" fmla="val 172169"/>
                  <a:gd name="f77" fmla="val 217029"/>
                  <a:gd name="f78" fmla="val 188975"/>
                  <a:gd name="f79" fmla="val 226959"/>
                  <a:gd name="f80" fmla="val 197760"/>
                  <a:gd name="f81" fmla="val 241856"/>
                  <a:gd name="f82" fmla="val 191649"/>
                  <a:gd name="f83" fmla="val 263627"/>
                  <a:gd name="f84" fmla="val 184010"/>
                  <a:gd name="f85" fmla="val 289218"/>
                  <a:gd name="f86" fmla="val 205399"/>
                  <a:gd name="f87" fmla="val 311753"/>
                  <a:gd name="f88" fmla="val 230990"/>
                  <a:gd name="f89" fmla="val 306024"/>
                  <a:gd name="f90" fmla="val 265748"/>
                  <a:gd name="f91" fmla="val 298003"/>
                  <a:gd name="f92" fmla="val 290575"/>
                  <a:gd name="f93" fmla="val 276232"/>
                  <a:gd name="f94" fmla="val 302798"/>
                  <a:gd name="f95" fmla="val 243001"/>
                  <a:gd name="f96" fmla="val 313492"/>
                  <a:gd name="f97" fmla="val 210535"/>
                  <a:gd name="f98" fmla="val 293631"/>
                  <a:gd name="f99" fmla="val 185708"/>
                  <a:gd name="f100" fmla="+- 0 0 -90"/>
                  <a:gd name="f101" fmla="*/ f3 1 305714"/>
                  <a:gd name="f102" fmla="*/ f4 1 306923"/>
                  <a:gd name="f103" fmla="+- f7 0 f5"/>
                  <a:gd name="f104" fmla="+- f6 0 f5"/>
                  <a:gd name="f105" fmla="*/ f100 f0 1"/>
                  <a:gd name="f106" fmla="*/ f104 1 305714"/>
                  <a:gd name="f107" fmla="*/ f103 1 306923"/>
                  <a:gd name="f108" fmla="*/ 261929 f104 1"/>
                  <a:gd name="f109" fmla="*/ 192583 f103 1"/>
                  <a:gd name="f110" fmla="*/ 210746 f104 1"/>
                  <a:gd name="f111" fmla="*/ 162791 f103 1"/>
                  <a:gd name="f112" fmla="*/ 224497 f104 1"/>
                  <a:gd name="f113" fmla="*/ 106644 f103 1"/>
                  <a:gd name="f114" fmla="*/ 223351 f104 1"/>
                  <a:gd name="f115" fmla="*/ 88310 f103 1"/>
                  <a:gd name="f116" fmla="*/ 175224 f104 1"/>
                  <a:gd name="f117" fmla="*/ 47059 f103 1"/>
                  <a:gd name="f118" fmla="*/ 120223 f104 1"/>
                  <a:gd name="f119" fmla="*/ 78 f103 1"/>
                  <a:gd name="f120" fmla="*/ 67132 f104 1"/>
                  <a:gd name="f121" fmla="*/ 47822 f103 1"/>
                  <a:gd name="f122" fmla="*/ 7164 f104 1"/>
                  <a:gd name="f123" fmla="*/ 129179 f103 1"/>
                  <a:gd name="f124" fmla="*/ 46888 f104 1"/>
                  <a:gd name="f125" fmla="*/ 170812 f103 1"/>
                  <a:gd name="f126" fmla="*/ 90049 f104 1"/>
                  <a:gd name="f127" fmla="*/ 212445 f103 1"/>
                  <a:gd name="f128" fmla="*/ 114876 f104 1"/>
                  <a:gd name="f129" fmla="*/ 213973 f103 1"/>
                  <a:gd name="f130" fmla="*/ 172169 f104 1"/>
                  <a:gd name="f131" fmla="*/ 217029 f103 1"/>
                  <a:gd name="f132" fmla="*/ 191649 f104 1"/>
                  <a:gd name="f133" fmla="*/ 263627 f103 1"/>
                  <a:gd name="f134" fmla="*/ 230990 f104 1"/>
                  <a:gd name="f135" fmla="*/ 306024 f103 1"/>
                  <a:gd name="f136" fmla="*/ 302798 f104 1"/>
                  <a:gd name="f137" fmla="*/ 243001 f103 1"/>
                  <a:gd name="f138" fmla="*/ f105 1 f2"/>
                  <a:gd name="f139" fmla="*/ f108 1 305714"/>
                  <a:gd name="f140" fmla="*/ f109 1 306923"/>
                  <a:gd name="f141" fmla="*/ f110 1 305714"/>
                  <a:gd name="f142" fmla="*/ f111 1 306923"/>
                  <a:gd name="f143" fmla="*/ f112 1 305714"/>
                  <a:gd name="f144" fmla="*/ f113 1 306923"/>
                  <a:gd name="f145" fmla="*/ f114 1 305714"/>
                  <a:gd name="f146" fmla="*/ f115 1 306923"/>
                  <a:gd name="f147" fmla="*/ f116 1 305714"/>
                  <a:gd name="f148" fmla="*/ f117 1 306923"/>
                  <a:gd name="f149" fmla="*/ f118 1 305714"/>
                  <a:gd name="f150" fmla="*/ f119 1 306923"/>
                  <a:gd name="f151" fmla="*/ f120 1 305714"/>
                  <a:gd name="f152" fmla="*/ f121 1 306923"/>
                  <a:gd name="f153" fmla="*/ f122 1 305714"/>
                  <a:gd name="f154" fmla="*/ f123 1 306923"/>
                  <a:gd name="f155" fmla="*/ f124 1 305714"/>
                  <a:gd name="f156" fmla="*/ f125 1 306923"/>
                  <a:gd name="f157" fmla="*/ f126 1 305714"/>
                  <a:gd name="f158" fmla="*/ f127 1 306923"/>
                  <a:gd name="f159" fmla="*/ f128 1 305714"/>
                  <a:gd name="f160" fmla="*/ f129 1 306923"/>
                  <a:gd name="f161" fmla="*/ f130 1 305714"/>
                  <a:gd name="f162" fmla="*/ f131 1 306923"/>
                  <a:gd name="f163" fmla="*/ f132 1 305714"/>
                  <a:gd name="f164" fmla="*/ f133 1 306923"/>
                  <a:gd name="f165" fmla="*/ f134 1 305714"/>
                  <a:gd name="f166" fmla="*/ f135 1 306923"/>
                  <a:gd name="f167" fmla="*/ f136 1 305714"/>
                  <a:gd name="f168" fmla="*/ f137 1 306923"/>
                  <a:gd name="f169" fmla="*/ f5 1 f106"/>
                  <a:gd name="f170" fmla="*/ f6 1 f106"/>
                  <a:gd name="f171" fmla="*/ f5 1 f107"/>
                  <a:gd name="f172" fmla="*/ f7 1 f107"/>
                  <a:gd name="f173" fmla="+- f138 0 f1"/>
                  <a:gd name="f174" fmla="*/ f139 1 f106"/>
                  <a:gd name="f175" fmla="*/ f140 1 f107"/>
                  <a:gd name="f176" fmla="*/ f141 1 f106"/>
                  <a:gd name="f177" fmla="*/ f142 1 f107"/>
                  <a:gd name="f178" fmla="*/ f143 1 f106"/>
                  <a:gd name="f179" fmla="*/ f144 1 f107"/>
                  <a:gd name="f180" fmla="*/ f145 1 f106"/>
                  <a:gd name="f181" fmla="*/ f146 1 f107"/>
                  <a:gd name="f182" fmla="*/ f147 1 f106"/>
                  <a:gd name="f183" fmla="*/ f148 1 f107"/>
                  <a:gd name="f184" fmla="*/ f149 1 f106"/>
                  <a:gd name="f185" fmla="*/ f150 1 f107"/>
                  <a:gd name="f186" fmla="*/ f151 1 f106"/>
                  <a:gd name="f187" fmla="*/ f152 1 f107"/>
                  <a:gd name="f188" fmla="*/ f153 1 f106"/>
                  <a:gd name="f189" fmla="*/ f154 1 f107"/>
                  <a:gd name="f190" fmla="*/ f155 1 f106"/>
                  <a:gd name="f191" fmla="*/ f156 1 f107"/>
                  <a:gd name="f192" fmla="*/ f157 1 f106"/>
                  <a:gd name="f193" fmla="*/ f158 1 f107"/>
                  <a:gd name="f194" fmla="*/ f159 1 f106"/>
                  <a:gd name="f195" fmla="*/ f160 1 f107"/>
                  <a:gd name="f196" fmla="*/ f161 1 f106"/>
                  <a:gd name="f197" fmla="*/ f162 1 f107"/>
                  <a:gd name="f198" fmla="*/ f163 1 f106"/>
                  <a:gd name="f199" fmla="*/ f164 1 f107"/>
                  <a:gd name="f200" fmla="*/ f165 1 f106"/>
                  <a:gd name="f201" fmla="*/ f166 1 f107"/>
                  <a:gd name="f202" fmla="*/ f167 1 f106"/>
                  <a:gd name="f203" fmla="*/ f168 1 f107"/>
                  <a:gd name="f204" fmla="*/ f169 f101 1"/>
                  <a:gd name="f205" fmla="*/ f170 f101 1"/>
                  <a:gd name="f206" fmla="*/ f172 f102 1"/>
                  <a:gd name="f207" fmla="*/ f171 f102 1"/>
                  <a:gd name="f208" fmla="*/ f174 f101 1"/>
                  <a:gd name="f209" fmla="*/ f175 f102 1"/>
                  <a:gd name="f210" fmla="*/ f176 f101 1"/>
                  <a:gd name="f211" fmla="*/ f177 f102 1"/>
                  <a:gd name="f212" fmla="*/ f178 f101 1"/>
                  <a:gd name="f213" fmla="*/ f179 f102 1"/>
                  <a:gd name="f214" fmla="*/ f180 f101 1"/>
                  <a:gd name="f215" fmla="*/ f181 f102 1"/>
                  <a:gd name="f216" fmla="*/ f182 f101 1"/>
                  <a:gd name="f217" fmla="*/ f183 f102 1"/>
                  <a:gd name="f218" fmla="*/ f184 f101 1"/>
                  <a:gd name="f219" fmla="*/ f185 f102 1"/>
                  <a:gd name="f220" fmla="*/ f186 f101 1"/>
                  <a:gd name="f221" fmla="*/ f187 f102 1"/>
                  <a:gd name="f222" fmla="*/ f188 f101 1"/>
                  <a:gd name="f223" fmla="*/ f189 f102 1"/>
                  <a:gd name="f224" fmla="*/ f190 f101 1"/>
                  <a:gd name="f225" fmla="*/ f191 f102 1"/>
                  <a:gd name="f226" fmla="*/ f192 f101 1"/>
                  <a:gd name="f227" fmla="*/ f193 f102 1"/>
                  <a:gd name="f228" fmla="*/ f194 f101 1"/>
                  <a:gd name="f229" fmla="*/ f195 f102 1"/>
                  <a:gd name="f230" fmla="*/ f196 f101 1"/>
                  <a:gd name="f231" fmla="*/ f197 f102 1"/>
                  <a:gd name="f232" fmla="*/ f198 f101 1"/>
                  <a:gd name="f233" fmla="*/ f199 f102 1"/>
                  <a:gd name="f234" fmla="*/ f200 f101 1"/>
                  <a:gd name="f235" fmla="*/ f201 f102 1"/>
                  <a:gd name="f236" fmla="*/ f202 f101 1"/>
                  <a:gd name="f237" fmla="*/ f203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3">
                    <a:pos x="f208" y="f209"/>
                  </a:cxn>
                  <a:cxn ang="f173">
                    <a:pos x="f210" y="f211"/>
                  </a:cxn>
                  <a:cxn ang="f173">
                    <a:pos x="f212" y="f213"/>
                  </a:cxn>
                  <a:cxn ang="f173">
                    <a:pos x="f214" y="f215"/>
                  </a:cxn>
                  <a:cxn ang="f173">
                    <a:pos x="f216" y="f217"/>
                  </a:cxn>
                  <a:cxn ang="f173">
                    <a:pos x="f218" y="f219"/>
                  </a:cxn>
                  <a:cxn ang="f173">
                    <a:pos x="f220" y="f221"/>
                  </a:cxn>
                  <a:cxn ang="f173">
                    <a:pos x="f222" y="f213"/>
                  </a:cxn>
                  <a:cxn ang="f173">
                    <a:pos x="f222" y="f223"/>
                  </a:cxn>
                  <a:cxn ang="f173">
                    <a:pos x="f224" y="f225"/>
                  </a:cxn>
                  <a:cxn ang="f173">
                    <a:pos x="f226" y="f227"/>
                  </a:cxn>
                  <a:cxn ang="f173">
                    <a:pos x="f228" y="f229"/>
                  </a:cxn>
                  <a:cxn ang="f173">
                    <a:pos x="f230" y="f231"/>
                  </a:cxn>
                  <a:cxn ang="f173">
                    <a:pos x="f232" y="f233"/>
                  </a:cxn>
                  <a:cxn ang="f173">
                    <a:pos x="f234" y="f235"/>
                  </a:cxn>
                  <a:cxn ang="f173">
                    <a:pos x="f236" y="f237"/>
                  </a:cxn>
                  <a:cxn ang="f173">
                    <a:pos x="f208" y="f209"/>
                  </a:cxn>
                </a:cxnLst>
                <a:rect l="f204" t="f207" r="f205" b="f206"/>
                <a:pathLst>
                  <a:path w="305714" h="3069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20"/>
                    </a:cubicBezTo>
                    <a:cubicBezTo>
                      <a:pt x="f50" y="f51"/>
                      <a:pt x="f52" y="f18"/>
                      <a:pt x="f49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6" name="Freeform: Shape 164"/>
              <p:cNvSpPr/>
              <p:nvPr/>
            </p:nvSpPr>
            <p:spPr>
              <a:xfrm rot="11842781" flipV="1">
                <a:off x="3574206" y="2415953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7" name="Freeform: Shape 165"/>
              <p:cNvSpPr/>
              <p:nvPr/>
            </p:nvSpPr>
            <p:spPr>
              <a:xfrm rot="11842781" flipV="1">
                <a:off x="4382627" y="3602836"/>
                <a:ext cx="263731" cy="339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306"/>
                  <a:gd name="f7" fmla="val 326961"/>
                  <a:gd name="f8" fmla="val 220863"/>
                  <a:gd name="f9" fmla="val 231649"/>
                  <a:gd name="f10" fmla="val 198709"/>
                  <a:gd name="f11" fmla="val 227829"/>
                  <a:gd name="f12" fmla="val 185341"/>
                  <a:gd name="f13" fmla="val 214461"/>
                  <a:gd name="f14" fmla="val 186487"/>
                  <a:gd name="f15" fmla="val 190016"/>
                  <a:gd name="f16" fmla="val 181521"/>
                  <a:gd name="f17" fmla="val 167480"/>
                  <a:gd name="f18" fmla="val 183431"/>
                  <a:gd name="f19" fmla="val 147619"/>
                  <a:gd name="f20" fmla="val 209022"/>
                  <a:gd name="f21" fmla="val 138452"/>
                  <a:gd name="f22" fmla="val 222008"/>
                  <a:gd name="f23" fmla="val 133868"/>
                  <a:gd name="f24" fmla="val 218189"/>
                  <a:gd name="f25" fmla="val 126993"/>
                  <a:gd name="f26" fmla="val 214369"/>
                  <a:gd name="f27" fmla="val 117826"/>
                  <a:gd name="f28" fmla="val 205202"/>
                  <a:gd name="f29" fmla="val 96055"/>
                  <a:gd name="f30" fmla="val 191070"/>
                  <a:gd name="f31" fmla="val 76957"/>
                  <a:gd name="f32" fmla="val 186105"/>
                  <a:gd name="f33" fmla="val 53276"/>
                  <a:gd name="f34" fmla="val 175028"/>
                  <a:gd name="f35" fmla="val 41817"/>
                  <a:gd name="f36" fmla="val 170826"/>
                  <a:gd name="f37" fmla="val 26157"/>
                  <a:gd name="f38" fmla="val 164715"/>
                  <a:gd name="f39" fmla="val 12025"/>
                  <a:gd name="f40" fmla="val 159368"/>
                  <a:gd name="f41" fmla="val 184"/>
                  <a:gd name="f42" fmla="val 154021"/>
                  <a:gd name="f43" fmla="+- 0 0 3254"/>
                  <a:gd name="f44" fmla="val 141034"/>
                  <a:gd name="f45" fmla="val 3240"/>
                  <a:gd name="f46" fmla="val 97873"/>
                  <a:gd name="f47" fmla="val 24247"/>
                  <a:gd name="f48" fmla="val 54713"/>
                  <a:gd name="f49" fmla="val 44491"/>
                  <a:gd name="f50" fmla="val 10788"/>
                  <a:gd name="f51" fmla="val 63971"/>
                  <a:gd name="f52" fmla="+- 0 0 2581"/>
                  <a:gd name="f53" fmla="val 70082"/>
                  <a:gd name="f54" fmla="+- 0 0 1817"/>
                  <a:gd name="f55" fmla="val 76193"/>
                  <a:gd name="f56" fmla="val 3912"/>
                  <a:gd name="f57" fmla="val 87652"/>
                  <a:gd name="f58" fmla="val 11170"/>
                  <a:gd name="f59" fmla="val 101402"/>
                  <a:gd name="f60" fmla="val 16517"/>
                  <a:gd name="f61" fmla="val 116298"/>
                  <a:gd name="f62" fmla="val 23010"/>
                  <a:gd name="f63" fmla="val 130431"/>
                  <a:gd name="f64" fmla="val 29121"/>
                  <a:gd name="f65" fmla="val 142653"/>
                  <a:gd name="f66" fmla="val 35232"/>
                  <a:gd name="f67" fmla="val 155258"/>
                  <a:gd name="f68" fmla="val 41726"/>
                  <a:gd name="f69" fmla="val 51657"/>
                  <a:gd name="f70" fmla="val 186578"/>
                  <a:gd name="f71" fmla="val 55094"/>
                  <a:gd name="f72" fmla="val 211405"/>
                  <a:gd name="f73" fmla="val 90234"/>
                  <a:gd name="f74" fmla="val 199564"/>
                  <a:gd name="f75" fmla="val 108950"/>
                  <a:gd name="f76" fmla="val 193071"/>
                  <a:gd name="f77" fmla="val 124228"/>
                  <a:gd name="f78" fmla="val 213697"/>
                  <a:gd name="f79" fmla="val 134159"/>
                  <a:gd name="f80" fmla="val 230503"/>
                  <a:gd name="f81" fmla="val 142562"/>
                  <a:gd name="f82" fmla="val 245399"/>
                  <a:gd name="f83" fmla="val 142180"/>
                  <a:gd name="f84" fmla="val 259913"/>
                  <a:gd name="f85" fmla="val 131485"/>
                  <a:gd name="f86" fmla="val 274810"/>
                  <a:gd name="f87" fmla="val 116589"/>
                  <a:gd name="f88" fmla="val 295817"/>
                  <a:gd name="f89" fmla="val 129957"/>
                  <a:gd name="f90" fmla="val 323700"/>
                  <a:gd name="f91" fmla="val 156312"/>
                  <a:gd name="f92" fmla="val 326374"/>
                  <a:gd name="f93" fmla="val 192598"/>
                  <a:gd name="f94" fmla="val 329811"/>
                  <a:gd name="f95" fmla="val 223536"/>
                  <a:gd name="f96" fmla="val 318352"/>
                  <a:gd name="f97" fmla="val 244926"/>
                  <a:gd name="f98" fmla="val 287032"/>
                  <a:gd name="f99" fmla="val 263642"/>
                  <a:gd name="f100" fmla="val 259149"/>
                  <a:gd name="f101" fmla="val 253711"/>
                  <a:gd name="f102" fmla="val 237378"/>
                  <a:gd name="f103" fmla="+- 0 0 -90"/>
                  <a:gd name="f104" fmla="*/ f3 1 254306"/>
                  <a:gd name="f105" fmla="*/ f4 1 326961"/>
                  <a:gd name="f106" fmla="+- f7 0 f5"/>
                  <a:gd name="f107" fmla="+- f6 0 f5"/>
                  <a:gd name="f108" fmla="*/ f103 f0 1"/>
                  <a:gd name="f109" fmla="*/ f107 1 254306"/>
                  <a:gd name="f110" fmla="*/ f106 1 326961"/>
                  <a:gd name="f111" fmla="*/ 220863 f107 1"/>
                  <a:gd name="f112" fmla="*/ 231649 f106 1"/>
                  <a:gd name="f113" fmla="*/ 186487 f107 1"/>
                  <a:gd name="f114" fmla="*/ 190016 f106 1"/>
                  <a:gd name="f115" fmla="*/ 209022 f107 1"/>
                  <a:gd name="f116" fmla="*/ 138452 f106 1"/>
                  <a:gd name="f117" fmla="*/ 214369 f107 1"/>
                  <a:gd name="f118" fmla="*/ 117826 f106 1"/>
                  <a:gd name="f119" fmla="*/ 186105 f107 1"/>
                  <a:gd name="f120" fmla="*/ 53276 f106 1"/>
                  <a:gd name="f121" fmla="*/ 164715 f107 1"/>
                  <a:gd name="f122" fmla="*/ 12025 f106 1"/>
                  <a:gd name="f123" fmla="*/ 141034 f107 1"/>
                  <a:gd name="f124" fmla="*/ 3240 f106 1"/>
                  <a:gd name="f125" fmla="*/ 10788 f107 1"/>
                  <a:gd name="f126" fmla="*/ 63971 f106 1"/>
                  <a:gd name="f127" fmla="*/ 3912 f107 1"/>
                  <a:gd name="f128" fmla="*/ 87652 f106 1"/>
                  <a:gd name="f129" fmla="*/ 23010 f107 1"/>
                  <a:gd name="f130" fmla="*/ 130431 f106 1"/>
                  <a:gd name="f131" fmla="*/ 41726 f107 1"/>
                  <a:gd name="f132" fmla="*/ 167480 f106 1"/>
                  <a:gd name="f133" fmla="*/ 90234 f107 1"/>
                  <a:gd name="f134" fmla="*/ 199564 f106 1"/>
                  <a:gd name="f135" fmla="*/ 134159 f107 1"/>
                  <a:gd name="f136" fmla="*/ 230503 f106 1"/>
                  <a:gd name="f137" fmla="*/ 131485 f107 1"/>
                  <a:gd name="f138" fmla="*/ 274810 f106 1"/>
                  <a:gd name="f139" fmla="*/ 156312 f107 1"/>
                  <a:gd name="f140" fmla="*/ 326374 f106 1"/>
                  <a:gd name="f141" fmla="*/ 244926 f107 1"/>
                  <a:gd name="f142" fmla="*/ 287032 f106 1"/>
                  <a:gd name="f143" fmla="*/ f108 1 f2"/>
                  <a:gd name="f144" fmla="*/ f111 1 254306"/>
                  <a:gd name="f145" fmla="*/ f112 1 326961"/>
                  <a:gd name="f146" fmla="*/ f113 1 254306"/>
                  <a:gd name="f147" fmla="*/ f114 1 326961"/>
                  <a:gd name="f148" fmla="*/ f115 1 254306"/>
                  <a:gd name="f149" fmla="*/ f116 1 326961"/>
                  <a:gd name="f150" fmla="*/ f117 1 254306"/>
                  <a:gd name="f151" fmla="*/ f118 1 326961"/>
                  <a:gd name="f152" fmla="*/ f119 1 254306"/>
                  <a:gd name="f153" fmla="*/ f120 1 326961"/>
                  <a:gd name="f154" fmla="*/ f121 1 254306"/>
                  <a:gd name="f155" fmla="*/ f122 1 326961"/>
                  <a:gd name="f156" fmla="*/ f123 1 254306"/>
                  <a:gd name="f157" fmla="*/ f124 1 326961"/>
                  <a:gd name="f158" fmla="*/ f125 1 254306"/>
                  <a:gd name="f159" fmla="*/ f126 1 326961"/>
                  <a:gd name="f160" fmla="*/ f127 1 254306"/>
                  <a:gd name="f161" fmla="*/ f128 1 326961"/>
                  <a:gd name="f162" fmla="*/ f129 1 254306"/>
                  <a:gd name="f163" fmla="*/ f130 1 326961"/>
                  <a:gd name="f164" fmla="*/ f131 1 254306"/>
                  <a:gd name="f165" fmla="*/ f132 1 326961"/>
                  <a:gd name="f166" fmla="*/ f133 1 254306"/>
                  <a:gd name="f167" fmla="*/ f134 1 326961"/>
                  <a:gd name="f168" fmla="*/ f135 1 254306"/>
                  <a:gd name="f169" fmla="*/ f136 1 326961"/>
                  <a:gd name="f170" fmla="*/ f137 1 254306"/>
                  <a:gd name="f171" fmla="*/ f138 1 326961"/>
                  <a:gd name="f172" fmla="*/ f139 1 254306"/>
                  <a:gd name="f173" fmla="*/ f140 1 326961"/>
                  <a:gd name="f174" fmla="*/ f141 1 254306"/>
                  <a:gd name="f175" fmla="*/ f142 1 326961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54306" h="32696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8" name="Freeform: Shape 166"/>
              <p:cNvSpPr/>
              <p:nvPr/>
            </p:nvSpPr>
            <p:spPr>
              <a:xfrm rot="11842781" flipV="1">
                <a:off x="3898462" y="3057358"/>
                <a:ext cx="307210" cy="326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229"/>
                  <a:gd name="f7" fmla="val 315230"/>
                  <a:gd name="f8" fmla="val 258276"/>
                  <a:gd name="f9" fmla="val 205598"/>
                  <a:gd name="f10" fmla="val 233831"/>
                  <a:gd name="f11" fmla="val 210945"/>
                  <a:gd name="f12" fmla="val 218935"/>
                  <a:gd name="f13" fmla="val 199487"/>
                  <a:gd name="f14" fmla="val 209768"/>
                  <a:gd name="f15" fmla="val 180007"/>
                  <a:gd name="f16" fmla="val 200219"/>
                  <a:gd name="f17" fmla="val 159764"/>
                  <a:gd name="f18" fmla="val 194108"/>
                  <a:gd name="f19" fmla="val 137992"/>
                  <a:gd name="f20" fmla="val 216643"/>
                  <a:gd name="f21" fmla="val 120804"/>
                  <a:gd name="f22" fmla="val 227720"/>
                  <a:gd name="f23" fmla="val 112401"/>
                  <a:gd name="f24" fmla="val 224282"/>
                  <a:gd name="f25" fmla="val 107054"/>
                  <a:gd name="f26" fmla="val 217407"/>
                  <a:gd name="f27" fmla="val 97887"/>
                  <a:gd name="f28" fmla="val 205948"/>
                  <a:gd name="f29" fmla="val 82609"/>
                  <a:gd name="f30" fmla="val 189906"/>
                  <a:gd name="f31" fmla="val 71150"/>
                  <a:gd name="f32" fmla="val 182267"/>
                  <a:gd name="f33" fmla="val 52816"/>
                  <a:gd name="f34" fmla="val 165461"/>
                  <a:gd name="f35" fmla="val 40976"/>
                  <a:gd name="f36" fmla="val 154766"/>
                  <a:gd name="f37" fmla="val 23406"/>
                  <a:gd name="f38" fmla="val 141780"/>
                  <a:gd name="f39" fmla="val 8127"/>
                  <a:gd name="f40" fmla="val 134141"/>
                  <a:gd name="f41" fmla="+- 0 0 1040"/>
                  <a:gd name="f42" fmla="val 129176"/>
                  <a:gd name="f43" fmla="+- 0 0 3331"/>
                  <a:gd name="f44" fmla="val 118863"/>
                  <a:gd name="f45" fmla="val 5836"/>
                  <a:gd name="f46" fmla="val 82577"/>
                  <a:gd name="f47" fmla="val 37920"/>
                  <a:gd name="f48" fmla="val 45909"/>
                  <a:gd name="f49" fmla="val 68858"/>
                  <a:gd name="f50" fmla="val 8477"/>
                  <a:gd name="f51" fmla="val 99797"/>
                  <a:gd name="f52" fmla="+- 0 0 1071"/>
                  <a:gd name="f53" fmla="val 107818"/>
                  <a:gd name="f54" fmla="+- 0 0 3363"/>
                  <a:gd name="f55" fmla="val 112783"/>
                  <a:gd name="f56" fmla="val 5804"/>
                  <a:gd name="f57" fmla="val 122332"/>
                  <a:gd name="f58" fmla="val 16499"/>
                  <a:gd name="f59" fmla="val 133791"/>
                  <a:gd name="f60" fmla="val 25665"/>
                  <a:gd name="f61" fmla="val 146777"/>
                  <a:gd name="f62" fmla="val 35597"/>
                  <a:gd name="f63" fmla="val 159000"/>
                  <a:gd name="f64" fmla="val 170840"/>
                  <a:gd name="f65" fmla="val 56222"/>
                  <a:gd name="f66" fmla="val 182681"/>
                  <a:gd name="f67" fmla="val 66917"/>
                  <a:gd name="f68" fmla="val 194139"/>
                  <a:gd name="f69" fmla="val 80285"/>
                  <a:gd name="f70" fmla="val 208272"/>
                  <a:gd name="f71" fmla="val 87542"/>
                  <a:gd name="f72" fmla="val 231571"/>
                  <a:gd name="f73" fmla="val 116571"/>
                  <a:gd name="f74" fmla="val 210563"/>
                  <a:gd name="f75" fmla="val 132231"/>
                  <a:gd name="f76" fmla="val 199105"/>
                  <a:gd name="f77" fmla="val 154385"/>
                  <a:gd name="f78" fmla="val 212855"/>
                  <a:gd name="f79" fmla="val 168517"/>
                  <a:gd name="f80" fmla="val 226606"/>
                  <a:gd name="f81" fmla="val 180740"/>
                  <a:gd name="f82" fmla="val 238828"/>
                  <a:gd name="f83" fmla="val 186087"/>
                  <a:gd name="f84" fmla="val 253342"/>
                  <a:gd name="f85" fmla="val 179212"/>
                  <a:gd name="f86" fmla="val 272058"/>
                  <a:gd name="f87" fmla="val 170426"/>
                  <a:gd name="f88" fmla="val 296121"/>
                  <a:gd name="f89" fmla="val 185705"/>
                  <a:gd name="f90" fmla="val 314837"/>
                  <a:gd name="f91" fmla="val 212060"/>
                  <a:gd name="f92" fmla="val 315219"/>
                  <a:gd name="f93" fmla="val 248345"/>
                  <a:gd name="f94" fmla="val 315983"/>
                  <a:gd name="f95" fmla="val 292652"/>
                  <a:gd name="f96" fmla="val 276642"/>
                  <a:gd name="f97" fmla="val 296090"/>
                  <a:gd name="f98" fmla="val 240738"/>
                  <a:gd name="f99" fmla="val 297999"/>
                  <a:gd name="f100" fmla="val 219348"/>
                  <a:gd name="f101" fmla="val 280048"/>
                  <a:gd name="f102" fmla="val 201015"/>
                  <a:gd name="f103" fmla="+- 0 0 -90"/>
                  <a:gd name="f104" fmla="*/ f3 1 296229"/>
                  <a:gd name="f105" fmla="*/ f4 1 315230"/>
                  <a:gd name="f106" fmla="+- f7 0 f5"/>
                  <a:gd name="f107" fmla="+- f6 0 f5"/>
                  <a:gd name="f108" fmla="*/ f103 f0 1"/>
                  <a:gd name="f109" fmla="*/ f107 1 296229"/>
                  <a:gd name="f110" fmla="*/ f106 1 315230"/>
                  <a:gd name="f111" fmla="*/ 258276 f107 1"/>
                  <a:gd name="f112" fmla="*/ 205598 f106 1"/>
                  <a:gd name="f113" fmla="*/ 209768 f107 1"/>
                  <a:gd name="f114" fmla="*/ 180007 f106 1"/>
                  <a:gd name="f115" fmla="*/ 216643 f107 1"/>
                  <a:gd name="f116" fmla="*/ 120804 f106 1"/>
                  <a:gd name="f117" fmla="*/ 217407 f107 1"/>
                  <a:gd name="f118" fmla="*/ 97887 f106 1"/>
                  <a:gd name="f119" fmla="*/ 182267 f107 1"/>
                  <a:gd name="f120" fmla="*/ 52816 f106 1"/>
                  <a:gd name="f121" fmla="*/ 141780 f107 1"/>
                  <a:gd name="f122" fmla="*/ 8127 f106 1"/>
                  <a:gd name="f123" fmla="*/ 118863 f107 1"/>
                  <a:gd name="f124" fmla="*/ 5836 f106 1"/>
                  <a:gd name="f125" fmla="*/ 8477 f107 1"/>
                  <a:gd name="f126" fmla="*/ 99797 f106 1"/>
                  <a:gd name="f127" fmla="*/ 5804 f107 1"/>
                  <a:gd name="f128" fmla="*/ 122332 f106 1"/>
                  <a:gd name="f129" fmla="*/ 35597 f107 1"/>
                  <a:gd name="f130" fmla="*/ 159000 f106 1"/>
                  <a:gd name="f131" fmla="*/ 66917 f107 1"/>
                  <a:gd name="f132" fmla="*/ 194139 f106 1"/>
                  <a:gd name="f133" fmla="*/ 116571 f107 1"/>
                  <a:gd name="f134" fmla="*/ 210563 f106 1"/>
                  <a:gd name="f135" fmla="*/ 168517 f107 1"/>
                  <a:gd name="f136" fmla="*/ 226606 f106 1"/>
                  <a:gd name="f137" fmla="*/ 179212 f107 1"/>
                  <a:gd name="f138" fmla="*/ 272058 f106 1"/>
                  <a:gd name="f139" fmla="*/ 212060 f107 1"/>
                  <a:gd name="f140" fmla="*/ 315219 f106 1"/>
                  <a:gd name="f141" fmla="*/ 296090 f107 1"/>
                  <a:gd name="f142" fmla="*/ 240738 f106 1"/>
                  <a:gd name="f143" fmla="*/ f108 1 f2"/>
                  <a:gd name="f144" fmla="*/ f111 1 296229"/>
                  <a:gd name="f145" fmla="*/ f112 1 315230"/>
                  <a:gd name="f146" fmla="*/ f113 1 296229"/>
                  <a:gd name="f147" fmla="*/ f114 1 315230"/>
                  <a:gd name="f148" fmla="*/ f115 1 296229"/>
                  <a:gd name="f149" fmla="*/ f116 1 315230"/>
                  <a:gd name="f150" fmla="*/ f117 1 296229"/>
                  <a:gd name="f151" fmla="*/ f118 1 315230"/>
                  <a:gd name="f152" fmla="*/ f119 1 296229"/>
                  <a:gd name="f153" fmla="*/ f120 1 315230"/>
                  <a:gd name="f154" fmla="*/ f121 1 296229"/>
                  <a:gd name="f155" fmla="*/ f122 1 315230"/>
                  <a:gd name="f156" fmla="*/ f123 1 296229"/>
                  <a:gd name="f157" fmla="*/ f124 1 315230"/>
                  <a:gd name="f158" fmla="*/ f125 1 296229"/>
                  <a:gd name="f159" fmla="*/ f126 1 315230"/>
                  <a:gd name="f160" fmla="*/ f127 1 296229"/>
                  <a:gd name="f161" fmla="*/ f128 1 315230"/>
                  <a:gd name="f162" fmla="*/ f129 1 296229"/>
                  <a:gd name="f163" fmla="*/ f130 1 315230"/>
                  <a:gd name="f164" fmla="*/ f131 1 296229"/>
                  <a:gd name="f165" fmla="*/ f132 1 315230"/>
                  <a:gd name="f166" fmla="*/ f133 1 296229"/>
                  <a:gd name="f167" fmla="*/ f134 1 315230"/>
                  <a:gd name="f168" fmla="*/ f135 1 296229"/>
                  <a:gd name="f169" fmla="*/ f136 1 315230"/>
                  <a:gd name="f170" fmla="*/ f137 1 296229"/>
                  <a:gd name="f171" fmla="*/ f138 1 315230"/>
                  <a:gd name="f172" fmla="*/ f139 1 296229"/>
                  <a:gd name="f173" fmla="*/ f140 1 315230"/>
                  <a:gd name="f174" fmla="*/ f141 1 296229"/>
                  <a:gd name="f175" fmla="*/ f142 1 315230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96229" h="31523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48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9" name="Freeform: Shape 167"/>
              <p:cNvSpPr/>
              <p:nvPr/>
            </p:nvSpPr>
            <p:spPr>
              <a:xfrm rot="11842781" flipV="1">
                <a:off x="3508297" y="2193160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0" name="Freeform: Shape 168"/>
              <p:cNvSpPr/>
              <p:nvPr/>
            </p:nvSpPr>
            <p:spPr>
              <a:xfrm rot="11842781" flipV="1">
                <a:off x="4200051" y="3431156"/>
                <a:ext cx="275298" cy="33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5460"/>
                  <a:gd name="f7" fmla="val 319509"/>
                  <a:gd name="f8" fmla="val 230152"/>
                  <a:gd name="f9" fmla="val 222391"/>
                  <a:gd name="f10" fmla="val 207235"/>
                  <a:gd name="f11" fmla="val 220481"/>
                  <a:gd name="f12" fmla="val 195013"/>
                  <a:gd name="f13" fmla="val 205966"/>
                  <a:gd name="f14" fmla="val 191193"/>
                  <a:gd name="f15" fmla="val 186105"/>
                  <a:gd name="f16" fmla="val 187374"/>
                  <a:gd name="f17" fmla="val 165861"/>
                  <a:gd name="f18" fmla="val 183172"/>
                  <a:gd name="f19" fmla="val 142562"/>
                  <a:gd name="f20" fmla="val 208763"/>
                  <a:gd name="f21" fmla="val 131485"/>
                  <a:gd name="f22" fmla="val 222131"/>
                  <a:gd name="f23" fmla="val 125756"/>
                  <a:gd name="f24" fmla="val 222895"/>
                  <a:gd name="f25" fmla="val 120027"/>
                  <a:gd name="f26" fmla="val 215638"/>
                  <a:gd name="f27" fmla="val 108186"/>
                  <a:gd name="f28" fmla="val 203034"/>
                  <a:gd name="f29" fmla="val 87178"/>
                  <a:gd name="f30" fmla="val 192339"/>
                  <a:gd name="f31" fmla="val 65407"/>
                  <a:gd name="f32" fmla="val 180880"/>
                  <a:gd name="f33" fmla="val 43636"/>
                  <a:gd name="f34" fmla="val 178970"/>
                  <a:gd name="f35" fmla="val 40580"/>
                  <a:gd name="f36" fmla="val 176679"/>
                  <a:gd name="f37" fmla="val 37906"/>
                  <a:gd name="f38" fmla="val 175151"/>
                  <a:gd name="f39" fmla="val 34851"/>
                  <a:gd name="f40" fmla="val 150324"/>
                  <a:gd name="f41" fmla="+- 0 0 7928"/>
                  <a:gd name="f42" fmla="val 105253"/>
                  <a:gd name="f43" fmla="val 16517"/>
                  <a:gd name="f44" fmla="val 74697"/>
                  <a:gd name="f45" fmla="val 33323"/>
                  <a:gd name="f46" fmla="val 44140"/>
                  <a:gd name="f47" fmla="val 50893"/>
                  <a:gd name="f48" fmla="val 12820"/>
                  <a:gd name="f49" fmla="val 66553"/>
                  <a:gd name="f50" fmla="+- 0 0 2458"/>
                  <a:gd name="f51" fmla="val 74192"/>
                  <a:gd name="f52" fmla="+- 0 0 2840"/>
                  <a:gd name="f53" fmla="val 81067"/>
                  <a:gd name="f54" fmla="val 5181"/>
                  <a:gd name="f55" fmla="val 94054"/>
                  <a:gd name="f56" fmla="val 13202"/>
                  <a:gd name="f57" fmla="val 107422"/>
                  <a:gd name="f58" fmla="val 23515"/>
                  <a:gd name="f59" fmla="val 119645"/>
                  <a:gd name="f60" fmla="val 26188"/>
                  <a:gd name="f61" fmla="val 135687"/>
                  <a:gd name="f62" fmla="val 41085"/>
                  <a:gd name="f63" fmla="val 151729"/>
                  <a:gd name="f64" fmla="val 48342"/>
                  <a:gd name="f65" fmla="val 172736"/>
                  <a:gd name="f66" fmla="val 59419"/>
                  <a:gd name="f67" fmla="val 191070"/>
                  <a:gd name="f68" fmla="val 65530"/>
                  <a:gd name="f69" fmla="val 202147"/>
                  <a:gd name="f70" fmla="val 70495"/>
                  <a:gd name="f71" fmla="val 207494"/>
                  <a:gd name="f72" fmla="val 83100"/>
                  <a:gd name="f73" fmla="val 200619"/>
                  <a:gd name="f74" fmla="val 107163"/>
                  <a:gd name="f75" fmla="val 187633"/>
                  <a:gd name="f76" fmla="val 122441"/>
                  <a:gd name="f77" fmla="val 203675"/>
                  <a:gd name="f78" fmla="val 137338"/>
                  <a:gd name="f79" fmla="val 218953"/>
                  <a:gd name="f80" fmla="val 151470"/>
                  <a:gd name="f81" fmla="val 233849"/>
                  <a:gd name="f82" fmla="val 152998"/>
                  <a:gd name="f83" fmla="val 251037"/>
                  <a:gd name="f84" fmla="val 143449"/>
                  <a:gd name="f85" fmla="val 269371"/>
                  <a:gd name="f86" fmla="val 129698"/>
                  <a:gd name="f87" fmla="val 295344"/>
                  <a:gd name="f88" fmla="val 141157"/>
                  <a:gd name="f89" fmla="val 316351"/>
                  <a:gd name="f90" fmla="val 170567"/>
                  <a:gd name="f91" fmla="val 319025"/>
                  <a:gd name="f92" fmla="val 207999"/>
                  <a:gd name="f93" fmla="val 322463"/>
                  <a:gd name="f94" fmla="val 237028"/>
                  <a:gd name="f95" fmla="val 307567"/>
                  <a:gd name="f96" fmla="val 257271"/>
                  <a:gd name="f97" fmla="val 275864"/>
                  <a:gd name="f98" fmla="val 274841"/>
                  <a:gd name="f99" fmla="val 247600"/>
                  <a:gd name="f100" fmla="val 263383"/>
                  <a:gd name="f101" fmla="val 225064"/>
                  <a:gd name="f102" fmla="+- 0 0 -90"/>
                  <a:gd name="f103" fmla="*/ f3 1 265460"/>
                  <a:gd name="f104" fmla="*/ f4 1 319509"/>
                  <a:gd name="f105" fmla="+- f7 0 f5"/>
                  <a:gd name="f106" fmla="+- f6 0 f5"/>
                  <a:gd name="f107" fmla="*/ f102 f0 1"/>
                  <a:gd name="f108" fmla="*/ f106 1 265460"/>
                  <a:gd name="f109" fmla="*/ f105 1 319509"/>
                  <a:gd name="f110" fmla="*/ 230152 f106 1"/>
                  <a:gd name="f111" fmla="*/ 222391 f105 1"/>
                  <a:gd name="f112" fmla="*/ 191193 f106 1"/>
                  <a:gd name="f113" fmla="*/ 186105 f105 1"/>
                  <a:gd name="f114" fmla="*/ 208763 f106 1"/>
                  <a:gd name="f115" fmla="*/ 131485 f105 1"/>
                  <a:gd name="f116" fmla="*/ 215638 f106 1"/>
                  <a:gd name="f117" fmla="*/ 108186 f105 1"/>
                  <a:gd name="f118" fmla="*/ 180880 f106 1"/>
                  <a:gd name="f119" fmla="*/ 43636 f105 1"/>
                  <a:gd name="f120" fmla="*/ 175151 f106 1"/>
                  <a:gd name="f121" fmla="*/ 34851 f105 1"/>
                  <a:gd name="f122" fmla="*/ 105253 f106 1"/>
                  <a:gd name="f123" fmla="*/ 16517 f105 1"/>
                  <a:gd name="f124" fmla="*/ 12820 f106 1"/>
                  <a:gd name="f125" fmla="*/ 66553 f105 1"/>
                  <a:gd name="f126" fmla="*/ 5181 f106 1"/>
                  <a:gd name="f127" fmla="*/ 94054 f105 1"/>
                  <a:gd name="f128" fmla="*/ 26188 f106 1"/>
                  <a:gd name="f129" fmla="*/ 135687 f105 1"/>
                  <a:gd name="f130" fmla="*/ 59419 f106 1"/>
                  <a:gd name="f131" fmla="*/ 191070 f105 1"/>
                  <a:gd name="f132" fmla="*/ 83100 f106 1"/>
                  <a:gd name="f133" fmla="*/ 200619 f105 1"/>
                  <a:gd name="f134" fmla="*/ 137338 f106 1"/>
                  <a:gd name="f135" fmla="*/ 218953 f105 1"/>
                  <a:gd name="f136" fmla="*/ 143449 f106 1"/>
                  <a:gd name="f137" fmla="*/ 269371 f105 1"/>
                  <a:gd name="f138" fmla="*/ 170567 f106 1"/>
                  <a:gd name="f139" fmla="*/ 319025 f105 1"/>
                  <a:gd name="f140" fmla="*/ 257271 f106 1"/>
                  <a:gd name="f141" fmla="*/ 275864 f105 1"/>
                  <a:gd name="f142" fmla="*/ f107 1 f2"/>
                  <a:gd name="f143" fmla="*/ f110 1 265460"/>
                  <a:gd name="f144" fmla="*/ f111 1 319509"/>
                  <a:gd name="f145" fmla="*/ f112 1 265460"/>
                  <a:gd name="f146" fmla="*/ f113 1 319509"/>
                  <a:gd name="f147" fmla="*/ f114 1 265460"/>
                  <a:gd name="f148" fmla="*/ f115 1 319509"/>
                  <a:gd name="f149" fmla="*/ f116 1 265460"/>
                  <a:gd name="f150" fmla="*/ f117 1 319509"/>
                  <a:gd name="f151" fmla="*/ f118 1 265460"/>
                  <a:gd name="f152" fmla="*/ f119 1 319509"/>
                  <a:gd name="f153" fmla="*/ f120 1 265460"/>
                  <a:gd name="f154" fmla="*/ f121 1 319509"/>
                  <a:gd name="f155" fmla="*/ f122 1 265460"/>
                  <a:gd name="f156" fmla="*/ f123 1 319509"/>
                  <a:gd name="f157" fmla="*/ f124 1 265460"/>
                  <a:gd name="f158" fmla="*/ f125 1 319509"/>
                  <a:gd name="f159" fmla="*/ f126 1 265460"/>
                  <a:gd name="f160" fmla="*/ f127 1 319509"/>
                  <a:gd name="f161" fmla="*/ f128 1 265460"/>
                  <a:gd name="f162" fmla="*/ f129 1 319509"/>
                  <a:gd name="f163" fmla="*/ f130 1 265460"/>
                  <a:gd name="f164" fmla="*/ f131 1 319509"/>
                  <a:gd name="f165" fmla="*/ f132 1 265460"/>
                  <a:gd name="f166" fmla="*/ f133 1 319509"/>
                  <a:gd name="f167" fmla="*/ f134 1 265460"/>
                  <a:gd name="f168" fmla="*/ f135 1 319509"/>
                  <a:gd name="f169" fmla="*/ f136 1 265460"/>
                  <a:gd name="f170" fmla="*/ f137 1 319509"/>
                  <a:gd name="f171" fmla="*/ f138 1 265460"/>
                  <a:gd name="f172" fmla="*/ f139 1 319509"/>
                  <a:gd name="f173" fmla="*/ f140 1 265460"/>
                  <a:gd name="f174" fmla="*/ f141 1 319509"/>
                  <a:gd name="f175" fmla="*/ f5 1 f108"/>
                  <a:gd name="f176" fmla="*/ f6 1 f108"/>
                  <a:gd name="f177" fmla="*/ f5 1 f109"/>
                  <a:gd name="f178" fmla="*/ f7 1 f109"/>
                  <a:gd name="f179" fmla="+- f142 0 f1"/>
                  <a:gd name="f180" fmla="*/ f143 1 f108"/>
                  <a:gd name="f181" fmla="*/ f144 1 f109"/>
                  <a:gd name="f182" fmla="*/ f145 1 f108"/>
                  <a:gd name="f183" fmla="*/ f146 1 f109"/>
                  <a:gd name="f184" fmla="*/ f147 1 f108"/>
                  <a:gd name="f185" fmla="*/ f148 1 f109"/>
                  <a:gd name="f186" fmla="*/ f149 1 f108"/>
                  <a:gd name="f187" fmla="*/ f150 1 f109"/>
                  <a:gd name="f188" fmla="*/ f151 1 f108"/>
                  <a:gd name="f189" fmla="*/ f152 1 f109"/>
                  <a:gd name="f190" fmla="*/ f153 1 f108"/>
                  <a:gd name="f191" fmla="*/ f154 1 f109"/>
                  <a:gd name="f192" fmla="*/ f155 1 f108"/>
                  <a:gd name="f193" fmla="*/ f156 1 f109"/>
                  <a:gd name="f194" fmla="*/ f157 1 f108"/>
                  <a:gd name="f195" fmla="*/ f158 1 f109"/>
                  <a:gd name="f196" fmla="*/ f159 1 f108"/>
                  <a:gd name="f197" fmla="*/ f160 1 f109"/>
                  <a:gd name="f198" fmla="*/ f161 1 f108"/>
                  <a:gd name="f199" fmla="*/ f162 1 f109"/>
                  <a:gd name="f200" fmla="*/ f163 1 f108"/>
                  <a:gd name="f201" fmla="*/ f164 1 f109"/>
                  <a:gd name="f202" fmla="*/ f165 1 f108"/>
                  <a:gd name="f203" fmla="*/ f166 1 f109"/>
                  <a:gd name="f204" fmla="*/ f167 1 f108"/>
                  <a:gd name="f205" fmla="*/ f168 1 f109"/>
                  <a:gd name="f206" fmla="*/ f169 1 f108"/>
                  <a:gd name="f207" fmla="*/ f170 1 f109"/>
                  <a:gd name="f208" fmla="*/ f171 1 f108"/>
                  <a:gd name="f209" fmla="*/ f172 1 f109"/>
                  <a:gd name="f210" fmla="*/ f173 1 f108"/>
                  <a:gd name="f211" fmla="*/ f174 1 f109"/>
                  <a:gd name="f212" fmla="*/ f175 f103 1"/>
                  <a:gd name="f213" fmla="*/ f176 f103 1"/>
                  <a:gd name="f214" fmla="*/ f178 f104 1"/>
                  <a:gd name="f215" fmla="*/ f177 f104 1"/>
                  <a:gd name="f216" fmla="*/ f180 f103 1"/>
                  <a:gd name="f217" fmla="*/ f181 f104 1"/>
                  <a:gd name="f218" fmla="*/ f182 f103 1"/>
                  <a:gd name="f219" fmla="*/ f183 f104 1"/>
                  <a:gd name="f220" fmla="*/ f184 f103 1"/>
                  <a:gd name="f221" fmla="*/ f185 f104 1"/>
                  <a:gd name="f222" fmla="*/ f186 f103 1"/>
                  <a:gd name="f223" fmla="*/ f187 f104 1"/>
                  <a:gd name="f224" fmla="*/ f188 f103 1"/>
                  <a:gd name="f225" fmla="*/ f189 f104 1"/>
                  <a:gd name="f226" fmla="*/ f190 f103 1"/>
                  <a:gd name="f227" fmla="*/ f191 f104 1"/>
                  <a:gd name="f228" fmla="*/ f192 f103 1"/>
                  <a:gd name="f229" fmla="*/ f193 f104 1"/>
                  <a:gd name="f230" fmla="*/ f194 f103 1"/>
                  <a:gd name="f231" fmla="*/ f195 f104 1"/>
                  <a:gd name="f232" fmla="*/ f196 f103 1"/>
                  <a:gd name="f233" fmla="*/ f197 f104 1"/>
                  <a:gd name="f234" fmla="*/ f198 f103 1"/>
                  <a:gd name="f235" fmla="*/ f199 f104 1"/>
                  <a:gd name="f236" fmla="*/ f200 f103 1"/>
                  <a:gd name="f237" fmla="*/ f201 f104 1"/>
                  <a:gd name="f238" fmla="*/ f202 f103 1"/>
                  <a:gd name="f239" fmla="*/ f203 f104 1"/>
                  <a:gd name="f240" fmla="*/ f204 f103 1"/>
                  <a:gd name="f241" fmla="*/ f205 f104 1"/>
                  <a:gd name="f242" fmla="*/ f206 f103 1"/>
                  <a:gd name="f243" fmla="*/ f207 f104 1"/>
                  <a:gd name="f244" fmla="*/ f208 f103 1"/>
                  <a:gd name="f245" fmla="*/ f209 f104 1"/>
                  <a:gd name="f246" fmla="*/ f210 f103 1"/>
                  <a:gd name="f247" fmla="*/ f211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9">
                    <a:pos x="f216" y="f217"/>
                  </a:cxn>
                  <a:cxn ang="f179">
                    <a:pos x="f218" y="f219"/>
                  </a:cxn>
                  <a:cxn ang="f179">
                    <a:pos x="f220" y="f221"/>
                  </a:cxn>
                  <a:cxn ang="f179">
                    <a:pos x="f222" y="f223"/>
                  </a:cxn>
                  <a:cxn ang="f179">
                    <a:pos x="f224" y="f225"/>
                  </a:cxn>
                  <a:cxn ang="f179">
                    <a:pos x="f226" y="f227"/>
                  </a:cxn>
                  <a:cxn ang="f179">
                    <a:pos x="f228" y="f229"/>
                  </a:cxn>
                  <a:cxn ang="f179">
                    <a:pos x="f230" y="f231"/>
                  </a:cxn>
                  <a:cxn ang="f179">
                    <a:pos x="f232" y="f233"/>
                  </a:cxn>
                  <a:cxn ang="f179">
                    <a:pos x="f234" y="f235"/>
                  </a:cxn>
                  <a:cxn ang="f179">
                    <a:pos x="f236" y="f237"/>
                  </a:cxn>
                  <a:cxn ang="f179">
                    <a:pos x="f238" y="f239"/>
                  </a:cxn>
                  <a:cxn ang="f179">
                    <a:pos x="f240" y="f241"/>
                  </a:cxn>
                  <a:cxn ang="f179">
                    <a:pos x="f242" y="f243"/>
                  </a:cxn>
                  <a:cxn ang="f179">
                    <a:pos x="f244" y="f245"/>
                  </a:cxn>
                  <a:cxn ang="f179">
                    <a:pos x="f246" y="f247"/>
                  </a:cxn>
                  <a:cxn ang="f179">
                    <a:pos x="f216" y="f217"/>
                  </a:cxn>
                </a:cxnLst>
                <a:rect l="f212" t="f215" r="f213" b="f214"/>
                <a:pathLst>
                  <a:path w="265460" h="3195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1" name="Freeform: Shape 169"/>
              <p:cNvSpPr/>
              <p:nvPr/>
            </p:nvSpPr>
            <p:spPr>
              <a:xfrm rot="11842781" flipV="1">
                <a:off x="3438876" y="1723443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2" name="Freeform: Shape 170"/>
              <p:cNvSpPr/>
              <p:nvPr/>
            </p:nvSpPr>
            <p:spPr>
              <a:xfrm rot="11842781" flipV="1">
                <a:off x="4035431" y="3246421"/>
                <a:ext cx="293970" cy="329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61"/>
                  <a:gd name="f7" fmla="val 317957"/>
                  <a:gd name="f8" fmla="val 244874"/>
                  <a:gd name="f9" fmla="val 212420"/>
                  <a:gd name="f10" fmla="val 222721"/>
                  <a:gd name="f11" fmla="val 213566"/>
                  <a:gd name="f12" fmla="val 210116"/>
                  <a:gd name="f13" fmla="val 202489"/>
                  <a:gd name="f14" fmla="val 203241"/>
                  <a:gd name="f15" fmla="val 183391"/>
                  <a:gd name="f16" fmla="val 195602"/>
                  <a:gd name="f17" fmla="val 162766"/>
                  <a:gd name="f18" fmla="val 190254"/>
                  <a:gd name="f19" fmla="val 141376"/>
                  <a:gd name="f20" fmla="val 213172"/>
                  <a:gd name="f21" fmla="val 127244"/>
                  <a:gd name="f22" fmla="val 227686"/>
                  <a:gd name="f23" fmla="val 118077"/>
                  <a:gd name="f24" fmla="val 223867"/>
                  <a:gd name="f25" fmla="val 111202"/>
                  <a:gd name="f26" fmla="val 215846"/>
                  <a:gd name="f27" fmla="val 100125"/>
                  <a:gd name="f28" fmla="val 204005"/>
                  <a:gd name="f29" fmla="val 82937"/>
                  <a:gd name="f30" fmla="val 189109"/>
                  <a:gd name="f31" fmla="val 67659"/>
                  <a:gd name="f32" fmla="val 181088"/>
                  <a:gd name="f33" fmla="val 48179"/>
                  <a:gd name="f34" fmla="val 171157"/>
                  <a:gd name="f35" fmla="val 41686"/>
                  <a:gd name="f36" fmla="val 166191"/>
                  <a:gd name="f37" fmla="val 31373"/>
                  <a:gd name="f38" fmla="val 159698"/>
                  <a:gd name="f39" fmla="val 22206"/>
                  <a:gd name="f40" fmla="val 139455"/>
                  <a:gd name="f41" fmla="+- 0 0 6058"/>
                  <a:gd name="f42" fmla="val 110044"/>
                  <a:gd name="f43" fmla="val 14949"/>
                  <a:gd name="f44" fmla="val 77196"/>
                  <a:gd name="f45" fmla="val 38248"/>
                  <a:gd name="f46" fmla="val 45112"/>
                  <a:gd name="f47" fmla="val 62312"/>
                  <a:gd name="f48" fmla="val 11882"/>
                  <a:gd name="f49" fmla="val 84847"/>
                  <a:gd name="f50" fmla="+- 0 0 723"/>
                  <a:gd name="f51" fmla="val 93632"/>
                  <a:gd name="f52" fmla="+- 0 0 4543"/>
                  <a:gd name="f53" fmla="val 6534"/>
                  <a:gd name="f54" fmla="val 113112"/>
                  <a:gd name="f55" fmla="val 15701"/>
                  <a:gd name="f56" fmla="val 123424"/>
                  <a:gd name="f57" fmla="val 22194"/>
                  <a:gd name="f58" fmla="val 136029"/>
                  <a:gd name="f59" fmla="val 29451"/>
                  <a:gd name="f60" fmla="val 147869"/>
                  <a:gd name="f61" fmla="val 43202"/>
                  <a:gd name="f62" fmla="val 165821"/>
                  <a:gd name="f63" fmla="val 57334"/>
                  <a:gd name="f64" fmla="val 70321"/>
                  <a:gd name="f65" fmla="val 201725"/>
                  <a:gd name="f66" fmla="val 78724"/>
                  <a:gd name="f67" fmla="val 84835"/>
                  <a:gd name="f68" fmla="val 217767"/>
                  <a:gd name="f69" fmla="val 99731"/>
                  <a:gd name="f70" fmla="val 208600"/>
                  <a:gd name="f71" fmla="val 120357"/>
                  <a:gd name="f72" fmla="val 196378"/>
                  <a:gd name="f73" fmla="val 139073"/>
                  <a:gd name="f74" fmla="val 153587"/>
                  <a:gd name="f75" fmla="val 223114"/>
                  <a:gd name="f76" fmla="val 166955"/>
                  <a:gd name="f77" fmla="val 236483"/>
                  <a:gd name="f78" fmla="val 175740"/>
                  <a:gd name="f79" fmla="val 251379"/>
                  <a:gd name="f80" fmla="val 164664"/>
                  <a:gd name="f81" fmla="val 272387"/>
                  <a:gd name="f82" fmla="val 152823"/>
                  <a:gd name="f83" fmla="val 294922"/>
                  <a:gd name="f84" fmla="val 165045"/>
                  <a:gd name="f85" fmla="val 314402"/>
                  <a:gd name="f86" fmla="val 317457"/>
                  <a:gd name="f87" fmla="val 226922"/>
                  <a:gd name="f88" fmla="val 322041"/>
                  <a:gd name="f89" fmla="val 269701"/>
                  <a:gd name="f90" fmla="val 294540"/>
                  <a:gd name="f91" fmla="val 280778"/>
                  <a:gd name="f92" fmla="val 259400"/>
                  <a:gd name="f93" fmla="val 289945"/>
                  <a:gd name="f94" fmla="val 230372"/>
                  <a:gd name="f95" fmla="val 275049"/>
                  <a:gd name="f96" fmla="val 210892"/>
                  <a:gd name="f97" fmla="+- 0 0 -90"/>
                  <a:gd name="f98" fmla="*/ f3 1 283461"/>
                  <a:gd name="f99" fmla="*/ f4 1 317957"/>
                  <a:gd name="f100" fmla="+- f7 0 f5"/>
                  <a:gd name="f101" fmla="+- f6 0 f5"/>
                  <a:gd name="f102" fmla="*/ f97 f0 1"/>
                  <a:gd name="f103" fmla="*/ f101 1 283461"/>
                  <a:gd name="f104" fmla="*/ f100 1 317957"/>
                  <a:gd name="f105" fmla="*/ 244874 f101 1"/>
                  <a:gd name="f106" fmla="*/ 212420 f100 1"/>
                  <a:gd name="f107" fmla="*/ 203241 f101 1"/>
                  <a:gd name="f108" fmla="*/ 183391 f100 1"/>
                  <a:gd name="f109" fmla="*/ 213172 f101 1"/>
                  <a:gd name="f110" fmla="*/ 127244 f100 1"/>
                  <a:gd name="f111" fmla="*/ 215846 f101 1"/>
                  <a:gd name="f112" fmla="*/ 100125 f100 1"/>
                  <a:gd name="f113" fmla="*/ 181088 f101 1"/>
                  <a:gd name="f114" fmla="*/ 48179 f100 1"/>
                  <a:gd name="f115" fmla="*/ 159698 f101 1"/>
                  <a:gd name="f116" fmla="*/ 22206 f100 1"/>
                  <a:gd name="f117" fmla="*/ 110044 f101 1"/>
                  <a:gd name="f118" fmla="*/ 14949 f100 1"/>
                  <a:gd name="f119" fmla="*/ 11882 f101 1"/>
                  <a:gd name="f120" fmla="*/ 84847 f100 1"/>
                  <a:gd name="f121" fmla="*/ 6534 f101 1"/>
                  <a:gd name="f122" fmla="*/ 113112 f100 1"/>
                  <a:gd name="f123" fmla="*/ 29451 f101 1"/>
                  <a:gd name="f124" fmla="*/ 147869 f100 1"/>
                  <a:gd name="f125" fmla="*/ 70321 f101 1"/>
                  <a:gd name="f126" fmla="*/ 201725 f100 1"/>
                  <a:gd name="f127" fmla="*/ 99731 f101 1"/>
                  <a:gd name="f128" fmla="*/ 208600 f100 1"/>
                  <a:gd name="f129" fmla="*/ 153587 f101 1"/>
                  <a:gd name="f130" fmla="*/ 223114 f100 1"/>
                  <a:gd name="f131" fmla="*/ 164664 f101 1"/>
                  <a:gd name="f132" fmla="*/ 272387 f100 1"/>
                  <a:gd name="f133" fmla="*/ 190254 f101 1"/>
                  <a:gd name="f134" fmla="*/ 317457 f100 1"/>
                  <a:gd name="f135" fmla="*/ 280778 f101 1"/>
                  <a:gd name="f136" fmla="*/ 259400 f100 1"/>
                  <a:gd name="f137" fmla="*/ f102 1 f2"/>
                  <a:gd name="f138" fmla="*/ f105 1 283461"/>
                  <a:gd name="f139" fmla="*/ f106 1 317957"/>
                  <a:gd name="f140" fmla="*/ f107 1 283461"/>
                  <a:gd name="f141" fmla="*/ f108 1 317957"/>
                  <a:gd name="f142" fmla="*/ f109 1 283461"/>
                  <a:gd name="f143" fmla="*/ f110 1 317957"/>
                  <a:gd name="f144" fmla="*/ f111 1 283461"/>
                  <a:gd name="f145" fmla="*/ f112 1 317957"/>
                  <a:gd name="f146" fmla="*/ f113 1 283461"/>
                  <a:gd name="f147" fmla="*/ f114 1 317957"/>
                  <a:gd name="f148" fmla="*/ f115 1 283461"/>
                  <a:gd name="f149" fmla="*/ f116 1 317957"/>
                  <a:gd name="f150" fmla="*/ f117 1 283461"/>
                  <a:gd name="f151" fmla="*/ f118 1 317957"/>
                  <a:gd name="f152" fmla="*/ f119 1 283461"/>
                  <a:gd name="f153" fmla="*/ f120 1 317957"/>
                  <a:gd name="f154" fmla="*/ f121 1 283461"/>
                  <a:gd name="f155" fmla="*/ f122 1 317957"/>
                  <a:gd name="f156" fmla="*/ f123 1 283461"/>
                  <a:gd name="f157" fmla="*/ f124 1 317957"/>
                  <a:gd name="f158" fmla="*/ f125 1 283461"/>
                  <a:gd name="f159" fmla="*/ f126 1 317957"/>
                  <a:gd name="f160" fmla="*/ f127 1 283461"/>
                  <a:gd name="f161" fmla="*/ f128 1 317957"/>
                  <a:gd name="f162" fmla="*/ f129 1 283461"/>
                  <a:gd name="f163" fmla="*/ f130 1 317957"/>
                  <a:gd name="f164" fmla="*/ f131 1 283461"/>
                  <a:gd name="f165" fmla="*/ f132 1 317957"/>
                  <a:gd name="f166" fmla="*/ f133 1 283461"/>
                  <a:gd name="f167" fmla="*/ f134 1 317957"/>
                  <a:gd name="f168" fmla="*/ f135 1 283461"/>
                  <a:gd name="f169" fmla="*/ f136 1 317957"/>
                  <a:gd name="f170" fmla="*/ f5 1 f103"/>
                  <a:gd name="f171" fmla="*/ f6 1 f103"/>
                  <a:gd name="f172" fmla="*/ f5 1 f104"/>
                  <a:gd name="f173" fmla="*/ f7 1 f104"/>
                  <a:gd name="f174" fmla="+- f137 0 f1"/>
                  <a:gd name="f175" fmla="*/ f138 1 f103"/>
                  <a:gd name="f176" fmla="*/ f139 1 f104"/>
                  <a:gd name="f177" fmla="*/ f140 1 f103"/>
                  <a:gd name="f178" fmla="*/ f141 1 f104"/>
                  <a:gd name="f179" fmla="*/ f142 1 f103"/>
                  <a:gd name="f180" fmla="*/ f143 1 f104"/>
                  <a:gd name="f181" fmla="*/ f144 1 f103"/>
                  <a:gd name="f182" fmla="*/ f145 1 f104"/>
                  <a:gd name="f183" fmla="*/ f146 1 f103"/>
                  <a:gd name="f184" fmla="*/ f147 1 f104"/>
                  <a:gd name="f185" fmla="*/ f148 1 f103"/>
                  <a:gd name="f186" fmla="*/ f149 1 f104"/>
                  <a:gd name="f187" fmla="*/ f150 1 f103"/>
                  <a:gd name="f188" fmla="*/ f151 1 f104"/>
                  <a:gd name="f189" fmla="*/ f152 1 f103"/>
                  <a:gd name="f190" fmla="*/ f153 1 f104"/>
                  <a:gd name="f191" fmla="*/ f154 1 f103"/>
                  <a:gd name="f192" fmla="*/ f155 1 f104"/>
                  <a:gd name="f193" fmla="*/ f156 1 f103"/>
                  <a:gd name="f194" fmla="*/ f157 1 f104"/>
                  <a:gd name="f195" fmla="*/ f158 1 f103"/>
                  <a:gd name="f196" fmla="*/ f159 1 f104"/>
                  <a:gd name="f197" fmla="*/ f160 1 f103"/>
                  <a:gd name="f198" fmla="*/ f161 1 f104"/>
                  <a:gd name="f199" fmla="*/ f162 1 f103"/>
                  <a:gd name="f200" fmla="*/ f163 1 f104"/>
                  <a:gd name="f201" fmla="*/ f164 1 f103"/>
                  <a:gd name="f202" fmla="*/ f165 1 f104"/>
                  <a:gd name="f203" fmla="*/ f166 1 f103"/>
                  <a:gd name="f204" fmla="*/ f167 1 f104"/>
                  <a:gd name="f205" fmla="*/ f168 1 f103"/>
                  <a:gd name="f206" fmla="*/ f169 1 f104"/>
                  <a:gd name="f207" fmla="*/ f170 f98 1"/>
                  <a:gd name="f208" fmla="*/ f171 f98 1"/>
                  <a:gd name="f209" fmla="*/ f173 f99 1"/>
                  <a:gd name="f210" fmla="*/ f172 f99 1"/>
                  <a:gd name="f211" fmla="*/ f175 f98 1"/>
                  <a:gd name="f212" fmla="*/ f176 f99 1"/>
                  <a:gd name="f213" fmla="*/ f177 f98 1"/>
                  <a:gd name="f214" fmla="*/ f178 f99 1"/>
                  <a:gd name="f215" fmla="*/ f179 f98 1"/>
                  <a:gd name="f216" fmla="*/ f180 f99 1"/>
                  <a:gd name="f217" fmla="*/ f181 f98 1"/>
                  <a:gd name="f218" fmla="*/ f182 f99 1"/>
                  <a:gd name="f219" fmla="*/ f183 f98 1"/>
                  <a:gd name="f220" fmla="*/ f184 f99 1"/>
                  <a:gd name="f221" fmla="*/ f185 f98 1"/>
                  <a:gd name="f222" fmla="*/ f186 f99 1"/>
                  <a:gd name="f223" fmla="*/ f187 f98 1"/>
                  <a:gd name="f224" fmla="*/ f188 f99 1"/>
                  <a:gd name="f225" fmla="*/ f189 f98 1"/>
                  <a:gd name="f226" fmla="*/ f190 f99 1"/>
                  <a:gd name="f227" fmla="*/ f191 f98 1"/>
                  <a:gd name="f228" fmla="*/ f192 f99 1"/>
                  <a:gd name="f229" fmla="*/ f193 f98 1"/>
                  <a:gd name="f230" fmla="*/ f194 f99 1"/>
                  <a:gd name="f231" fmla="*/ f195 f98 1"/>
                  <a:gd name="f232" fmla="*/ f196 f99 1"/>
                  <a:gd name="f233" fmla="*/ f197 f98 1"/>
                  <a:gd name="f234" fmla="*/ f198 f99 1"/>
                  <a:gd name="f235" fmla="*/ f199 f98 1"/>
                  <a:gd name="f236" fmla="*/ f200 f99 1"/>
                  <a:gd name="f237" fmla="*/ f201 f98 1"/>
                  <a:gd name="f238" fmla="*/ f202 f99 1"/>
                  <a:gd name="f239" fmla="*/ f203 f98 1"/>
                  <a:gd name="f240" fmla="*/ f204 f99 1"/>
                  <a:gd name="f241" fmla="*/ f205 f98 1"/>
                  <a:gd name="f242" fmla="*/ f206 f9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4">
                    <a:pos x="f211" y="f212"/>
                  </a:cxn>
                  <a:cxn ang="f174">
                    <a:pos x="f213" y="f214"/>
                  </a:cxn>
                  <a:cxn ang="f174">
                    <a:pos x="f215" y="f216"/>
                  </a:cxn>
                  <a:cxn ang="f174">
                    <a:pos x="f217" y="f218"/>
                  </a:cxn>
                  <a:cxn ang="f174">
                    <a:pos x="f219" y="f220"/>
                  </a:cxn>
                  <a:cxn ang="f174">
                    <a:pos x="f221" y="f222"/>
                  </a:cxn>
                  <a:cxn ang="f174">
                    <a:pos x="f223" y="f224"/>
                  </a:cxn>
                  <a:cxn ang="f174">
                    <a:pos x="f225" y="f226"/>
                  </a:cxn>
                  <a:cxn ang="f174">
                    <a:pos x="f227" y="f228"/>
                  </a:cxn>
                  <a:cxn ang="f174">
                    <a:pos x="f229" y="f230"/>
                  </a:cxn>
                  <a:cxn ang="f174">
                    <a:pos x="f231" y="f232"/>
                  </a:cxn>
                  <a:cxn ang="f174">
                    <a:pos x="f233" y="f234"/>
                  </a:cxn>
                  <a:cxn ang="f174">
                    <a:pos x="f235" y="f236"/>
                  </a:cxn>
                  <a:cxn ang="f174">
                    <a:pos x="f237" y="f238"/>
                  </a:cxn>
                  <a:cxn ang="f174">
                    <a:pos x="f239" y="f240"/>
                  </a:cxn>
                  <a:cxn ang="f174">
                    <a:pos x="f241" y="f242"/>
                  </a:cxn>
                  <a:cxn ang="f174">
                    <a:pos x="f211" y="f212"/>
                  </a:cxn>
                </a:cxnLst>
                <a:rect l="f207" t="f210" r="f208" b="f209"/>
                <a:pathLst>
                  <a:path w="283461" h="317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27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15"/>
                      <a:pt x="f64" y="f65"/>
                    </a:cubicBezTo>
                    <a:cubicBezTo>
                      <a:pt x="f66" y="f11"/>
                      <a:pt x="f67" y="f68"/>
                      <a:pt x="f69" y="f70"/>
                    </a:cubicBezTo>
                    <a:cubicBezTo>
                      <a:pt x="f71" y="f72"/>
                      <a:pt x="f73" y="f70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18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3" name="Freeform: Shape 171"/>
              <p:cNvSpPr/>
              <p:nvPr/>
            </p:nvSpPr>
            <p:spPr>
              <a:xfrm rot="12712634" flipV="1">
                <a:off x="3432926" y="1016858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4" name="Freeform: Shape 172"/>
              <p:cNvSpPr/>
              <p:nvPr/>
            </p:nvSpPr>
            <p:spPr>
              <a:xfrm rot="12712634" flipV="1">
                <a:off x="3427510" y="1479852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5" name="Freeform: Shape 173"/>
              <p:cNvSpPr/>
              <p:nvPr/>
            </p:nvSpPr>
            <p:spPr>
              <a:xfrm rot="12712634" flipV="1">
                <a:off x="3421047" y="1248731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6" name="Freeform: Shape 174"/>
              <p:cNvSpPr/>
              <p:nvPr/>
            </p:nvSpPr>
            <p:spPr>
              <a:xfrm rot="12712634" flipV="1">
                <a:off x="3474603" y="777104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7" name="Freeform: Shape 175"/>
              <p:cNvSpPr/>
              <p:nvPr/>
            </p:nvSpPr>
            <p:spPr>
              <a:xfrm rot="13481864" flipV="1">
                <a:off x="3635438" y="93087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8" name="Freeform: Shape 176"/>
              <p:cNvSpPr/>
              <p:nvPr/>
            </p:nvSpPr>
            <p:spPr>
              <a:xfrm rot="13481864" flipV="1">
                <a:off x="3524446" y="541440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9" name="Freeform: Shape 177"/>
              <p:cNvSpPr/>
              <p:nvPr/>
            </p:nvSpPr>
            <p:spPr>
              <a:xfrm rot="13481864" flipV="1">
                <a:off x="3570845" y="315633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0" name="Freeform: Shape 178"/>
              <p:cNvSpPr/>
              <p:nvPr/>
            </p:nvSpPr>
            <p:spPr>
              <a:xfrm rot="13481864" flipV="1">
                <a:off x="3761686" y="-103812"/>
                <a:ext cx="295790" cy="2420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5788"/>
                  <a:gd name="f7" fmla="val 242075"/>
                  <a:gd name="f8" fmla="val 234531"/>
                  <a:gd name="f9" fmla="val 58770"/>
                  <a:gd name="f10" fmla="val 2763"/>
                  <a:gd name="f11" fmla="val 135193"/>
                  <a:gd name="f12" fmla="+- 0 0 2387"/>
                  <a:gd name="f13" fmla="val 147075"/>
                  <a:gd name="f14" fmla="+- 0 0 803"/>
                  <a:gd name="f15" fmla="val 152225"/>
                  <a:gd name="f16" fmla="val 11477"/>
                  <a:gd name="f17" fmla="val 156978"/>
                  <a:gd name="f18" fmla="val 37621"/>
                  <a:gd name="f19" fmla="val 167277"/>
                  <a:gd name="f20" fmla="val 64556"/>
                  <a:gd name="f21" fmla="val 175596"/>
                  <a:gd name="f22" fmla="val 88719"/>
                  <a:gd name="f23" fmla="val 190648"/>
                  <a:gd name="f24" fmla="val 103771"/>
                  <a:gd name="f25" fmla="val 202532"/>
                  <a:gd name="f26" fmla="val 118428"/>
                  <a:gd name="f27" fmla="val 215603"/>
                  <a:gd name="f28" fmla="val 139818"/>
                  <a:gd name="f29" fmla="val 207681"/>
                  <a:gd name="f30" fmla="val 162793"/>
                  <a:gd name="f31" fmla="val 174407"/>
                  <a:gd name="f32" fmla="val 177449"/>
                  <a:gd name="f33" fmla="val 205969"/>
                  <a:gd name="f34" fmla="val 226568"/>
                  <a:gd name="f35" fmla="val 179557"/>
                  <a:gd name="f36" fmla="val 238450"/>
                  <a:gd name="f37" fmla="val 191440"/>
                  <a:gd name="f38" fmla="val 243203"/>
                  <a:gd name="f39" fmla="val 212434"/>
                  <a:gd name="f40" fmla="val 248254"/>
                  <a:gd name="f41" fmla="val 234418"/>
                  <a:gd name="f42" fmla="val 262886"/>
                  <a:gd name="f43" fmla="val 244816"/>
                  <a:gd name="f44" fmla="val 280247"/>
                  <a:gd name="f45" fmla="val 241456"/>
                  <a:gd name="f46" fmla="+- 0 0 -90"/>
                  <a:gd name="f47" fmla="*/ f3 1 295788"/>
                  <a:gd name="f48" fmla="*/ f4 1 242075"/>
                  <a:gd name="f49" fmla="+- f7 0 f5"/>
                  <a:gd name="f50" fmla="+- f6 0 f5"/>
                  <a:gd name="f51" fmla="*/ f46 f0 1"/>
                  <a:gd name="f52" fmla="*/ f50 1 295788"/>
                  <a:gd name="f53" fmla="*/ f49 1 242075"/>
                  <a:gd name="f54" fmla="*/ 295788 f50 1"/>
                  <a:gd name="f55" fmla="*/ 234531 f49 1"/>
                  <a:gd name="f56" fmla="*/ 58770 f50 1"/>
                  <a:gd name="f57" fmla="*/ 0 f49 1"/>
                  <a:gd name="f58" fmla="*/ 2763 f50 1"/>
                  <a:gd name="f59" fmla="*/ 135193 f49 1"/>
                  <a:gd name="f60" fmla="*/ 11477 f50 1"/>
                  <a:gd name="f61" fmla="*/ 156978 f49 1"/>
                  <a:gd name="f62" fmla="*/ 88719 f50 1"/>
                  <a:gd name="f63" fmla="*/ 190648 f49 1"/>
                  <a:gd name="f64" fmla="*/ 139818 f50 1"/>
                  <a:gd name="f65" fmla="*/ 207681 f49 1"/>
                  <a:gd name="f66" fmla="*/ 205969 f50 1"/>
                  <a:gd name="f67" fmla="*/ 174407 f49 1"/>
                  <a:gd name="f68" fmla="*/ 243203 f50 1"/>
                  <a:gd name="f69" fmla="*/ 212434 f49 1"/>
                  <a:gd name="f70" fmla="*/ 280247 f50 1"/>
                  <a:gd name="f71" fmla="*/ 241456 f49 1"/>
                  <a:gd name="f72" fmla="*/ f51 1 f2"/>
                  <a:gd name="f73" fmla="*/ f54 1 295788"/>
                  <a:gd name="f74" fmla="*/ f55 1 242075"/>
                  <a:gd name="f75" fmla="*/ f56 1 295788"/>
                  <a:gd name="f76" fmla="*/ f57 1 242075"/>
                  <a:gd name="f77" fmla="*/ f58 1 295788"/>
                  <a:gd name="f78" fmla="*/ f59 1 242075"/>
                  <a:gd name="f79" fmla="*/ f60 1 295788"/>
                  <a:gd name="f80" fmla="*/ f61 1 242075"/>
                  <a:gd name="f81" fmla="*/ f62 1 295788"/>
                  <a:gd name="f82" fmla="*/ f63 1 242075"/>
                  <a:gd name="f83" fmla="*/ f64 1 295788"/>
                  <a:gd name="f84" fmla="*/ f65 1 242075"/>
                  <a:gd name="f85" fmla="*/ f66 1 295788"/>
                  <a:gd name="f86" fmla="*/ f67 1 242075"/>
                  <a:gd name="f87" fmla="*/ f68 1 295788"/>
                  <a:gd name="f88" fmla="*/ f69 1 242075"/>
                  <a:gd name="f89" fmla="*/ f70 1 295788"/>
                  <a:gd name="f90" fmla="*/ f71 1 242075"/>
                  <a:gd name="f91" fmla="*/ f5 1 f52"/>
                  <a:gd name="f92" fmla="*/ f6 1 f52"/>
                  <a:gd name="f93" fmla="*/ f5 1 f53"/>
                  <a:gd name="f94" fmla="*/ f7 1 f53"/>
                  <a:gd name="f95" fmla="+- f72 0 f1"/>
                  <a:gd name="f96" fmla="*/ f73 1 f52"/>
                  <a:gd name="f97" fmla="*/ f74 1 f53"/>
                  <a:gd name="f98" fmla="*/ f75 1 f52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3"/>
                  <a:gd name="f106" fmla="*/ f83 1 f52"/>
                  <a:gd name="f107" fmla="*/ f84 1 f53"/>
                  <a:gd name="f108" fmla="*/ f85 1 f52"/>
                  <a:gd name="f109" fmla="*/ f86 1 f53"/>
                  <a:gd name="f110" fmla="*/ f87 1 f52"/>
                  <a:gd name="f111" fmla="*/ f88 1 f53"/>
                  <a:gd name="f112" fmla="*/ f89 1 f52"/>
                  <a:gd name="f113" fmla="*/ f90 1 f53"/>
                  <a:gd name="f114" fmla="*/ f91 f47 1"/>
                  <a:gd name="f115" fmla="*/ f92 f47 1"/>
                  <a:gd name="f116" fmla="*/ f94 f48 1"/>
                  <a:gd name="f117" fmla="*/ f93 f48 1"/>
                  <a:gd name="f118" fmla="*/ f96 f47 1"/>
                  <a:gd name="f119" fmla="*/ f97 f48 1"/>
                  <a:gd name="f120" fmla="*/ f98 f47 1"/>
                  <a:gd name="f121" fmla="*/ f99 f48 1"/>
                  <a:gd name="f122" fmla="*/ f100 f47 1"/>
                  <a:gd name="f123" fmla="*/ f101 f48 1"/>
                  <a:gd name="f124" fmla="*/ f102 f47 1"/>
                  <a:gd name="f125" fmla="*/ f103 f48 1"/>
                  <a:gd name="f126" fmla="*/ f104 f47 1"/>
                  <a:gd name="f127" fmla="*/ f105 f48 1"/>
                  <a:gd name="f128" fmla="*/ f106 f47 1"/>
                  <a:gd name="f129" fmla="*/ f107 f48 1"/>
                  <a:gd name="f130" fmla="*/ f108 f47 1"/>
                  <a:gd name="f131" fmla="*/ f109 f48 1"/>
                  <a:gd name="f132" fmla="*/ f110 f47 1"/>
                  <a:gd name="f133" fmla="*/ f111 f48 1"/>
                  <a:gd name="f134" fmla="*/ f112 f47 1"/>
                  <a:gd name="f135" fmla="*/ f113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5">
                    <a:pos x="f118" y="f119"/>
                  </a:cxn>
                  <a:cxn ang="f95">
                    <a:pos x="f120" y="f121"/>
                  </a:cxn>
                  <a:cxn ang="f95">
                    <a:pos x="f122" y="f123"/>
                  </a:cxn>
                  <a:cxn ang="f95">
                    <a:pos x="f124" y="f125"/>
                  </a:cxn>
                  <a:cxn ang="f95">
                    <a:pos x="f126" y="f127"/>
                  </a:cxn>
                  <a:cxn ang="f95">
                    <a:pos x="f128" y="f129"/>
                  </a:cxn>
                  <a:cxn ang="f95">
                    <a:pos x="f130" y="f131"/>
                  </a:cxn>
                  <a:cxn ang="f95">
                    <a:pos x="f132" y="f133"/>
                  </a:cxn>
                  <a:cxn ang="f95">
                    <a:pos x="f134" y="f135"/>
                  </a:cxn>
                </a:cxnLst>
                <a:rect l="f114" t="f117" r="f115" b="f116"/>
                <a:pathLst>
                  <a:path w="295788" h="242075">
                    <a:moveTo>
                      <a:pt x="f6" y="f8"/>
                    </a:moveTo>
                    <a:lnTo>
                      <a:pt x="f9" y="f5"/>
                    </a:lnTo>
                    <a:lnTo>
                      <a:pt x="f10" y="f11"/>
                    </a:ln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19"/>
                      <a:pt x="f33" y="f31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1" name="Group 156"/>
            <p:cNvGrpSpPr/>
            <p:nvPr/>
          </p:nvGrpSpPr>
          <p:grpSpPr>
            <a:xfrm>
              <a:off x="4316774" y="3680732"/>
              <a:ext cx="2139942" cy="1206643"/>
              <a:chOff x="4316774" y="3680732"/>
              <a:chExt cx="2139942" cy="1206643"/>
            </a:xfrm>
          </p:grpSpPr>
          <p:sp>
            <p:nvSpPr>
              <p:cNvPr id="102" name="Freeform: Shape 157"/>
              <p:cNvSpPr/>
              <p:nvPr/>
            </p:nvSpPr>
            <p:spPr>
              <a:xfrm rot="12101075">
                <a:off x="4316774" y="3926186"/>
                <a:ext cx="2139942" cy="9611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63448"/>
                  <a:gd name="f7" fmla="val 926831"/>
                  <a:gd name="f8" fmla="val 461124"/>
                  <a:gd name="f9" fmla="val 2061920"/>
                  <a:gd name="f10" fmla="val 400775"/>
                  <a:gd name="f11" fmla="val 370601"/>
                  <a:gd name="f12" fmla="val 2055809"/>
                  <a:gd name="f13" fmla="val 336225"/>
                  <a:gd name="f14" fmla="val 2052753"/>
                  <a:gd name="f15" fmla="val 301467"/>
                  <a:gd name="f16" fmla="val 2047024"/>
                  <a:gd name="f17" fmla="val 267091"/>
                  <a:gd name="f18" fmla="val 2036329"/>
                  <a:gd name="f19" fmla="val 204450"/>
                  <a:gd name="f20" fmla="val 1979800"/>
                  <a:gd name="f21" fmla="val 73440"/>
                  <a:gd name="f22" fmla="val 1971397"/>
                  <a:gd name="f23" fmla="val 69620"/>
                  <a:gd name="f24" fmla="val 1921743"/>
                  <a:gd name="f25" fmla="+- 0 0 12500"/>
                  <a:gd name="f26" fmla="val 1865595"/>
                  <a:gd name="f27" fmla="+- 0 0 7153"/>
                  <a:gd name="f28" fmla="val 1792642"/>
                  <a:gd name="f29" fmla="val 11563"/>
                  <a:gd name="f30" fmla="val 1693334"/>
                  <a:gd name="f31" fmla="val 37154"/>
                  <a:gd name="f32" fmla="val 1604339"/>
                  <a:gd name="f33" fmla="val 89482"/>
                  <a:gd name="f34" fmla="val 1509614"/>
                  <a:gd name="f35" fmla="val 126914"/>
                  <a:gd name="f36" fmla="val 1469508"/>
                  <a:gd name="f37" fmla="val 142574"/>
                  <a:gd name="f38" fmla="val 1427111"/>
                  <a:gd name="f39" fmla="val 150213"/>
                  <a:gd name="f40" fmla="val 1387006"/>
                  <a:gd name="f41" fmla="val 164345"/>
                  <a:gd name="f42" fmla="val 1321310"/>
                  <a:gd name="f43" fmla="val 187644"/>
                  <a:gd name="f44" fmla="val 1255614"/>
                  <a:gd name="f45" fmla="val 171984"/>
                  <a:gd name="f46" fmla="val 1190299"/>
                  <a:gd name="f47" fmla="val 168547"/>
                  <a:gd name="f48" fmla="val 1128041"/>
                  <a:gd name="f49" fmla="val 165109"/>
                  <a:gd name="f50" fmla="val 1065782"/>
                  <a:gd name="f51" fmla="val 160144"/>
                  <a:gd name="f52" fmla="val 1003905"/>
                  <a:gd name="f53" fmla="val 154032"/>
                  <a:gd name="f54" fmla="val 945466"/>
                  <a:gd name="f55" fmla="val 148303"/>
                  <a:gd name="f56" fmla="val 887027"/>
                  <a:gd name="f57" fmla="val 141810"/>
                  <a:gd name="f58" fmla="val 828970"/>
                  <a:gd name="f59" fmla="val 131879"/>
                  <a:gd name="f60" fmla="val 709800"/>
                  <a:gd name="f61" fmla="val 110872"/>
                  <a:gd name="f62" fmla="val 590630"/>
                  <a:gd name="f63" fmla="val 470314"/>
                  <a:gd name="f64" fmla="val 75732"/>
                  <a:gd name="f65" fmla="val 417223"/>
                  <a:gd name="f66" fmla="val 364131"/>
                  <a:gd name="f67" fmla="val 62363"/>
                  <a:gd name="f68" fmla="val 310657"/>
                  <a:gd name="f69" fmla="val 59308"/>
                  <a:gd name="f70" fmla="val 201418"/>
                  <a:gd name="f71" fmla="val 53196"/>
                  <a:gd name="f72" fmla="val 128465"/>
                  <a:gd name="f73" fmla="val 108198"/>
                  <a:gd name="f74" fmla="val 74991"/>
                  <a:gd name="f75" fmla="val 196429"/>
                  <a:gd name="f76" fmla="val 59713"/>
                  <a:gd name="f77" fmla="val 221638"/>
                  <a:gd name="f78" fmla="val 47490"/>
                  <a:gd name="f79" fmla="val 248757"/>
                  <a:gd name="f80" fmla="val 33740"/>
                  <a:gd name="f81" fmla="val 275112"/>
                  <a:gd name="f82" fmla="val 10823"/>
                  <a:gd name="f83" fmla="+- 0 0 1400"/>
                  <a:gd name="f84" fmla="val 399629"/>
                  <a:gd name="f85" fmla="val 128"/>
                  <a:gd name="f86" fmla="val 463416"/>
                  <a:gd name="f87" fmla="val 527584"/>
                  <a:gd name="f88" fmla="val 590607"/>
                  <a:gd name="f89" fmla="val 651720"/>
                  <a:gd name="f90" fmla="val 678075"/>
                  <a:gd name="f91" fmla="val 59331"/>
                  <a:gd name="f92" fmla="val 705193"/>
                  <a:gd name="f93" fmla="val 730402"/>
                  <a:gd name="f94" fmla="val 818634"/>
                  <a:gd name="f95" fmla="val 873635"/>
                  <a:gd name="f96" fmla="val 867524"/>
                  <a:gd name="f97" fmla="val 864468"/>
                  <a:gd name="f98" fmla="val 857211"/>
                  <a:gd name="f99" fmla="val 851100"/>
                  <a:gd name="f100" fmla="val 837350"/>
                  <a:gd name="f101" fmla="val 815960"/>
                  <a:gd name="f102" fmla="val 794953"/>
                  <a:gd name="f103" fmla="val 886645"/>
                  <a:gd name="f104" fmla="val 784640"/>
                  <a:gd name="f105" fmla="val 778529"/>
                  <a:gd name="f106" fmla="val 772799"/>
                  <a:gd name="f107" fmla="val 766688"/>
                  <a:gd name="f108" fmla="val 761723"/>
                  <a:gd name="f109" fmla="val 758285"/>
                  <a:gd name="f110" fmla="val 1255995"/>
                  <a:gd name="f111" fmla="val 754847"/>
                  <a:gd name="f112" fmla="val 1321692"/>
                  <a:gd name="f113" fmla="val 739187"/>
                  <a:gd name="f114" fmla="val 762486"/>
                  <a:gd name="f115" fmla="val 776619"/>
                  <a:gd name="f116" fmla="val 1469890"/>
                  <a:gd name="f117" fmla="val 784258"/>
                  <a:gd name="f118" fmla="val 799918"/>
                  <a:gd name="f119" fmla="val 889677"/>
                  <a:gd name="f120" fmla="val 915268"/>
                  <a:gd name="f121" fmla="val 1865978"/>
                  <a:gd name="f122" fmla="val 933984"/>
                  <a:gd name="f123" fmla="val 939332"/>
                  <a:gd name="f124" fmla="val 853392"/>
                  <a:gd name="f125" fmla="val 722381"/>
                  <a:gd name="f126" fmla="val 659741"/>
                  <a:gd name="f127" fmla="val 625365"/>
                  <a:gd name="f128" fmla="val 556231"/>
                  <a:gd name="f129" fmla="val 2062302"/>
                  <a:gd name="f130" fmla="val 526057"/>
                  <a:gd name="f131" fmla="val 2063066"/>
                  <a:gd name="f132" fmla="val 495882"/>
                  <a:gd name="f133" fmla="val 465707"/>
                  <a:gd name="f134" fmla="val 464180"/>
                  <a:gd name="f135" fmla="val 461888"/>
                  <a:gd name="f136" fmla="val 415695"/>
                  <a:gd name="f137" fmla="val 618108"/>
                  <a:gd name="f138" fmla="val 358020"/>
                  <a:gd name="f139" fmla="val 681894"/>
                  <a:gd name="f140" fmla="val 270934"/>
                  <a:gd name="f141" fmla="val 678839"/>
                  <a:gd name="f142" fmla="val 215932"/>
                  <a:gd name="f143" fmla="val 612378"/>
                  <a:gd name="f144" fmla="val 149854"/>
                  <a:gd name="f145" fmla="val 532168"/>
                  <a:gd name="f146" fmla="val 148708"/>
                  <a:gd name="f147" fmla="val 397338"/>
                  <a:gd name="f148" fmla="val 214023"/>
                  <a:gd name="f149" fmla="val 315981"/>
                  <a:gd name="f150" fmla="val 274371"/>
                  <a:gd name="f151" fmla="val 240354"/>
                  <a:gd name="f152" fmla="val 373680"/>
                  <a:gd name="f153" fmla="val 244938"/>
                  <a:gd name="f154" fmla="val 430209"/>
                  <a:gd name="f155" fmla="val 325530"/>
                  <a:gd name="f156" fmla="val 458474"/>
                  <a:gd name="f157" fmla="val 366017"/>
                  <a:gd name="f158" fmla="val 471078"/>
                  <a:gd name="f159" fmla="val 412234"/>
                  <a:gd name="f160" fmla="val 470696"/>
                  <a:gd name="f161" fmla="val 448902"/>
                  <a:gd name="f162" fmla="val 521473"/>
                  <a:gd name="f163" fmla="val 455036"/>
                  <a:gd name="f164" fmla="val 574947"/>
                  <a:gd name="f165" fmla="+- 0 0 -90"/>
                  <a:gd name="f166" fmla="*/ f3 1 2063448"/>
                  <a:gd name="f167" fmla="*/ f4 1 926831"/>
                  <a:gd name="f168" fmla="+- f7 0 f5"/>
                  <a:gd name="f169" fmla="+- f6 0 f5"/>
                  <a:gd name="f170" fmla="*/ f165 f0 1"/>
                  <a:gd name="f171" fmla="*/ f169 1 2063448"/>
                  <a:gd name="f172" fmla="*/ f168 1 926831"/>
                  <a:gd name="f173" fmla="*/ 2063448 f169 1"/>
                  <a:gd name="f174" fmla="*/ 461124 f168 1"/>
                  <a:gd name="f175" fmla="*/ 2061920 f169 1"/>
                  <a:gd name="f176" fmla="*/ 370601 f168 1"/>
                  <a:gd name="f177" fmla="*/ 2047024 f169 1"/>
                  <a:gd name="f178" fmla="*/ 267091 f168 1"/>
                  <a:gd name="f179" fmla="*/ 1971397 f169 1"/>
                  <a:gd name="f180" fmla="*/ 69620 f168 1"/>
                  <a:gd name="f181" fmla="*/ 1792642 f169 1"/>
                  <a:gd name="f182" fmla="*/ 11563 f168 1"/>
                  <a:gd name="f183" fmla="*/ 1509614 f169 1"/>
                  <a:gd name="f184" fmla="*/ 126914 f168 1"/>
                  <a:gd name="f185" fmla="*/ 1387006 f169 1"/>
                  <a:gd name="f186" fmla="*/ 164345 f168 1"/>
                  <a:gd name="f187" fmla="*/ 1190299 f169 1"/>
                  <a:gd name="f188" fmla="*/ 168547 f168 1"/>
                  <a:gd name="f189" fmla="*/ 1003905 f169 1"/>
                  <a:gd name="f190" fmla="*/ 154032 f168 1"/>
                  <a:gd name="f191" fmla="*/ 828970 f169 1"/>
                  <a:gd name="f192" fmla="*/ 131879 f168 1"/>
                  <a:gd name="f193" fmla="*/ 470314 f169 1"/>
                  <a:gd name="f194" fmla="*/ 75732 f168 1"/>
                  <a:gd name="f195" fmla="*/ 310657 f169 1"/>
                  <a:gd name="f196" fmla="*/ 59308 f168 1"/>
                  <a:gd name="f197" fmla="*/ 74991 f169 1"/>
                  <a:gd name="f198" fmla="*/ 196429 f168 1"/>
                  <a:gd name="f199" fmla="*/ 33740 f169 1"/>
                  <a:gd name="f200" fmla="*/ 275112 f168 1"/>
                  <a:gd name="f201" fmla="*/ 128 f169 1"/>
                  <a:gd name="f202" fmla="*/ 463416 f168 1"/>
                  <a:gd name="f203" fmla="*/ 651720 f168 1"/>
                  <a:gd name="f204" fmla="*/ 730402 f168 1"/>
                  <a:gd name="f205" fmla="*/ 867524 f168 1"/>
                  <a:gd name="f206" fmla="*/ 851100 f168 1"/>
                  <a:gd name="f207" fmla="*/ 794953 f168 1"/>
                  <a:gd name="f208" fmla="*/ 772799 f168 1"/>
                  <a:gd name="f209" fmla="*/ 758285 f168 1"/>
                  <a:gd name="f210" fmla="*/ 762486 f168 1"/>
                  <a:gd name="f211" fmla="*/ 799918 f168 1"/>
                  <a:gd name="f212" fmla="*/ 915268 f168 1"/>
                  <a:gd name="f213" fmla="*/ 857211 f168 1"/>
                  <a:gd name="f214" fmla="*/ 659741 f168 1"/>
                  <a:gd name="f215" fmla="*/ 556231 f168 1"/>
                  <a:gd name="f216" fmla="*/ 465707 f168 1"/>
                  <a:gd name="f217" fmla="*/ 415695 f169 1"/>
                  <a:gd name="f218" fmla="*/ 618108 f168 1"/>
                  <a:gd name="f219" fmla="*/ 215932 f169 1"/>
                  <a:gd name="f220" fmla="*/ 612378 f168 1"/>
                  <a:gd name="f221" fmla="*/ 214023 f169 1"/>
                  <a:gd name="f222" fmla="*/ 315981 f168 1"/>
                  <a:gd name="f223" fmla="*/ 430209 f169 1"/>
                  <a:gd name="f224" fmla="*/ 325530 f168 1"/>
                  <a:gd name="f225" fmla="*/ 470696 f169 1"/>
                  <a:gd name="f226" fmla="*/ 448902 f168 1"/>
                  <a:gd name="f227" fmla="*/ f170 1 f2"/>
                  <a:gd name="f228" fmla="*/ f173 1 2063448"/>
                  <a:gd name="f229" fmla="*/ f174 1 926831"/>
                  <a:gd name="f230" fmla="*/ f175 1 2063448"/>
                  <a:gd name="f231" fmla="*/ f176 1 926831"/>
                  <a:gd name="f232" fmla="*/ f177 1 2063448"/>
                  <a:gd name="f233" fmla="*/ f178 1 926831"/>
                  <a:gd name="f234" fmla="*/ f179 1 2063448"/>
                  <a:gd name="f235" fmla="*/ f180 1 926831"/>
                  <a:gd name="f236" fmla="*/ f181 1 2063448"/>
                  <a:gd name="f237" fmla="*/ f182 1 926831"/>
                  <a:gd name="f238" fmla="*/ f183 1 2063448"/>
                  <a:gd name="f239" fmla="*/ f184 1 926831"/>
                  <a:gd name="f240" fmla="*/ f185 1 2063448"/>
                  <a:gd name="f241" fmla="*/ f186 1 926831"/>
                  <a:gd name="f242" fmla="*/ f187 1 2063448"/>
                  <a:gd name="f243" fmla="*/ f188 1 926831"/>
                  <a:gd name="f244" fmla="*/ f189 1 2063448"/>
                  <a:gd name="f245" fmla="*/ f190 1 926831"/>
                  <a:gd name="f246" fmla="*/ f191 1 2063448"/>
                  <a:gd name="f247" fmla="*/ f192 1 926831"/>
                  <a:gd name="f248" fmla="*/ f193 1 2063448"/>
                  <a:gd name="f249" fmla="*/ f194 1 926831"/>
                  <a:gd name="f250" fmla="*/ f195 1 2063448"/>
                  <a:gd name="f251" fmla="*/ f196 1 926831"/>
                  <a:gd name="f252" fmla="*/ f197 1 2063448"/>
                  <a:gd name="f253" fmla="*/ f198 1 926831"/>
                  <a:gd name="f254" fmla="*/ f199 1 2063448"/>
                  <a:gd name="f255" fmla="*/ f200 1 926831"/>
                  <a:gd name="f256" fmla="*/ f201 1 2063448"/>
                  <a:gd name="f257" fmla="*/ f202 1 926831"/>
                  <a:gd name="f258" fmla="*/ f203 1 926831"/>
                  <a:gd name="f259" fmla="*/ f204 1 926831"/>
                  <a:gd name="f260" fmla="*/ f205 1 926831"/>
                  <a:gd name="f261" fmla="*/ f206 1 926831"/>
                  <a:gd name="f262" fmla="*/ f207 1 926831"/>
                  <a:gd name="f263" fmla="*/ f208 1 926831"/>
                  <a:gd name="f264" fmla="*/ f209 1 926831"/>
                  <a:gd name="f265" fmla="*/ f210 1 926831"/>
                  <a:gd name="f266" fmla="*/ f211 1 926831"/>
                  <a:gd name="f267" fmla="*/ f212 1 926831"/>
                  <a:gd name="f268" fmla="*/ f213 1 926831"/>
                  <a:gd name="f269" fmla="*/ f214 1 926831"/>
                  <a:gd name="f270" fmla="*/ f215 1 926831"/>
                  <a:gd name="f271" fmla="*/ f216 1 926831"/>
                  <a:gd name="f272" fmla="*/ f217 1 2063448"/>
                  <a:gd name="f273" fmla="*/ f218 1 926831"/>
                  <a:gd name="f274" fmla="*/ f219 1 2063448"/>
                  <a:gd name="f275" fmla="*/ f220 1 926831"/>
                  <a:gd name="f276" fmla="*/ f221 1 2063448"/>
                  <a:gd name="f277" fmla="*/ f222 1 926831"/>
                  <a:gd name="f278" fmla="*/ f223 1 2063448"/>
                  <a:gd name="f279" fmla="*/ f224 1 926831"/>
                  <a:gd name="f280" fmla="*/ f225 1 2063448"/>
                  <a:gd name="f281" fmla="*/ f226 1 926831"/>
                  <a:gd name="f282" fmla="*/ f5 1 f171"/>
                  <a:gd name="f283" fmla="*/ f6 1 f171"/>
                  <a:gd name="f284" fmla="*/ f5 1 f172"/>
                  <a:gd name="f285" fmla="*/ f7 1 f172"/>
                  <a:gd name="f286" fmla="+- f227 0 f1"/>
                  <a:gd name="f287" fmla="*/ f228 1 f171"/>
                  <a:gd name="f288" fmla="*/ f229 1 f172"/>
                  <a:gd name="f289" fmla="*/ f230 1 f171"/>
                  <a:gd name="f290" fmla="*/ f231 1 f172"/>
                  <a:gd name="f291" fmla="*/ f232 1 f171"/>
                  <a:gd name="f292" fmla="*/ f233 1 f172"/>
                  <a:gd name="f293" fmla="*/ f234 1 f171"/>
                  <a:gd name="f294" fmla="*/ f235 1 f172"/>
                  <a:gd name="f295" fmla="*/ f236 1 f171"/>
                  <a:gd name="f296" fmla="*/ f237 1 f172"/>
                  <a:gd name="f297" fmla="*/ f238 1 f171"/>
                  <a:gd name="f298" fmla="*/ f239 1 f172"/>
                  <a:gd name="f299" fmla="*/ f240 1 f171"/>
                  <a:gd name="f300" fmla="*/ f241 1 f172"/>
                  <a:gd name="f301" fmla="*/ f242 1 f171"/>
                  <a:gd name="f302" fmla="*/ f243 1 f172"/>
                  <a:gd name="f303" fmla="*/ f244 1 f171"/>
                  <a:gd name="f304" fmla="*/ f245 1 f172"/>
                  <a:gd name="f305" fmla="*/ f246 1 f171"/>
                  <a:gd name="f306" fmla="*/ f247 1 f172"/>
                  <a:gd name="f307" fmla="*/ f248 1 f171"/>
                  <a:gd name="f308" fmla="*/ f249 1 f172"/>
                  <a:gd name="f309" fmla="*/ f250 1 f171"/>
                  <a:gd name="f310" fmla="*/ f251 1 f172"/>
                  <a:gd name="f311" fmla="*/ f252 1 f171"/>
                  <a:gd name="f312" fmla="*/ f253 1 f172"/>
                  <a:gd name="f313" fmla="*/ f254 1 f171"/>
                  <a:gd name="f314" fmla="*/ f255 1 f172"/>
                  <a:gd name="f315" fmla="*/ f256 1 f171"/>
                  <a:gd name="f316" fmla="*/ f257 1 f172"/>
                  <a:gd name="f317" fmla="*/ f258 1 f172"/>
                  <a:gd name="f318" fmla="*/ f259 1 f172"/>
                  <a:gd name="f319" fmla="*/ f260 1 f172"/>
                  <a:gd name="f320" fmla="*/ f261 1 f172"/>
                  <a:gd name="f321" fmla="*/ f262 1 f172"/>
                  <a:gd name="f322" fmla="*/ f263 1 f172"/>
                  <a:gd name="f323" fmla="*/ f264 1 f172"/>
                  <a:gd name="f324" fmla="*/ f265 1 f172"/>
                  <a:gd name="f325" fmla="*/ f266 1 f172"/>
                  <a:gd name="f326" fmla="*/ f267 1 f172"/>
                  <a:gd name="f327" fmla="*/ f268 1 f172"/>
                  <a:gd name="f328" fmla="*/ f269 1 f172"/>
                  <a:gd name="f329" fmla="*/ f270 1 f172"/>
                  <a:gd name="f330" fmla="*/ f271 1 f172"/>
                  <a:gd name="f331" fmla="*/ f272 1 f171"/>
                  <a:gd name="f332" fmla="*/ f273 1 f172"/>
                  <a:gd name="f333" fmla="*/ f274 1 f171"/>
                  <a:gd name="f334" fmla="*/ f275 1 f172"/>
                  <a:gd name="f335" fmla="*/ f276 1 f171"/>
                  <a:gd name="f336" fmla="*/ f277 1 f172"/>
                  <a:gd name="f337" fmla="*/ f278 1 f171"/>
                  <a:gd name="f338" fmla="*/ f279 1 f172"/>
                  <a:gd name="f339" fmla="*/ f280 1 f171"/>
                  <a:gd name="f340" fmla="*/ f281 1 f172"/>
                  <a:gd name="f341" fmla="*/ f282 f166 1"/>
                  <a:gd name="f342" fmla="*/ f283 f166 1"/>
                  <a:gd name="f343" fmla="*/ f285 f167 1"/>
                  <a:gd name="f344" fmla="*/ f284 f167 1"/>
                  <a:gd name="f345" fmla="*/ f287 f166 1"/>
                  <a:gd name="f346" fmla="*/ f288 f167 1"/>
                  <a:gd name="f347" fmla="*/ f289 f166 1"/>
                  <a:gd name="f348" fmla="*/ f290 f167 1"/>
                  <a:gd name="f349" fmla="*/ f291 f166 1"/>
                  <a:gd name="f350" fmla="*/ f292 f167 1"/>
                  <a:gd name="f351" fmla="*/ f293 f166 1"/>
                  <a:gd name="f352" fmla="*/ f294 f167 1"/>
                  <a:gd name="f353" fmla="*/ f295 f166 1"/>
                  <a:gd name="f354" fmla="*/ f296 f167 1"/>
                  <a:gd name="f355" fmla="*/ f297 f166 1"/>
                  <a:gd name="f356" fmla="*/ f298 f167 1"/>
                  <a:gd name="f357" fmla="*/ f299 f166 1"/>
                  <a:gd name="f358" fmla="*/ f300 f167 1"/>
                  <a:gd name="f359" fmla="*/ f301 f166 1"/>
                  <a:gd name="f360" fmla="*/ f302 f167 1"/>
                  <a:gd name="f361" fmla="*/ f303 f166 1"/>
                  <a:gd name="f362" fmla="*/ f304 f167 1"/>
                  <a:gd name="f363" fmla="*/ f305 f166 1"/>
                  <a:gd name="f364" fmla="*/ f306 f167 1"/>
                  <a:gd name="f365" fmla="*/ f307 f166 1"/>
                  <a:gd name="f366" fmla="*/ f308 f167 1"/>
                  <a:gd name="f367" fmla="*/ f309 f166 1"/>
                  <a:gd name="f368" fmla="*/ f310 f167 1"/>
                  <a:gd name="f369" fmla="*/ f311 f166 1"/>
                  <a:gd name="f370" fmla="*/ f312 f167 1"/>
                  <a:gd name="f371" fmla="*/ f313 f166 1"/>
                  <a:gd name="f372" fmla="*/ f314 f167 1"/>
                  <a:gd name="f373" fmla="*/ f315 f166 1"/>
                  <a:gd name="f374" fmla="*/ f316 f167 1"/>
                  <a:gd name="f375" fmla="*/ f317 f167 1"/>
                  <a:gd name="f376" fmla="*/ f318 f167 1"/>
                  <a:gd name="f377" fmla="*/ f319 f167 1"/>
                  <a:gd name="f378" fmla="*/ f320 f167 1"/>
                  <a:gd name="f379" fmla="*/ f321 f167 1"/>
                  <a:gd name="f380" fmla="*/ f322 f167 1"/>
                  <a:gd name="f381" fmla="*/ f323 f167 1"/>
                  <a:gd name="f382" fmla="*/ f324 f167 1"/>
                  <a:gd name="f383" fmla="*/ f325 f167 1"/>
                  <a:gd name="f384" fmla="*/ f326 f167 1"/>
                  <a:gd name="f385" fmla="*/ f327 f167 1"/>
                  <a:gd name="f386" fmla="*/ f328 f167 1"/>
                  <a:gd name="f387" fmla="*/ f329 f167 1"/>
                  <a:gd name="f388" fmla="*/ f330 f167 1"/>
                  <a:gd name="f389" fmla="*/ f331 f166 1"/>
                  <a:gd name="f390" fmla="*/ f332 f167 1"/>
                  <a:gd name="f391" fmla="*/ f333 f166 1"/>
                  <a:gd name="f392" fmla="*/ f334 f167 1"/>
                  <a:gd name="f393" fmla="*/ f335 f166 1"/>
                  <a:gd name="f394" fmla="*/ f336 f167 1"/>
                  <a:gd name="f395" fmla="*/ f337 f166 1"/>
                  <a:gd name="f396" fmla="*/ f338 f167 1"/>
                  <a:gd name="f397" fmla="*/ f339 f166 1"/>
                  <a:gd name="f398" fmla="*/ f340 f1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6">
                    <a:pos x="f345" y="f346"/>
                  </a:cxn>
                  <a:cxn ang="f286">
                    <a:pos x="f347" y="f348"/>
                  </a:cxn>
                  <a:cxn ang="f286">
                    <a:pos x="f349" y="f350"/>
                  </a:cxn>
                  <a:cxn ang="f286">
                    <a:pos x="f351" y="f352"/>
                  </a:cxn>
                  <a:cxn ang="f286">
                    <a:pos x="f353" y="f354"/>
                  </a:cxn>
                  <a:cxn ang="f286">
                    <a:pos x="f355" y="f356"/>
                  </a:cxn>
                  <a:cxn ang="f286">
                    <a:pos x="f357" y="f358"/>
                  </a:cxn>
                  <a:cxn ang="f286">
                    <a:pos x="f359" y="f360"/>
                  </a:cxn>
                  <a:cxn ang="f286">
                    <a:pos x="f361" y="f362"/>
                  </a:cxn>
                  <a:cxn ang="f286">
                    <a:pos x="f363" y="f364"/>
                  </a:cxn>
                  <a:cxn ang="f286">
                    <a:pos x="f365" y="f366"/>
                  </a:cxn>
                  <a:cxn ang="f286">
                    <a:pos x="f367" y="f368"/>
                  </a:cxn>
                  <a:cxn ang="f286">
                    <a:pos x="f369" y="f370"/>
                  </a:cxn>
                  <a:cxn ang="f286">
                    <a:pos x="f371" y="f372"/>
                  </a:cxn>
                  <a:cxn ang="f286">
                    <a:pos x="f373" y="f374"/>
                  </a:cxn>
                  <a:cxn ang="f286">
                    <a:pos x="f371" y="f375"/>
                  </a:cxn>
                  <a:cxn ang="f286">
                    <a:pos x="f369" y="f376"/>
                  </a:cxn>
                  <a:cxn ang="f286">
                    <a:pos x="f367" y="f377"/>
                  </a:cxn>
                  <a:cxn ang="f286">
                    <a:pos x="f365" y="f378"/>
                  </a:cxn>
                  <a:cxn ang="f286">
                    <a:pos x="f363" y="f379"/>
                  </a:cxn>
                  <a:cxn ang="f286">
                    <a:pos x="f361" y="f380"/>
                  </a:cxn>
                  <a:cxn ang="f286">
                    <a:pos x="f359" y="f381"/>
                  </a:cxn>
                  <a:cxn ang="f286">
                    <a:pos x="f357" y="f382"/>
                  </a:cxn>
                  <a:cxn ang="f286">
                    <a:pos x="f355" y="f383"/>
                  </a:cxn>
                  <a:cxn ang="f286">
                    <a:pos x="f353" y="f384"/>
                  </a:cxn>
                  <a:cxn ang="f286">
                    <a:pos x="f351" y="f385"/>
                  </a:cxn>
                  <a:cxn ang="f286">
                    <a:pos x="f349" y="f386"/>
                  </a:cxn>
                  <a:cxn ang="f286">
                    <a:pos x="f347" y="f387"/>
                  </a:cxn>
                  <a:cxn ang="f286">
                    <a:pos x="f345" y="f388"/>
                  </a:cxn>
                  <a:cxn ang="f286">
                    <a:pos x="f345" y="f388"/>
                  </a:cxn>
                  <a:cxn ang="f286">
                    <a:pos x="f345" y="f346"/>
                  </a:cxn>
                  <a:cxn ang="f286">
                    <a:pos x="f389" y="f390"/>
                  </a:cxn>
                  <a:cxn ang="f286">
                    <a:pos x="f391" y="f392"/>
                  </a:cxn>
                  <a:cxn ang="f286">
                    <a:pos x="f393" y="f394"/>
                  </a:cxn>
                  <a:cxn ang="f286">
                    <a:pos x="f395" y="f396"/>
                  </a:cxn>
                  <a:cxn ang="f286">
                    <a:pos x="f397" y="f398"/>
                  </a:cxn>
                  <a:cxn ang="f286">
                    <a:pos x="f389" y="f390"/>
                  </a:cxn>
                </a:cxnLst>
                <a:rect l="f341" t="f344" r="f342" b="f343"/>
                <a:pathLst>
                  <a:path w="2063448" h="926831">
                    <a:moveTo>
                      <a:pt x="f6" y="f8"/>
                    </a:moveTo>
                    <a:cubicBezTo>
                      <a:pt x="f6" y="f8"/>
                      <a:pt x="f9" y="f10"/>
                      <a:pt x="f9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33"/>
                      <a:pt x="f63" y="f64"/>
                    </a:cubicBezTo>
                    <a:cubicBezTo>
                      <a:pt x="f65" y="f23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13"/>
                      <a:pt x="f83" y="f84"/>
                      <a:pt x="f85" y="f86"/>
                    </a:cubicBezTo>
                    <a:cubicBezTo>
                      <a:pt x="f83" y="f87"/>
                      <a:pt x="f82" y="f88"/>
                      <a:pt x="f80" y="f89"/>
                    </a:cubicBezTo>
                    <a:cubicBezTo>
                      <a:pt x="f78" y="f90"/>
                      <a:pt x="f91" y="f92"/>
                      <a:pt x="f74" y="f93"/>
                    </a:cubicBezTo>
                    <a:cubicBezTo>
                      <a:pt x="f72" y="f94"/>
                      <a:pt x="f70" y="f95"/>
                      <a:pt x="f68" y="f96"/>
                    </a:cubicBezTo>
                    <a:cubicBezTo>
                      <a:pt x="f66" y="f97"/>
                      <a:pt x="f65" y="f98"/>
                      <a:pt x="f63" y="f99"/>
                    </a:cubicBezTo>
                    <a:cubicBezTo>
                      <a:pt x="f62" y="f100"/>
                      <a:pt x="f60" y="f101"/>
                      <a:pt x="f58" y="f102"/>
                    </a:cubicBezTo>
                    <a:cubicBezTo>
                      <a:pt x="f103" y="f104"/>
                      <a:pt x="f54" y="f105"/>
                      <a:pt x="f52" y="f106"/>
                    </a:cubicBezTo>
                    <a:cubicBezTo>
                      <a:pt x="f50" y="f107"/>
                      <a:pt x="f48" y="f108"/>
                      <a:pt x="f46" y="f109"/>
                    </a:cubicBezTo>
                    <a:cubicBezTo>
                      <a:pt x="f110" y="f111"/>
                      <a:pt x="f112" y="f113"/>
                      <a:pt x="f40" y="f114"/>
                    </a:cubicBezTo>
                    <a:cubicBezTo>
                      <a:pt x="f38" y="f115"/>
                      <a:pt x="f116" y="f117"/>
                      <a:pt x="f34" y="f118"/>
                    </a:cubicBezTo>
                    <a:cubicBezTo>
                      <a:pt x="f32" y="f100"/>
                      <a:pt x="f30" y="f119"/>
                      <a:pt x="f28" y="f120"/>
                    </a:cubicBezTo>
                    <a:cubicBezTo>
                      <a:pt x="f121" y="f122"/>
                      <a:pt x="f24" y="f123"/>
                      <a:pt x="f22" y="f98"/>
                    </a:cubicBezTo>
                    <a:cubicBezTo>
                      <a:pt x="f20" y="f124"/>
                      <a:pt x="f18" y="f125"/>
                      <a:pt x="f16" y="f126"/>
                    </a:cubicBezTo>
                    <a:cubicBezTo>
                      <a:pt x="f14" y="f127"/>
                      <a:pt x="f12" y="f88"/>
                      <a:pt x="f9" y="f128"/>
                    </a:cubicBezTo>
                    <a:cubicBezTo>
                      <a:pt x="f129" y="f130"/>
                      <a:pt x="f131" y="f132"/>
                      <a:pt x="f6" y="f133"/>
                    </a:cubicBezTo>
                    <a:lnTo>
                      <a:pt x="f6" y="f133"/>
                    </a:lnTo>
                    <a:cubicBezTo>
                      <a:pt x="f6" y="f134"/>
                      <a:pt x="f6" y="f135"/>
                      <a:pt x="f6" y="f8"/>
                    </a:cubicBezTo>
                    <a:close/>
                    <a:moveTo>
                      <a:pt x="f136" y="f137"/>
                    </a:move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8" y="f149"/>
                    </a:cubicBezTo>
                    <a:cubicBezTo>
                      <a:pt x="f150" y="f151"/>
                      <a:pt x="f152" y="f153"/>
                      <a:pt x="f154" y="f155"/>
                    </a:cubicBezTo>
                    <a:cubicBezTo>
                      <a:pt x="f156" y="f157"/>
                      <a:pt x="f158" y="f159"/>
                      <a:pt x="f160" y="f161"/>
                    </a:cubicBezTo>
                    <a:cubicBezTo>
                      <a:pt x="f160" y="f162"/>
                      <a:pt x="f163" y="f164"/>
                      <a:pt x="f136" y="f13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3" name="Freeform: Shape 158"/>
              <p:cNvSpPr/>
              <p:nvPr/>
            </p:nvSpPr>
            <p:spPr>
              <a:xfrm rot="12101075">
                <a:off x="4395440" y="3680732"/>
                <a:ext cx="594076" cy="9088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2846"/>
                  <a:gd name="f7" fmla="val 876331"/>
                  <a:gd name="f8" fmla="val 4966"/>
                  <a:gd name="f9" fmla="val 146491"/>
                  <a:gd name="f10" fmla="val 90905"/>
                  <a:gd name="f11" fmla="val 114025"/>
                  <a:gd name="f12" fmla="val 171880"/>
                  <a:gd name="f13" fmla="val 73156"/>
                  <a:gd name="f14" fmla="val 255146"/>
                  <a:gd name="f15" fmla="val 37252"/>
                  <a:gd name="f16" fmla="val 290668"/>
                  <a:gd name="f17" fmla="val 21974"/>
                  <a:gd name="f18" fmla="val 327717"/>
                  <a:gd name="f19" fmla="val 11279"/>
                  <a:gd name="f20" fmla="val 365531"/>
                  <a:gd name="f21" fmla="val 3640"/>
                  <a:gd name="f22" fmla="val 425498"/>
                  <a:gd name="f23" fmla="+- 0 0 8201"/>
                  <a:gd name="f24" fmla="val 460638"/>
                  <a:gd name="f25" fmla="val 8223"/>
                  <a:gd name="f26" fmla="val 490048"/>
                  <a:gd name="f27" fmla="val 62079"/>
                  <a:gd name="f28" fmla="val 523278"/>
                  <a:gd name="f29" fmla="val 123192"/>
                  <a:gd name="f30" fmla="val 545432"/>
                  <a:gd name="f31" fmla="val 188506"/>
                  <a:gd name="f32" fmla="val 556890"/>
                  <a:gd name="f33" fmla="val 257258"/>
                  <a:gd name="f34" fmla="val 582099"/>
                  <a:gd name="f35" fmla="val 406602"/>
                  <a:gd name="f36" fmla="val 578662"/>
                  <a:gd name="f37" fmla="val 554419"/>
                  <a:gd name="f38" fmla="val 537793"/>
                  <a:gd name="f39" fmla="val 700708"/>
                  <a:gd name="f40" fmla="val 527098"/>
                  <a:gd name="f41" fmla="val 738521"/>
                  <a:gd name="f42" fmla="val 511820"/>
                  <a:gd name="f43" fmla="val 774807"/>
                  <a:gd name="f44" fmla="val 493104"/>
                  <a:gd name="f45" fmla="val 809565"/>
                  <a:gd name="f46" fmla="val 870296"/>
                  <a:gd name="f47" fmla="val 423588"/>
                  <a:gd name="f48" fmla="val 885574"/>
                  <a:gd name="f49" fmla="val 355982"/>
                  <a:gd name="f50" fmla="val 871442"/>
                  <a:gd name="f51" fmla="val 292577"/>
                  <a:gd name="f52" fmla="val 858455"/>
                  <a:gd name="f53" fmla="val 235284"/>
                  <a:gd name="f54" fmla="val 830572"/>
                  <a:gd name="f55" fmla="val 176845"/>
                  <a:gd name="f56" fmla="val 804981"/>
                  <a:gd name="f57" fmla="val 119552"/>
                  <a:gd name="f58" fmla="val 780154"/>
                  <a:gd name="f59" fmla="val 63404"/>
                  <a:gd name="f60" fmla="val 752653"/>
                  <a:gd name="f61" fmla="val 732410"/>
                  <a:gd name="f62" fmla="val 46981"/>
                  <a:gd name="f63" fmla="val 727826"/>
                  <a:gd name="f64" fmla="val 681992"/>
                  <a:gd name="f65" fmla="val 47362"/>
                  <a:gd name="f66" fmla="val 640741"/>
                  <a:gd name="f67" fmla="val 49654"/>
                  <a:gd name="f68" fmla="val 599108"/>
                  <a:gd name="f69" fmla="val 557856"/>
                  <a:gd name="f70" fmla="val 45835"/>
                  <a:gd name="f71" fmla="val 531884"/>
                  <a:gd name="f72" fmla="val 56148"/>
                  <a:gd name="f73" fmla="val 528446"/>
                  <a:gd name="f74" fmla="val 78301"/>
                  <a:gd name="f75" fmla="val 528828"/>
                  <a:gd name="f76" fmla="val 150490"/>
                  <a:gd name="f77" fmla="val 529974"/>
                  <a:gd name="f78" fmla="val 222680"/>
                  <a:gd name="f79" fmla="val 529210"/>
                  <a:gd name="f80" fmla="val 294869"/>
                  <a:gd name="f81" fmla="val 339940"/>
                  <a:gd name="f82" fmla="val 354072"/>
                  <a:gd name="f83" fmla="val 515077"/>
                  <a:gd name="f84" fmla="val 469243"/>
                  <a:gd name="f85" fmla="val 452437"/>
                  <a:gd name="f86" fmla="val 354454"/>
                  <a:gd name="f87" fmla="val 435631"/>
                  <a:gd name="f88" fmla="val 419207"/>
                  <a:gd name="f89" fmla="val 353690"/>
                  <a:gd name="f90" fmla="val 386359"/>
                  <a:gd name="f91" fmla="val 338412"/>
                  <a:gd name="f92" fmla="val 370699"/>
                  <a:gd name="f93" fmla="val 305564"/>
                  <a:gd name="f94" fmla="val 370317"/>
                  <a:gd name="f95" fmla="val 229173"/>
                  <a:gd name="f96" fmla="val 369935"/>
                  <a:gd name="f97" fmla="val 152400"/>
                  <a:gd name="f98" fmla="val 369171"/>
                  <a:gd name="f99" fmla="val 76009"/>
                  <a:gd name="f100" fmla="val 54620"/>
                  <a:gd name="f101" fmla="val 371081"/>
                  <a:gd name="f102" fmla="val 366115"/>
                  <a:gd name="f103" fmla="val 47744"/>
                  <a:gd name="f104" fmla="val 343962"/>
                  <a:gd name="f105" fmla="val 48890"/>
                  <a:gd name="f106" fmla="val 288578"/>
                  <a:gd name="f107" fmla="val 233195"/>
                  <a:gd name="f108" fmla="val 177811"/>
                  <a:gd name="f109" fmla="val 48509"/>
                  <a:gd name="f110" fmla="val 151456"/>
                  <a:gd name="f111" fmla="val 41633"/>
                  <a:gd name="f112" fmla="val 140380"/>
                  <a:gd name="f113" fmla="val 15278"/>
                  <a:gd name="f114" fmla="val 145727"/>
                  <a:gd name="f115" fmla="val 11841"/>
                  <a:gd name="f116" fmla="val 146873"/>
                  <a:gd name="f117" fmla="val 8021"/>
                  <a:gd name="f118" fmla="+- 0 0 -90"/>
                  <a:gd name="f119" fmla="*/ f3 1 572846"/>
                  <a:gd name="f120" fmla="*/ f4 1 876331"/>
                  <a:gd name="f121" fmla="+- f7 0 f5"/>
                  <a:gd name="f122" fmla="+- f6 0 f5"/>
                  <a:gd name="f123" fmla="*/ f118 f0 1"/>
                  <a:gd name="f124" fmla="*/ f122 1 572846"/>
                  <a:gd name="f125" fmla="*/ f121 1 876331"/>
                  <a:gd name="f126" fmla="*/ 4966 f122 1"/>
                  <a:gd name="f127" fmla="*/ 146491 f121 1"/>
                  <a:gd name="f128" fmla="*/ 255146 f122 1"/>
                  <a:gd name="f129" fmla="*/ 37252 f121 1"/>
                  <a:gd name="f130" fmla="*/ 365531 f122 1"/>
                  <a:gd name="f131" fmla="*/ 3640 f121 1"/>
                  <a:gd name="f132" fmla="*/ 490048 f122 1"/>
                  <a:gd name="f133" fmla="*/ 62079 f121 1"/>
                  <a:gd name="f134" fmla="*/ 556890 f122 1"/>
                  <a:gd name="f135" fmla="*/ 257258 f121 1"/>
                  <a:gd name="f136" fmla="*/ 537793 f122 1"/>
                  <a:gd name="f137" fmla="*/ 700708 f121 1"/>
                  <a:gd name="f138" fmla="*/ 493104 f122 1"/>
                  <a:gd name="f139" fmla="*/ 809565 f121 1"/>
                  <a:gd name="f140" fmla="*/ 355982 f122 1"/>
                  <a:gd name="f141" fmla="*/ 871442 f121 1"/>
                  <a:gd name="f142" fmla="*/ 176845 f122 1"/>
                  <a:gd name="f143" fmla="*/ 804981 f121 1"/>
                  <a:gd name="f144" fmla="*/ 0 f122 1"/>
                  <a:gd name="f145" fmla="*/ 732410 f121 1"/>
                  <a:gd name="f146" fmla="*/ 46981 f122 1"/>
                  <a:gd name="f147" fmla="*/ 681992 f121 1"/>
                  <a:gd name="f148" fmla="*/ 47362 f122 1"/>
                  <a:gd name="f149" fmla="*/ 557856 f121 1"/>
                  <a:gd name="f150" fmla="*/ 78301 f122 1"/>
                  <a:gd name="f151" fmla="*/ 528828 f121 1"/>
                  <a:gd name="f152" fmla="*/ 294869 f122 1"/>
                  <a:gd name="f153" fmla="*/ 529210 f121 1"/>
                  <a:gd name="f154" fmla="*/ 354072 f122 1"/>
                  <a:gd name="f155" fmla="*/ 469243 f121 1"/>
                  <a:gd name="f156" fmla="*/ 419207 f121 1"/>
                  <a:gd name="f157" fmla="*/ 305564 f122 1"/>
                  <a:gd name="f158" fmla="*/ 370317 f121 1"/>
                  <a:gd name="f159" fmla="*/ 76009 f122 1"/>
                  <a:gd name="f160" fmla="*/ 370699 f121 1"/>
                  <a:gd name="f161" fmla="*/ 47744 f122 1"/>
                  <a:gd name="f162" fmla="*/ 343962 f121 1"/>
                  <a:gd name="f163" fmla="*/ 177811 f121 1"/>
                  <a:gd name="f164" fmla="*/ 15278 f122 1"/>
                  <a:gd name="f165" fmla="*/ 145727 f121 1"/>
                  <a:gd name="f166" fmla="*/ f123 1 f2"/>
                  <a:gd name="f167" fmla="*/ f126 1 572846"/>
                  <a:gd name="f168" fmla="*/ f127 1 876331"/>
                  <a:gd name="f169" fmla="*/ f128 1 572846"/>
                  <a:gd name="f170" fmla="*/ f129 1 876331"/>
                  <a:gd name="f171" fmla="*/ f130 1 572846"/>
                  <a:gd name="f172" fmla="*/ f131 1 876331"/>
                  <a:gd name="f173" fmla="*/ f132 1 572846"/>
                  <a:gd name="f174" fmla="*/ f133 1 876331"/>
                  <a:gd name="f175" fmla="*/ f134 1 572846"/>
                  <a:gd name="f176" fmla="*/ f135 1 876331"/>
                  <a:gd name="f177" fmla="*/ f136 1 572846"/>
                  <a:gd name="f178" fmla="*/ f137 1 876331"/>
                  <a:gd name="f179" fmla="*/ f138 1 572846"/>
                  <a:gd name="f180" fmla="*/ f139 1 876331"/>
                  <a:gd name="f181" fmla="*/ f140 1 572846"/>
                  <a:gd name="f182" fmla="*/ f141 1 876331"/>
                  <a:gd name="f183" fmla="*/ f142 1 572846"/>
                  <a:gd name="f184" fmla="*/ f143 1 876331"/>
                  <a:gd name="f185" fmla="*/ f144 1 572846"/>
                  <a:gd name="f186" fmla="*/ f145 1 876331"/>
                  <a:gd name="f187" fmla="*/ f146 1 572846"/>
                  <a:gd name="f188" fmla="*/ f147 1 876331"/>
                  <a:gd name="f189" fmla="*/ f148 1 572846"/>
                  <a:gd name="f190" fmla="*/ f149 1 876331"/>
                  <a:gd name="f191" fmla="*/ f150 1 572846"/>
                  <a:gd name="f192" fmla="*/ f151 1 876331"/>
                  <a:gd name="f193" fmla="*/ f152 1 572846"/>
                  <a:gd name="f194" fmla="*/ f153 1 876331"/>
                  <a:gd name="f195" fmla="*/ f154 1 572846"/>
                  <a:gd name="f196" fmla="*/ f155 1 876331"/>
                  <a:gd name="f197" fmla="*/ f156 1 876331"/>
                  <a:gd name="f198" fmla="*/ f157 1 572846"/>
                  <a:gd name="f199" fmla="*/ f158 1 876331"/>
                  <a:gd name="f200" fmla="*/ f159 1 572846"/>
                  <a:gd name="f201" fmla="*/ f160 1 876331"/>
                  <a:gd name="f202" fmla="*/ f161 1 572846"/>
                  <a:gd name="f203" fmla="*/ f162 1 876331"/>
                  <a:gd name="f204" fmla="*/ f163 1 876331"/>
                  <a:gd name="f205" fmla="*/ f164 1 572846"/>
                  <a:gd name="f206" fmla="*/ f165 1 876331"/>
                  <a:gd name="f207" fmla="*/ f5 1 f124"/>
                  <a:gd name="f208" fmla="*/ f6 1 f124"/>
                  <a:gd name="f209" fmla="*/ f5 1 f125"/>
                  <a:gd name="f210" fmla="*/ f7 1 f125"/>
                  <a:gd name="f211" fmla="+- f166 0 f1"/>
                  <a:gd name="f212" fmla="*/ f167 1 f124"/>
                  <a:gd name="f213" fmla="*/ f168 1 f125"/>
                  <a:gd name="f214" fmla="*/ f169 1 f124"/>
                  <a:gd name="f215" fmla="*/ f170 1 f125"/>
                  <a:gd name="f216" fmla="*/ f171 1 f124"/>
                  <a:gd name="f217" fmla="*/ f172 1 f125"/>
                  <a:gd name="f218" fmla="*/ f173 1 f124"/>
                  <a:gd name="f219" fmla="*/ f174 1 f125"/>
                  <a:gd name="f220" fmla="*/ f175 1 f124"/>
                  <a:gd name="f221" fmla="*/ f176 1 f125"/>
                  <a:gd name="f222" fmla="*/ f177 1 f124"/>
                  <a:gd name="f223" fmla="*/ f178 1 f125"/>
                  <a:gd name="f224" fmla="*/ f179 1 f124"/>
                  <a:gd name="f225" fmla="*/ f180 1 f125"/>
                  <a:gd name="f226" fmla="*/ f181 1 f124"/>
                  <a:gd name="f227" fmla="*/ f182 1 f125"/>
                  <a:gd name="f228" fmla="*/ f183 1 f124"/>
                  <a:gd name="f229" fmla="*/ f184 1 f125"/>
                  <a:gd name="f230" fmla="*/ f185 1 f124"/>
                  <a:gd name="f231" fmla="*/ f186 1 f125"/>
                  <a:gd name="f232" fmla="*/ f187 1 f124"/>
                  <a:gd name="f233" fmla="*/ f188 1 f125"/>
                  <a:gd name="f234" fmla="*/ f189 1 f124"/>
                  <a:gd name="f235" fmla="*/ f190 1 f125"/>
                  <a:gd name="f236" fmla="*/ f191 1 f124"/>
                  <a:gd name="f237" fmla="*/ f192 1 f125"/>
                  <a:gd name="f238" fmla="*/ f193 1 f124"/>
                  <a:gd name="f239" fmla="*/ f194 1 f125"/>
                  <a:gd name="f240" fmla="*/ f195 1 f124"/>
                  <a:gd name="f241" fmla="*/ f196 1 f125"/>
                  <a:gd name="f242" fmla="*/ f197 1 f125"/>
                  <a:gd name="f243" fmla="*/ f198 1 f124"/>
                  <a:gd name="f244" fmla="*/ f199 1 f125"/>
                  <a:gd name="f245" fmla="*/ f200 1 f124"/>
                  <a:gd name="f246" fmla="*/ f201 1 f125"/>
                  <a:gd name="f247" fmla="*/ f202 1 f124"/>
                  <a:gd name="f248" fmla="*/ f203 1 f125"/>
                  <a:gd name="f249" fmla="*/ f204 1 f125"/>
                  <a:gd name="f250" fmla="*/ f205 1 f124"/>
                  <a:gd name="f251" fmla="*/ f206 1 f125"/>
                  <a:gd name="f252" fmla="*/ f207 f119 1"/>
                  <a:gd name="f253" fmla="*/ f208 f119 1"/>
                  <a:gd name="f254" fmla="*/ f210 f120 1"/>
                  <a:gd name="f255" fmla="*/ f209 f120 1"/>
                  <a:gd name="f256" fmla="*/ f212 f119 1"/>
                  <a:gd name="f257" fmla="*/ f213 f120 1"/>
                  <a:gd name="f258" fmla="*/ f214 f119 1"/>
                  <a:gd name="f259" fmla="*/ f215 f120 1"/>
                  <a:gd name="f260" fmla="*/ f216 f119 1"/>
                  <a:gd name="f261" fmla="*/ f217 f120 1"/>
                  <a:gd name="f262" fmla="*/ f218 f119 1"/>
                  <a:gd name="f263" fmla="*/ f219 f120 1"/>
                  <a:gd name="f264" fmla="*/ f220 f119 1"/>
                  <a:gd name="f265" fmla="*/ f221 f120 1"/>
                  <a:gd name="f266" fmla="*/ f222 f119 1"/>
                  <a:gd name="f267" fmla="*/ f223 f120 1"/>
                  <a:gd name="f268" fmla="*/ f224 f119 1"/>
                  <a:gd name="f269" fmla="*/ f225 f120 1"/>
                  <a:gd name="f270" fmla="*/ f226 f119 1"/>
                  <a:gd name="f271" fmla="*/ f227 f120 1"/>
                  <a:gd name="f272" fmla="*/ f228 f119 1"/>
                  <a:gd name="f273" fmla="*/ f229 f120 1"/>
                  <a:gd name="f274" fmla="*/ f230 f119 1"/>
                  <a:gd name="f275" fmla="*/ f231 f120 1"/>
                  <a:gd name="f276" fmla="*/ f232 f119 1"/>
                  <a:gd name="f277" fmla="*/ f233 f120 1"/>
                  <a:gd name="f278" fmla="*/ f234 f119 1"/>
                  <a:gd name="f279" fmla="*/ f235 f120 1"/>
                  <a:gd name="f280" fmla="*/ f236 f119 1"/>
                  <a:gd name="f281" fmla="*/ f237 f120 1"/>
                  <a:gd name="f282" fmla="*/ f238 f119 1"/>
                  <a:gd name="f283" fmla="*/ f239 f120 1"/>
                  <a:gd name="f284" fmla="*/ f240 f119 1"/>
                  <a:gd name="f285" fmla="*/ f241 f120 1"/>
                  <a:gd name="f286" fmla="*/ f242 f120 1"/>
                  <a:gd name="f287" fmla="*/ f243 f119 1"/>
                  <a:gd name="f288" fmla="*/ f244 f120 1"/>
                  <a:gd name="f289" fmla="*/ f245 f119 1"/>
                  <a:gd name="f290" fmla="*/ f246 f120 1"/>
                  <a:gd name="f291" fmla="*/ f247 f119 1"/>
                  <a:gd name="f292" fmla="*/ f248 f120 1"/>
                  <a:gd name="f293" fmla="*/ f249 f120 1"/>
                  <a:gd name="f294" fmla="*/ f250 f119 1"/>
                  <a:gd name="f295" fmla="*/ f251 f1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1">
                    <a:pos x="f256" y="f257"/>
                  </a:cxn>
                  <a:cxn ang="f211">
                    <a:pos x="f258" y="f259"/>
                  </a:cxn>
                  <a:cxn ang="f211">
                    <a:pos x="f260" y="f261"/>
                  </a:cxn>
                  <a:cxn ang="f211">
                    <a:pos x="f262" y="f263"/>
                  </a:cxn>
                  <a:cxn ang="f211">
                    <a:pos x="f264" y="f265"/>
                  </a:cxn>
                  <a:cxn ang="f211">
                    <a:pos x="f266" y="f267"/>
                  </a:cxn>
                  <a:cxn ang="f211">
                    <a:pos x="f268" y="f269"/>
                  </a:cxn>
                  <a:cxn ang="f211">
                    <a:pos x="f270" y="f271"/>
                  </a:cxn>
                  <a:cxn ang="f211">
                    <a:pos x="f272" y="f273"/>
                  </a:cxn>
                  <a:cxn ang="f211">
                    <a:pos x="f274" y="f275"/>
                  </a:cxn>
                  <a:cxn ang="f211">
                    <a:pos x="f276" y="f277"/>
                  </a:cxn>
                  <a:cxn ang="f211">
                    <a:pos x="f278" y="f279"/>
                  </a:cxn>
                  <a:cxn ang="f211">
                    <a:pos x="f280" y="f281"/>
                  </a:cxn>
                  <a:cxn ang="f211">
                    <a:pos x="f282" y="f283"/>
                  </a:cxn>
                  <a:cxn ang="f211">
                    <a:pos x="f284" y="f285"/>
                  </a:cxn>
                  <a:cxn ang="f211">
                    <a:pos x="f284" y="f286"/>
                  </a:cxn>
                  <a:cxn ang="f211">
                    <a:pos x="f287" y="f288"/>
                  </a:cxn>
                  <a:cxn ang="f211">
                    <a:pos x="f289" y="f290"/>
                  </a:cxn>
                  <a:cxn ang="f211">
                    <a:pos x="f291" y="f292"/>
                  </a:cxn>
                  <a:cxn ang="f211">
                    <a:pos x="f291" y="f293"/>
                  </a:cxn>
                  <a:cxn ang="f211">
                    <a:pos x="f294" y="f295"/>
                  </a:cxn>
                  <a:cxn ang="f211">
                    <a:pos x="f256" y="f257"/>
                  </a:cxn>
                </a:cxnLst>
                <a:rect l="f252" t="f255" r="f253" b="f254"/>
                <a:pathLst>
                  <a:path w="572846" h="87633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24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5" y="f61"/>
                    </a:cubicBezTo>
                    <a:cubicBezTo>
                      <a:pt x="f62" y="f63"/>
                      <a:pt x="f62" y="f63"/>
                      <a:pt x="f62" y="f64"/>
                    </a:cubicBezTo>
                    <a:cubicBezTo>
                      <a:pt x="f65" y="f66"/>
                      <a:pt x="f67" y="f68"/>
                      <a:pt x="f6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79"/>
                    </a:cubicBezTo>
                    <a:cubicBezTo>
                      <a:pt x="f81" y="f79"/>
                      <a:pt x="f82" y="f83"/>
                      <a:pt x="f82" y="f84"/>
                    </a:cubicBezTo>
                    <a:cubicBezTo>
                      <a:pt x="f82" y="f85"/>
                      <a:pt x="f86" y="f87"/>
                      <a:pt x="f82" y="f88"/>
                    </a:cubicBezTo>
                    <a:cubicBezTo>
                      <a:pt x="f89" y="f90"/>
                      <a:pt x="f91" y="f92"/>
                      <a:pt x="f93" y="f94"/>
                    </a:cubicBezTo>
                    <a:cubicBezTo>
                      <a:pt x="f95" y="f96"/>
                      <a:pt x="f97" y="f98"/>
                      <a:pt x="f99" y="f92"/>
                    </a:cubicBezTo>
                    <a:cubicBezTo>
                      <a:pt x="f100" y="f101"/>
                      <a:pt x="f65" y="f102"/>
                      <a:pt x="f103" y="f104"/>
                    </a:cubicBezTo>
                    <a:cubicBezTo>
                      <a:pt x="f105" y="f106"/>
                      <a:pt x="f70" y="f107"/>
                      <a:pt x="f103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4" name="Freeform: Shape 159"/>
              <p:cNvSpPr/>
              <p:nvPr/>
            </p:nvSpPr>
            <p:spPr>
              <a:xfrm rot="12101075">
                <a:off x="5304481" y="4275631"/>
                <a:ext cx="139107" cy="2369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4136"/>
                  <a:gd name="f7" fmla="val 228456"/>
                  <a:gd name="f8" fmla="val 424"/>
                  <a:gd name="f9" fmla="val 114608"/>
                  <a:gd name="f10" fmla="val 82906"/>
                  <a:gd name="f11" fmla="val 1188"/>
                  <a:gd name="f12" fmla="val 51586"/>
                  <a:gd name="f13" fmla="val 42"/>
                  <a:gd name="f14" fmla="val 19884"/>
                  <a:gd name="f15" fmla="+- 0 0 340"/>
                  <a:gd name="f16" fmla="val 6133"/>
                  <a:gd name="f17" fmla="val 1570"/>
                  <a:gd name="f18" fmla="+- 0 0 360"/>
                  <a:gd name="f19" fmla="val 17994"/>
                  <a:gd name="f20" fmla="val 22"/>
                  <a:gd name="f21" fmla="val 51224"/>
                  <a:gd name="f22" fmla="val 1168"/>
                  <a:gd name="f23" fmla="val 84836"/>
                  <a:gd name="f24" fmla="val 118066"/>
                  <a:gd name="f25" fmla="val 131053"/>
                  <a:gd name="f26" fmla="val 134490"/>
                  <a:gd name="f27" fmla="val 4223"/>
                  <a:gd name="f28" fmla="val 134108"/>
                  <a:gd name="f29" fmla="val 16446"/>
                  <a:gd name="f30" fmla="val 133727"/>
                  <a:gd name="f31" fmla="val 27905"/>
                  <a:gd name="f32" fmla="val 35544"/>
                  <a:gd name="f33" fmla="val 36308"/>
                  <a:gd name="f34" fmla="val 78725"/>
                  <a:gd name="f35" fmla="val 38217"/>
                  <a:gd name="f36" fmla="val 66120"/>
                  <a:gd name="f37" fmla="val 52732"/>
                  <a:gd name="f38" fmla="val 65739"/>
                  <a:gd name="f39" fmla="val 92073"/>
                  <a:gd name="f40" fmla="val 107733"/>
                  <a:gd name="f41" fmla="val 123775"/>
                  <a:gd name="f42" fmla="val 139436"/>
                  <a:gd name="f43" fmla="val 176103"/>
                  <a:gd name="f44" fmla="val 81017"/>
                  <a:gd name="f45" fmla="val 193291"/>
                  <a:gd name="f46" fmla="val 117684"/>
                  <a:gd name="f47" fmla="val 194055"/>
                  <a:gd name="f48" fmla="val 132581"/>
                  <a:gd name="f49" fmla="val 194437"/>
                  <a:gd name="f50" fmla="val 200166"/>
                  <a:gd name="f51" fmla="val 212389"/>
                  <a:gd name="f52" fmla="val 224993"/>
                  <a:gd name="f53" fmla="val 130671"/>
                  <a:gd name="f54" fmla="val 228813"/>
                  <a:gd name="f55" fmla="val 228431"/>
                  <a:gd name="f56" fmla="val 83691"/>
                  <a:gd name="f57" fmla="val 227667"/>
                  <a:gd name="f58" fmla="val 49696"/>
                  <a:gd name="f59" fmla="val 227285"/>
                  <a:gd name="f60" fmla="val 15321"/>
                  <a:gd name="f61" fmla="val 223084"/>
                  <a:gd name="f62" fmla="val 211625"/>
                  <a:gd name="f63" fmla="val 179541"/>
                  <a:gd name="f64" fmla="val 147075"/>
                  <a:gd name="f65" fmla="+- 0 0 -90"/>
                  <a:gd name="f66" fmla="*/ f3 1 134136"/>
                  <a:gd name="f67" fmla="*/ f4 1 228456"/>
                  <a:gd name="f68" fmla="+- f7 0 f5"/>
                  <a:gd name="f69" fmla="+- f6 0 f5"/>
                  <a:gd name="f70" fmla="*/ f65 f0 1"/>
                  <a:gd name="f71" fmla="*/ f69 1 134136"/>
                  <a:gd name="f72" fmla="*/ f68 1 228456"/>
                  <a:gd name="f73" fmla="*/ 424 f69 1"/>
                  <a:gd name="f74" fmla="*/ 114608 f68 1"/>
                  <a:gd name="f75" fmla="*/ 42 f69 1"/>
                  <a:gd name="f76" fmla="*/ 19884 f68 1"/>
                  <a:gd name="f77" fmla="*/ 17994 f69 1"/>
                  <a:gd name="f78" fmla="*/ 22 f68 1"/>
                  <a:gd name="f79" fmla="*/ 118066 f69 1"/>
                  <a:gd name="f80" fmla="*/ 134108 f69 1"/>
                  <a:gd name="f81" fmla="*/ 16446 f68 1"/>
                  <a:gd name="f82" fmla="*/ 36308 f68 1"/>
                  <a:gd name="f83" fmla="*/ 65739 f69 1"/>
                  <a:gd name="f84" fmla="*/ 92073 f68 1"/>
                  <a:gd name="f85" fmla="*/ 139436 f68 1"/>
                  <a:gd name="f86" fmla="*/ 117684 f69 1"/>
                  <a:gd name="f87" fmla="*/ 194055 f68 1"/>
                  <a:gd name="f88" fmla="*/ 212389 f68 1"/>
                  <a:gd name="f89" fmla="*/ 228431 f68 1"/>
                  <a:gd name="f90" fmla="*/ 15321 f69 1"/>
                  <a:gd name="f91" fmla="*/ 211625 f68 1"/>
                  <a:gd name="f92" fmla="*/ f70 1 f2"/>
                  <a:gd name="f93" fmla="*/ f73 1 134136"/>
                  <a:gd name="f94" fmla="*/ f74 1 228456"/>
                  <a:gd name="f95" fmla="*/ f75 1 134136"/>
                  <a:gd name="f96" fmla="*/ f76 1 228456"/>
                  <a:gd name="f97" fmla="*/ f77 1 134136"/>
                  <a:gd name="f98" fmla="*/ f78 1 228456"/>
                  <a:gd name="f99" fmla="*/ f79 1 134136"/>
                  <a:gd name="f100" fmla="*/ f80 1 134136"/>
                  <a:gd name="f101" fmla="*/ f81 1 228456"/>
                  <a:gd name="f102" fmla="*/ f82 1 228456"/>
                  <a:gd name="f103" fmla="*/ f83 1 134136"/>
                  <a:gd name="f104" fmla="*/ f84 1 228456"/>
                  <a:gd name="f105" fmla="*/ f85 1 228456"/>
                  <a:gd name="f106" fmla="*/ f86 1 134136"/>
                  <a:gd name="f107" fmla="*/ f87 1 228456"/>
                  <a:gd name="f108" fmla="*/ f88 1 228456"/>
                  <a:gd name="f109" fmla="*/ f89 1 228456"/>
                  <a:gd name="f110" fmla="*/ f90 1 134136"/>
                  <a:gd name="f111" fmla="*/ f91 1 228456"/>
                  <a:gd name="f112" fmla="*/ f5 1 f71"/>
                  <a:gd name="f113" fmla="*/ f6 1 f71"/>
                  <a:gd name="f114" fmla="*/ f5 1 f72"/>
                  <a:gd name="f115" fmla="*/ f7 1 f72"/>
                  <a:gd name="f116" fmla="+- f92 0 f1"/>
                  <a:gd name="f117" fmla="*/ f93 1 f71"/>
                  <a:gd name="f118" fmla="*/ f94 1 f72"/>
                  <a:gd name="f119" fmla="*/ f95 1 f71"/>
                  <a:gd name="f120" fmla="*/ f96 1 f72"/>
                  <a:gd name="f121" fmla="*/ f97 1 f71"/>
                  <a:gd name="f122" fmla="*/ f98 1 f72"/>
                  <a:gd name="f123" fmla="*/ f99 1 f71"/>
                  <a:gd name="f124" fmla="*/ f100 1 f71"/>
                  <a:gd name="f125" fmla="*/ f101 1 f72"/>
                  <a:gd name="f126" fmla="*/ f102 1 f72"/>
                  <a:gd name="f127" fmla="*/ f103 1 f71"/>
                  <a:gd name="f128" fmla="*/ f104 1 f72"/>
                  <a:gd name="f129" fmla="*/ f105 1 f72"/>
                  <a:gd name="f130" fmla="*/ f106 1 f71"/>
                  <a:gd name="f131" fmla="*/ f107 1 f72"/>
                  <a:gd name="f132" fmla="*/ f108 1 f72"/>
                  <a:gd name="f133" fmla="*/ f109 1 f72"/>
                  <a:gd name="f134" fmla="*/ f110 1 f71"/>
                  <a:gd name="f135" fmla="*/ f111 1 f72"/>
                  <a:gd name="f136" fmla="*/ f112 f66 1"/>
                  <a:gd name="f137" fmla="*/ f113 f66 1"/>
                  <a:gd name="f138" fmla="*/ f115 f67 1"/>
                  <a:gd name="f139" fmla="*/ f114 f67 1"/>
                  <a:gd name="f140" fmla="*/ f117 f66 1"/>
                  <a:gd name="f141" fmla="*/ f118 f67 1"/>
                  <a:gd name="f142" fmla="*/ f119 f66 1"/>
                  <a:gd name="f143" fmla="*/ f120 f67 1"/>
                  <a:gd name="f144" fmla="*/ f121 f66 1"/>
                  <a:gd name="f145" fmla="*/ f122 f67 1"/>
                  <a:gd name="f146" fmla="*/ f123 f66 1"/>
                  <a:gd name="f147" fmla="*/ f124 f66 1"/>
                  <a:gd name="f148" fmla="*/ f125 f67 1"/>
                  <a:gd name="f149" fmla="*/ f126 f67 1"/>
                  <a:gd name="f150" fmla="*/ f127 f66 1"/>
                  <a:gd name="f151" fmla="*/ f128 f67 1"/>
                  <a:gd name="f152" fmla="*/ f129 f67 1"/>
                  <a:gd name="f153" fmla="*/ f130 f66 1"/>
                  <a:gd name="f154" fmla="*/ f131 f67 1"/>
                  <a:gd name="f155" fmla="*/ f132 f67 1"/>
                  <a:gd name="f156" fmla="*/ f133 f67 1"/>
                  <a:gd name="f157" fmla="*/ f134 f66 1"/>
                  <a:gd name="f158" fmla="*/ f135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6">
                    <a:pos x="f140" y="f141"/>
                  </a:cxn>
                  <a:cxn ang="f116">
                    <a:pos x="f142" y="f143"/>
                  </a:cxn>
                  <a:cxn ang="f116">
                    <a:pos x="f144" y="f145"/>
                  </a:cxn>
                  <a:cxn ang="f116">
                    <a:pos x="f146" y="f145"/>
                  </a:cxn>
                  <a:cxn ang="f116">
                    <a:pos x="f147" y="f148"/>
                  </a:cxn>
                  <a:cxn ang="f116">
                    <a:pos x="f146" y="f149"/>
                  </a:cxn>
                  <a:cxn ang="f116">
                    <a:pos x="f150" y="f151"/>
                  </a:cxn>
                  <a:cxn ang="f116">
                    <a:pos x="f150" y="f152"/>
                  </a:cxn>
                  <a:cxn ang="f116">
                    <a:pos x="f153" y="f154"/>
                  </a:cxn>
                  <a:cxn ang="f116">
                    <a:pos x="f147" y="f155"/>
                  </a:cxn>
                  <a:cxn ang="f116">
                    <a:pos x="f146" y="f156"/>
                  </a:cxn>
                  <a:cxn ang="f116">
                    <a:pos x="f157" y="f156"/>
                  </a:cxn>
                  <a:cxn ang="f116">
                    <a:pos x="f142" y="f158"/>
                  </a:cxn>
                  <a:cxn ang="f116">
                    <a:pos x="f140" y="f141"/>
                  </a:cxn>
                </a:cxnLst>
                <a:rect l="f136" t="f139" r="f137" b="f138"/>
                <a:pathLst>
                  <a:path w="134136" h="228456">
                    <a:moveTo>
                      <a:pt x="f8" y="f9"/>
                    </a:moveTo>
                    <a:cubicBezTo>
                      <a:pt x="f8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2"/>
                      <a:pt x="f24" y="f20"/>
                    </a:cubicBezTo>
                    <a:cubicBezTo>
                      <a:pt x="f25" y="f18"/>
                      <a:pt x="f26" y="f27"/>
                      <a:pt x="f28" y="f29"/>
                    </a:cubicBezTo>
                    <a:cubicBezTo>
                      <a:pt x="f30" y="f31"/>
                      <a:pt x="f28" y="f32"/>
                      <a:pt x="f24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38" y="f40"/>
                      <a:pt x="f38" y="f41"/>
                      <a:pt x="f38" y="f42"/>
                    </a:cubicBezTo>
                    <a:cubicBezTo>
                      <a:pt x="f36" y="f43"/>
                      <a:pt x="f44" y="f45"/>
                      <a:pt x="f46" y="f47"/>
                    </a:cubicBezTo>
                    <a:cubicBezTo>
                      <a:pt x="f48" y="f49"/>
                      <a:pt x="f30" y="f50"/>
                      <a:pt x="f28" y="f51"/>
                    </a:cubicBezTo>
                    <a:cubicBezTo>
                      <a:pt x="f26" y="f52"/>
                      <a:pt x="f53" y="f54"/>
                      <a:pt x="f24" y="f55"/>
                    </a:cubicBezTo>
                    <a:cubicBezTo>
                      <a:pt x="f56" y="f57"/>
                      <a:pt x="f58" y="f59"/>
                      <a:pt x="f60" y="f55"/>
                    </a:cubicBezTo>
                    <a:cubicBezTo>
                      <a:pt x="f11" y="f54"/>
                      <a:pt x="f13" y="f61"/>
                      <a:pt x="f13" y="f62"/>
                    </a:cubicBezTo>
                    <a:cubicBezTo>
                      <a:pt x="f11" y="f63"/>
                      <a:pt x="f8" y="f64"/>
                      <a:pt x="f8" y="f9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5" name="Freeform: Shape 160"/>
              <p:cNvSpPr/>
              <p:nvPr/>
            </p:nvSpPr>
            <p:spPr>
              <a:xfrm rot="12101075">
                <a:off x="4927601" y="4149364"/>
                <a:ext cx="1463844" cy="73356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11524"/>
                  <a:gd name="f7" fmla="val 707349"/>
                  <a:gd name="f8" fmla="val 1383751"/>
                  <a:gd name="f9" fmla="val 118783"/>
                  <a:gd name="f10" fmla="val 1210344"/>
                  <a:gd name="f11" fmla="val 117637"/>
                  <a:gd name="f12" fmla="val 1037318"/>
                  <a:gd name="f13" fmla="val 107324"/>
                  <a:gd name="f14" fmla="val 865438"/>
                  <a:gd name="f15" fmla="val 84025"/>
                  <a:gd name="f16" fmla="val 680190"/>
                  <a:gd name="f17" fmla="val 59198"/>
                  <a:gd name="f18" fmla="val 496852"/>
                  <a:gd name="f19" fmla="val 21384"/>
                  <a:gd name="f20" fmla="val 310840"/>
                  <a:gd name="f21" fmla="val 2286"/>
                  <a:gd name="f22" fmla="val 218025"/>
                  <a:gd name="f23" fmla="+- 0 0 7262"/>
                  <a:gd name="f24" fmla="val 141252"/>
                  <a:gd name="f25" fmla="val 11453"/>
                  <a:gd name="f26" fmla="val 82813"/>
                  <a:gd name="f27" fmla="val 89754"/>
                  <a:gd name="f28" fmla="+- 0 0 29482"/>
                  <a:gd name="f29" fmla="val 240626"/>
                  <a:gd name="f30" fmla="+- 0 0 27572"/>
                  <a:gd name="f31" fmla="val 474001"/>
                  <a:gd name="f32" fmla="val 88542"/>
                  <a:gd name="f33" fmla="val 622963"/>
                  <a:gd name="f34" fmla="val 131703"/>
                  <a:gd name="f35" fmla="val 677965"/>
                  <a:gd name="f36" fmla="val 186704"/>
                  <a:gd name="f37" fmla="val 711195"/>
                  <a:gd name="f38" fmla="val 258130"/>
                  <a:gd name="f39" fmla="val 706993"/>
                  <a:gd name="f40" fmla="val 353619"/>
                  <a:gd name="f41" fmla="val 701264"/>
                  <a:gd name="f42" fmla="val 448726"/>
                  <a:gd name="f43" fmla="val 689041"/>
                  <a:gd name="f44" fmla="val 543450"/>
                  <a:gd name="f45" fmla="val 674145"/>
                  <a:gd name="f46" fmla="val 644668"/>
                  <a:gd name="f47" fmla="val 658485"/>
                  <a:gd name="f48" fmla="val 745504"/>
                  <a:gd name="f49" fmla="val 638623"/>
                  <a:gd name="f50" fmla="val 847486"/>
                  <a:gd name="f51" fmla="val 624873"/>
                  <a:gd name="f52" fmla="val 1028151"/>
                  <a:gd name="f53" fmla="val 600428"/>
                  <a:gd name="f54" fmla="val 1209580"/>
                  <a:gd name="f55" fmla="val 588969"/>
                  <a:gd name="f56" fmla="val 1391772"/>
                  <a:gd name="f57" fmla="val 587060"/>
                  <a:gd name="f58" fmla="val 1405904"/>
                  <a:gd name="f59" fmla="val 1411634"/>
                  <a:gd name="f60" fmla="val 584386"/>
                  <a:gd name="f61" fmla="val 1411252"/>
                  <a:gd name="f62" fmla="val 568726"/>
                  <a:gd name="f63" fmla="val 1409724"/>
                  <a:gd name="f64" fmla="val 531676"/>
                  <a:gd name="f65" fmla="val 1409342"/>
                  <a:gd name="f66" fmla="val 494626"/>
                  <a:gd name="f67" fmla="val 1410488"/>
                  <a:gd name="f68" fmla="val 457959"/>
                  <a:gd name="f69" fmla="val 1410870"/>
                  <a:gd name="f70" fmla="val 441153"/>
                  <a:gd name="f71" fmla="val 1406286"/>
                  <a:gd name="f72" fmla="val 437715"/>
                  <a:gd name="f73" fmla="val 1390244"/>
                  <a:gd name="f74" fmla="val 438097"/>
                  <a:gd name="f75" fmla="val 1315381"/>
                  <a:gd name="f76" fmla="val 438861"/>
                  <a:gd name="f77" fmla="val 1240518"/>
                  <a:gd name="f78" fmla="val 438479"/>
                  <a:gd name="f79" fmla="val 1166037"/>
                  <a:gd name="f80" fmla="val 1111799"/>
                  <a:gd name="f81" fmla="val 1111035"/>
                  <a:gd name="f82" fmla="val 1110653"/>
                  <a:gd name="f83" fmla="val 493862"/>
                  <a:gd name="f84" fmla="val 508759"/>
                  <a:gd name="f85" fmla="val 1106834"/>
                  <a:gd name="f86" fmla="val 513342"/>
                  <a:gd name="f87" fmla="val 1091555"/>
                  <a:gd name="f88" fmla="val 512960"/>
                  <a:gd name="f89" fmla="val 1033498"/>
                  <a:gd name="f90" fmla="val 512196"/>
                  <a:gd name="f91" fmla="val 975441"/>
                  <a:gd name="f92" fmla="val 511814"/>
                  <a:gd name="f93" fmla="val 917384"/>
                  <a:gd name="f94" fmla="val 899814"/>
                  <a:gd name="f95" fmla="val 897523"/>
                  <a:gd name="f96" fmla="val 507231"/>
                  <a:gd name="f97" fmla="val 491953"/>
                  <a:gd name="f98" fmla="val 898668"/>
                  <a:gd name="f99" fmla="val 447264"/>
                  <a:gd name="f100" fmla="val 897904"/>
                  <a:gd name="f101" fmla="val 402193"/>
                  <a:gd name="f102" fmla="val 357504"/>
                  <a:gd name="f103" fmla="val 313580"/>
                  <a:gd name="f104" fmla="val 899050"/>
                  <a:gd name="f105" fmla="val 269655"/>
                  <a:gd name="f106" fmla="val 225348"/>
                  <a:gd name="f107" fmla="val 896759"/>
                  <a:gd name="f108" fmla="val 207014"/>
                  <a:gd name="f109" fmla="val 903252"/>
                  <a:gd name="f110" fmla="val 203959"/>
                  <a:gd name="f111" fmla="val 919676"/>
                  <a:gd name="f112" fmla="val 204341"/>
                  <a:gd name="f113" fmla="val 964365"/>
                  <a:gd name="f114" fmla="val 205486"/>
                  <a:gd name="f115" fmla="val 1009435"/>
                  <a:gd name="f116" fmla="val 204723"/>
                  <a:gd name="f117" fmla="val 1054124"/>
                  <a:gd name="f118" fmla="val 1108743"/>
                  <a:gd name="f119" fmla="val 1109126"/>
                  <a:gd name="f120" fmla="val 1109508"/>
                  <a:gd name="f121" fmla="val 260106"/>
                  <a:gd name="f122" fmla="val 274238"/>
                  <a:gd name="f123" fmla="val 1112563"/>
                  <a:gd name="f124" fmla="val 279968"/>
                  <a:gd name="f125" fmla="val 1128223"/>
                  <a:gd name="f126" fmla="val 1216073"/>
                  <a:gd name="f127" fmla="val 279204"/>
                  <a:gd name="f128" fmla="val 1304305"/>
                  <a:gd name="f129" fmla="val 1392154"/>
                  <a:gd name="f130" fmla="val 1408578"/>
                  <a:gd name="f131" fmla="val 273093"/>
                  <a:gd name="f132" fmla="val 1410106"/>
                  <a:gd name="f133" fmla="val 259724"/>
                  <a:gd name="f134" fmla="val 221911"/>
                  <a:gd name="f135" fmla="val 184097"/>
                  <a:gd name="f136" fmla="val 146283"/>
                  <a:gd name="f137" fmla="val 1413162"/>
                  <a:gd name="f138" fmla="val 123366"/>
                  <a:gd name="f139" fmla="val 1405141"/>
                  <a:gd name="f140" fmla="val 119165"/>
                  <a:gd name="f141" fmla="val 397543"/>
                  <a:gd name="f142" fmla="val 538169"/>
                  <a:gd name="f143" fmla="val 325354"/>
                  <a:gd name="f144" fmla="val 613796"/>
                  <a:gd name="f145" fmla="val 216115"/>
                  <a:gd name="f146" fmla="val 610359"/>
                  <a:gd name="f147" fmla="val 147363"/>
                  <a:gd name="f148" fmla="val 531294"/>
                  <a:gd name="f149" fmla="val 64479"/>
                  <a:gd name="f150" fmla="val 435805"/>
                  <a:gd name="f151" fmla="val 63333"/>
                  <a:gd name="f152" fmla="val 275766"/>
                  <a:gd name="f153" fmla="val 145071"/>
                  <a:gd name="f154" fmla="val 179132"/>
                  <a:gd name="f155" fmla="val 221080"/>
                  <a:gd name="f156" fmla="val 89372"/>
                  <a:gd name="f157" fmla="val 345216"/>
                  <a:gd name="f158" fmla="val 94720"/>
                  <a:gd name="f159" fmla="val 415877"/>
                  <a:gd name="f160" fmla="val 190590"/>
                  <a:gd name="f161" fmla="val 451399"/>
                  <a:gd name="f162" fmla="val 238717"/>
                  <a:gd name="f163" fmla="val 467059"/>
                  <a:gd name="f164" fmla="val 293718"/>
                  <a:gd name="f165" fmla="val 466677"/>
                  <a:gd name="f166" fmla="val 336879"/>
                  <a:gd name="f167" fmla="val 423583"/>
                  <a:gd name="f168" fmla="val 446816"/>
                  <a:gd name="f169" fmla="val 486605"/>
                  <a:gd name="f170" fmla="+- 0 0 -90"/>
                  <a:gd name="f171" fmla="*/ f3 1 1411524"/>
                  <a:gd name="f172" fmla="*/ f4 1 707349"/>
                  <a:gd name="f173" fmla="+- f7 0 f5"/>
                  <a:gd name="f174" fmla="+- f6 0 f5"/>
                  <a:gd name="f175" fmla="*/ f170 f0 1"/>
                  <a:gd name="f176" fmla="*/ f174 1 1411524"/>
                  <a:gd name="f177" fmla="*/ f173 1 707349"/>
                  <a:gd name="f178" fmla="*/ 1383751 f174 1"/>
                  <a:gd name="f179" fmla="*/ 118783 f173 1"/>
                  <a:gd name="f180" fmla="*/ 865438 f174 1"/>
                  <a:gd name="f181" fmla="*/ 84025 f173 1"/>
                  <a:gd name="f182" fmla="*/ 310840 f174 1"/>
                  <a:gd name="f183" fmla="*/ 2286 f173 1"/>
                  <a:gd name="f184" fmla="*/ 82813 f174 1"/>
                  <a:gd name="f185" fmla="*/ 89754 f173 1"/>
                  <a:gd name="f186" fmla="*/ 88542 f174 1"/>
                  <a:gd name="f187" fmla="*/ 622963 f173 1"/>
                  <a:gd name="f188" fmla="*/ 258130 f174 1"/>
                  <a:gd name="f189" fmla="*/ 706993 f173 1"/>
                  <a:gd name="f190" fmla="*/ 543450 f174 1"/>
                  <a:gd name="f191" fmla="*/ 674145 f173 1"/>
                  <a:gd name="f192" fmla="*/ 847486 f174 1"/>
                  <a:gd name="f193" fmla="*/ 624873 f173 1"/>
                  <a:gd name="f194" fmla="*/ 1391772 f174 1"/>
                  <a:gd name="f195" fmla="*/ 587060 f173 1"/>
                  <a:gd name="f196" fmla="*/ 1411252 f174 1"/>
                  <a:gd name="f197" fmla="*/ 568726 f173 1"/>
                  <a:gd name="f198" fmla="*/ 1410488 f174 1"/>
                  <a:gd name="f199" fmla="*/ 457959 f173 1"/>
                  <a:gd name="f200" fmla="*/ 1390244 f174 1"/>
                  <a:gd name="f201" fmla="*/ 438097 f173 1"/>
                  <a:gd name="f202" fmla="*/ 1166037 f174 1"/>
                  <a:gd name="f203" fmla="*/ 438479 f173 1"/>
                  <a:gd name="f204" fmla="*/ 1110653 f174 1"/>
                  <a:gd name="f205" fmla="*/ 493862 f173 1"/>
                  <a:gd name="f206" fmla="*/ 1091555 f174 1"/>
                  <a:gd name="f207" fmla="*/ 512960 f173 1"/>
                  <a:gd name="f208" fmla="*/ 917384 f174 1"/>
                  <a:gd name="f209" fmla="*/ 897523 f174 1"/>
                  <a:gd name="f210" fmla="*/ 491953 f173 1"/>
                  <a:gd name="f211" fmla="*/ 897904 f174 1"/>
                  <a:gd name="f212" fmla="*/ 357504 f173 1"/>
                  <a:gd name="f213" fmla="*/ 225348 f173 1"/>
                  <a:gd name="f214" fmla="*/ 919676 f174 1"/>
                  <a:gd name="f215" fmla="*/ 204341 f173 1"/>
                  <a:gd name="f216" fmla="*/ 1054124 f174 1"/>
                  <a:gd name="f217" fmla="*/ 204723 f173 1"/>
                  <a:gd name="f218" fmla="*/ 1109508 f174 1"/>
                  <a:gd name="f219" fmla="*/ 260106 f173 1"/>
                  <a:gd name="f220" fmla="*/ 1128223 f174 1"/>
                  <a:gd name="f221" fmla="*/ 279968 f173 1"/>
                  <a:gd name="f222" fmla="*/ 1392154 f174 1"/>
                  <a:gd name="f223" fmla="*/ 1410106 f174 1"/>
                  <a:gd name="f224" fmla="*/ 259724 f173 1"/>
                  <a:gd name="f225" fmla="*/ 146283 f173 1"/>
                  <a:gd name="f226" fmla="*/ 397543 f174 1"/>
                  <a:gd name="f227" fmla="*/ 538169 f173 1"/>
                  <a:gd name="f228" fmla="*/ 147363 f174 1"/>
                  <a:gd name="f229" fmla="*/ 531294 f173 1"/>
                  <a:gd name="f230" fmla="*/ 145071 f174 1"/>
                  <a:gd name="f231" fmla="*/ 179132 f173 1"/>
                  <a:gd name="f232" fmla="*/ 415877 f174 1"/>
                  <a:gd name="f233" fmla="*/ 190590 f173 1"/>
                  <a:gd name="f234" fmla="*/ 466677 f174 1"/>
                  <a:gd name="f235" fmla="*/ 336879 f173 1"/>
                  <a:gd name="f236" fmla="*/ f175 1 f2"/>
                  <a:gd name="f237" fmla="*/ f178 1 1411524"/>
                  <a:gd name="f238" fmla="*/ f179 1 707349"/>
                  <a:gd name="f239" fmla="*/ f180 1 1411524"/>
                  <a:gd name="f240" fmla="*/ f181 1 707349"/>
                  <a:gd name="f241" fmla="*/ f182 1 1411524"/>
                  <a:gd name="f242" fmla="*/ f183 1 707349"/>
                  <a:gd name="f243" fmla="*/ f184 1 1411524"/>
                  <a:gd name="f244" fmla="*/ f185 1 707349"/>
                  <a:gd name="f245" fmla="*/ f186 1 1411524"/>
                  <a:gd name="f246" fmla="*/ f187 1 707349"/>
                  <a:gd name="f247" fmla="*/ f188 1 1411524"/>
                  <a:gd name="f248" fmla="*/ f189 1 707349"/>
                  <a:gd name="f249" fmla="*/ f190 1 1411524"/>
                  <a:gd name="f250" fmla="*/ f191 1 707349"/>
                  <a:gd name="f251" fmla="*/ f192 1 1411524"/>
                  <a:gd name="f252" fmla="*/ f193 1 707349"/>
                  <a:gd name="f253" fmla="*/ f194 1 1411524"/>
                  <a:gd name="f254" fmla="*/ f195 1 707349"/>
                  <a:gd name="f255" fmla="*/ f196 1 1411524"/>
                  <a:gd name="f256" fmla="*/ f197 1 707349"/>
                  <a:gd name="f257" fmla="*/ f198 1 1411524"/>
                  <a:gd name="f258" fmla="*/ f199 1 707349"/>
                  <a:gd name="f259" fmla="*/ f200 1 1411524"/>
                  <a:gd name="f260" fmla="*/ f201 1 707349"/>
                  <a:gd name="f261" fmla="*/ f202 1 1411524"/>
                  <a:gd name="f262" fmla="*/ f203 1 707349"/>
                  <a:gd name="f263" fmla="*/ f204 1 1411524"/>
                  <a:gd name="f264" fmla="*/ f205 1 707349"/>
                  <a:gd name="f265" fmla="*/ f206 1 1411524"/>
                  <a:gd name="f266" fmla="*/ f207 1 707349"/>
                  <a:gd name="f267" fmla="*/ f208 1 1411524"/>
                  <a:gd name="f268" fmla="*/ f209 1 1411524"/>
                  <a:gd name="f269" fmla="*/ f210 1 707349"/>
                  <a:gd name="f270" fmla="*/ f211 1 1411524"/>
                  <a:gd name="f271" fmla="*/ f212 1 707349"/>
                  <a:gd name="f272" fmla="*/ f213 1 707349"/>
                  <a:gd name="f273" fmla="*/ f214 1 1411524"/>
                  <a:gd name="f274" fmla="*/ f215 1 707349"/>
                  <a:gd name="f275" fmla="*/ f216 1 1411524"/>
                  <a:gd name="f276" fmla="*/ f217 1 707349"/>
                  <a:gd name="f277" fmla="*/ f218 1 1411524"/>
                  <a:gd name="f278" fmla="*/ f219 1 707349"/>
                  <a:gd name="f279" fmla="*/ f220 1 1411524"/>
                  <a:gd name="f280" fmla="*/ f221 1 707349"/>
                  <a:gd name="f281" fmla="*/ f222 1 1411524"/>
                  <a:gd name="f282" fmla="*/ f223 1 1411524"/>
                  <a:gd name="f283" fmla="*/ f224 1 707349"/>
                  <a:gd name="f284" fmla="*/ f225 1 707349"/>
                  <a:gd name="f285" fmla="*/ f226 1 1411524"/>
                  <a:gd name="f286" fmla="*/ f227 1 707349"/>
                  <a:gd name="f287" fmla="*/ f228 1 1411524"/>
                  <a:gd name="f288" fmla="*/ f229 1 707349"/>
                  <a:gd name="f289" fmla="*/ f230 1 1411524"/>
                  <a:gd name="f290" fmla="*/ f231 1 707349"/>
                  <a:gd name="f291" fmla="*/ f232 1 1411524"/>
                  <a:gd name="f292" fmla="*/ f233 1 707349"/>
                  <a:gd name="f293" fmla="*/ f234 1 1411524"/>
                  <a:gd name="f294" fmla="*/ f235 1 707349"/>
                  <a:gd name="f295" fmla="*/ f5 1 f176"/>
                  <a:gd name="f296" fmla="*/ f6 1 f176"/>
                  <a:gd name="f297" fmla="*/ f5 1 f177"/>
                  <a:gd name="f298" fmla="*/ f7 1 f177"/>
                  <a:gd name="f299" fmla="+- f236 0 f1"/>
                  <a:gd name="f300" fmla="*/ f237 1 f176"/>
                  <a:gd name="f301" fmla="*/ f238 1 f177"/>
                  <a:gd name="f302" fmla="*/ f239 1 f176"/>
                  <a:gd name="f303" fmla="*/ f240 1 f177"/>
                  <a:gd name="f304" fmla="*/ f241 1 f176"/>
                  <a:gd name="f305" fmla="*/ f242 1 f177"/>
                  <a:gd name="f306" fmla="*/ f243 1 f176"/>
                  <a:gd name="f307" fmla="*/ f244 1 f177"/>
                  <a:gd name="f308" fmla="*/ f245 1 f176"/>
                  <a:gd name="f309" fmla="*/ f246 1 f177"/>
                  <a:gd name="f310" fmla="*/ f247 1 f176"/>
                  <a:gd name="f311" fmla="*/ f248 1 f177"/>
                  <a:gd name="f312" fmla="*/ f249 1 f176"/>
                  <a:gd name="f313" fmla="*/ f250 1 f177"/>
                  <a:gd name="f314" fmla="*/ f251 1 f176"/>
                  <a:gd name="f315" fmla="*/ f252 1 f177"/>
                  <a:gd name="f316" fmla="*/ f253 1 f176"/>
                  <a:gd name="f317" fmla="*/ f254 1 f177"/>
                  <a:gd name="f318" fmla="*/ f255 1 f176"/>
                  <a:gd name="f319" fmla="*/ f256 1 f177"/>
                  <a:gd name="f320" fmla="*/ f257 1 f176"/>
                  <a:gd name="f321" fmla="*/ f258 1 f177"/>
                  <a:gd name="f322" fmla="*/ f259 1 f176"/>
                  <a:gd name="f323" fmla="*/ f260 1 f177"/>
                  <a:gd name="f324" fmla="*/ f261 1 f176"/>
                  <a:gd name="f325" fmla="*/ f262 1 f177"/>
                  <a:gd name="f326" fmla="*/ f263 1 f176"/>
                  <a:gd name="f327" fmla="*/ f264 1 f177"/>
                  <a:gd name="f328" fmla="*/ f265 1 f176"/>
                  <a:gd name="f329" fmla="*/ f266 1 f177"/>
                  <a:gd name="f330" fmla="*/ f267 1 f176"/>
                  <a:gd name="f331" fmla="*/ f268 1 f176"/>
                  <a:gd name="f332" fmla="*/ f269 1 f177"/>
                  <a:gd name="f333" fmla="*/ f270 1 f176"/>
                  <a:gd name="f334" fmla="*/ f271 1 f177"/>
                  <a:gd name="f335" fmla="*/ f272 1 f177"/>
                  <a:gd name="f336" fmla="*/ f273 1 f176"/>
                  <a:gd name="f337" fmla="*/ f274 1 f177"/>
                  <a:gd name="f338" fmla="*/ f275 1 f176"/>
                  <a:gd name="f339" fmla="*/ f276 1 f177"/>
                  <a:gd name="f340" fmla="*/ f277 1 f176"/>
                  <a:gd name="f341" fmla="*/ f278 1 f177"/>
                  <a:gd name="f342" fmla="*/ f279 1 f176"/>
                  <a:gd name="f343" fmla="*/ f280 1 f177"/>
                  <a:gd name="f344" fmla="*/ f281 1 f176"/>
                  <a:gd name="f345" fmla="*/ f282 1 f176"/>
                  <a:gd name="f346" fmla="*/ f283 1 f177"/>
                  <a:gd name="f347" fmla="*/ f284 1 f177"/>
                  <a:gd name="f348" fmla="*/ f285 1 f176"/>
                  <a:gd name="f349" fmla="*/ f286 1 f177"/>
                  <a:gd name="f350" fmla="*/ f287 1 f176"/>
                  <a:gd name="f351" fmla="*/ f288 1 f177"/>
                  <a:gd name="f352" fmla="*/ f289 1 f176"/>
                  <a:gd name="f353" fmla="*/ f290 1 f177"/>
                  <a:gd name="f354" fmla="*/ f291 1 f176"/>
                  <a:gd name="f355" fmla="*/ f292 1 f177"/>
                  <a:gd name="f356" fmla="*/ f293 1 f176"/>
                  <a:gd name="f357" fmla="*/ f294 1 f177"/>
                  <a:gd name="f358" fmla="*/ f295 f171 1"/>
                  <a:gd name="f359" fmla="*/ f296 f171 1"/>
                  <a:gd name="f360" fmla="*/ f298 f172 1"/>
                  <a:gd name="f361" fmla="*/ f297 f172 1"/>
                  <a:gd name="f362" fmla="*/ f300 f171 1"/>
                  <a:gd name="f363" fmla="*/ f301 f172 1"/>
                  <a:gd name="f364" fmla="*/ f302 f171 1"/>
                  <a:gd name="f365" fmla="*/ f303 f172 1"/>
                  <a:gd name="f366" fmla="*/ f304 f171 1"/>
                  <a:gd name="f367" fmla="*/ f305 f172 1"/>
                  <a:gd name="f368" fmla="*/ f306 f171 1"/>
                  <a:gd name="f369" fmla="*/ f307 f172 1"/>
                  <a:gd name="f370" fmla="*/ f308 f171 1"/>
                  <a:gd name="f371" fmla="*/ f309 f172 1"/>
                  <a:gd name="f372" fmla="*/ f310 f171 1"/>
                  <a:gd name="f373" fmla="*/ f311 f172 1"/>
                  <a:gd name="f374" fmla="*/ f312 f171 1"/>
                  <a:gd name="f375" fmla="*/ f313 f172 1"/>
                  <a:gd name="f376" fmla="*/ f314 f171 1"/>
                  <a:gd name="f377" fmla="*/ f315 f172 1"/>
                  <a:gd name="f378" fmla="*/ f316 f171 1"/>
                  <a:gd name="f379" fmla="*/ f317 f172 1"/>
                  <a:gd name="f380" fmla="*/ f318 f171 1"/>
                  <a:gd name="f381" fmla="*/ f319 f172 1"/>
                  <a:gd name="f382" fmla="*/ f320 f171 1"/>
                  <a:gd name="f383" fmla="*/ f321 f172 1"/>
                  <a:gd name="f384" fmla="*/ f322 f171 1"/>
                  <a:gd name="f385" fmla="*/ f323 f172 1"/>
                  <a:gd name="f386" fmla="*/ f324 f171 1"/>
                  <a:gd name="f387" fmla="*/ f325 f172 1"/>
                  <a:gd name="f388" fmla="*/ f326 f171 1"/>
                  <a:gd name="f389" fmla="*/ f327 f172 1"/>
                  <a:gd name="f390" fmla="*/ f328 f171 1"/>
                  <a:gd name="f391" fmla="*/ f329 f172 1"/>
                  <a:gd name="f392" fmla="*/ f330 f171 1"/>
                  <a:gd name="f393" fmla="*/ f331 f171 1"/>
                  <a:gd name="f394" fmla="*/ f332 f172 1"/>
                  <a:gd name="f395" fmla="*/ f333 f171 1"/>
                  <a:gd name="f396" fmla="*/ f334 f172 1"/>
                  <a:gd name="f397" fmla="*/ f335 f172 1"/>
                  <a:gd name="f398" fmla="*/ f336 f171 1"/>
                  <a:gd name="f399" fmla="*/ f337 f172 1"/>
                  <a:gd name="f400" fmla="*/ f338 f171 1"/>
                  <a:gd name="f401" fmla="*/ f339 f172 1"/>
                  <a:gd name="f402" fmla="*/ f340 f171 1"/>
                  <a:gd name="f403" fmla="*/ f341 f172 1"/>
                  <a:gd name="f404" fmla="*/ f342 f171 1"/>
                  <a:gd name="f405" fmla="*/ f343 f172 1"/>
                  <a:gd name="f406" fmla="*/ f344 f171 1"/>
                  <a:gd name="f407" fmla="*/ f345 f171 1"/>
                  <a:gd name="f408" fmla="*/ f346 f172 1"/>
                  <a:gd name="f409" fmla="*/ f347 f172 1"/>
                  <a:gd name="f410" fmla="*/ f348 f171 1"/>
                  <a:gd name="f411" fmla="*/ f349 f172 1"/>
                  <a:gd name="f412" fmla="*/ f350 f171 1"/>
                  <a:gd name="f413" fmla="*/ f351 f172 1"/>
                  <a:gd name="f414" fmla="*/ f352 f171 1"/>
                  <a:gd name="f415" fmla="*/ f353 f172 1"/>
                  <a:gd name="f416" fmla="*/ f354 f171 1"/>
                  <a:gd name="f417" fmla="*/ f355 f172 1"/>
                  <a:gd name="f418" fmla="*/ f356 f171 1"/>
                  <a:gd name="f419" fmla="*/ f357 f1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9">
                    <a:pos x="f362" y="f363"/>
                  </a:cxn>
                  <a:cxn ang="f299">
                    <a:pos x="f364" y="f365"/>
                  </a:cxn>
                  <a:cxn ang="f299">
                    <a:pos x="f366" y="f367"/>
                  </a:cxn>
                  <a:cxn ang="f299">
                    <a:pos x="f368" y="f369"/>
                  </a:cxn>
                  <a:cxn ang="f299">
                    <a:pos x="f370" y="f371"/>
                  </a:cxn>
                  <a:cxn ang="f299">
                    <a:pos x="f372" y="f373"/>
                  </a:cxn>
                  <a:cxn ang="f299">
                    <a:pos x="f374" y="f375"/>
                  </a:cxn>
                  <a:cxn ang="f299">
                    <a:pos x="f376" y="f377"/>
                  </a:cxn>
                  <a:cxn ang="f299">
                    <a:pos x="f378" y="f379"/>
                  </a:cxn>
                  <a:cxn ang="f299">
                    <a:pos x="f380" y="f381"/>
                  </a:cxn>
                  <a:cxn ang="f299">
                    <a:pos x="f382" y="f383"/>
                  </a:cxn>
                  <a:cxn ang="f299">
                    <a:pos x="f384" y="f385"/>
                  </a:cxn>
                  <a:cxn ang="f299">
                    <a:pos x="f386" y="f387"/>
                  </a:cxn>
                  <a:cxn ang="f299">
                    <a:pos x="f388" y="f389"/>
                  </a:cxn>
                  <a:cxn ang="f299">
                    <a:pos x="f390" y="f391"/>
                  </a:cxn>
                  <a:cxn ang="f299">
                    <a:pos x="f392" y="f391"/>
                  </a:cxn>
                  <a:cxn ang="f299">
                    <a:pos x="f393" y="f394"/>
                  </a:cxn>
                  <a:cxn ang="f299">
                    <a:pos x="f395" y="f396"/>
                  </a:cxn>
                  <a:cxn ang="f299">
                    <a:pos x="f393" y="f397"/>
                  </a:cxn>
                  <a:cxn ang="f299">
                    <a:pos x="f398" y="f399"/>
                  </a:cxn>
                  <a:cxn ang="f299">
                    <a:pos x="f400" y="f401"/>
                  </a:cxn>
                  <a:cxn ang="f299">
                    <a:pos x="f402" y="f403"/>
                  </a:cxn>
                  <a:cxn ang="f299">
                    <a:pos x="f404" y="f405"/>
                  </a:cxn>
                  <a:cxn ang="f299">
                    <a:pos x="f406" y="f405"/>
                  </a:cxn>
                  <a:cxn ang="f299">
                    <a:pos x="f407" y="f408"/>
                  </a:cxn>
                  <a:cxn ang="f299">
                    <a:pos x="f380" y="f409"/>
                  </a:cxn>
                  <a:cxn ang="f299">
                    <a:pos x="f362" y="f363"/>
                  </a:cxn>
                  <a:cxn ang="f299">
                    <a:pos x="f410" y="f411"/>
                  </a:cxn>
                  <a:cxn ang="f299">
                    <a:pos x="f412" y="f413"/>
                  </a:cxn>
                  <a:cxn ang="f299">
                    <a:pos x="f414" y="f415"/>
                  </a:cxn>
                  <a:cxn ang="f299">
                    <a:pos x="f416" y="f417"/>
                  </a:cxn>
                  <a:cxn ang="f299">
                    <a:pos x="f418" y="f419"/>
                  </a:cxn>
                  <a:cxn ang="f299">
                    <a:pos x="f410" y="f411"/>
                  </a:cxn>
                </a:cxnLst>
                <a:rect l="f358" t="f361" r="f359" b="f360"/>
                <a:pathLst>
                  <a:path w="1411524" h="70734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7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78"/>
                    </a:cubicBezTo>
                    <a:cubicBezTo>
                      <a:pt x="f80" y="f78"/>
                      <a:pt x="f81" y="f78"/>
                      <a:pt x="f82" y="f83"/>
                    </a:cubicBezTo>
                    <a:cubicBezTo>
                      <a:pt x="f82" y="f84"/>
                      <a:pt x="f85" y="f86"/>
                      <a:pt x="f87" y="f88"/>
                    </a:cubicBezTo>
                    <a:cubicBezTo>
                      <a:pt x="f89" y="f90"/>
                      <a:pt x="f91" y="f92"/>
                      <a:pt x="f93" y="f88"/>
                    </a:cubicBezTo>
                    <a:cubicBezTo>
                      <a:pt x="f94" y="f86"/>
                      <a:pt x="f95" y="f96"/>
                      <a:pt x="f95" y="f97"/>
                    </a:cubicBezTo>
                    <a:cubicBezTo>
                      <a:pt x="f98" y="f99"/>
                      <a:pt x="f100" y="f101"/>
                      <a:pt x="f100" y="f102"/>
                    </a:cubicBezTo>
                    <a:cubicBezTo>
                      <a:pt x="f100" y="f103"/>
                      <a:pt x="f104" y="f105"/>
                      <a:pt x="f9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16"/>
                      <a:pt x="f120" y="f121"/>
                    </a:cubicBezTo>
                    <a:cubicBezTo>
                      <a:pt x="f120" y="f122"/>
                      <a:pt x="f123" y="f124"/>
                      <a:pt x="f125" y="f124"/>
                    </a:cubicBezTo>
                    <a:cubicBezTo>
                      <a:pt x="f126" y="f127"/>
                      <a:pt x="f128" y="f127"/>
                      <a:pt x="f129" y="f124"/>
                    </a:cubicBezTo>
                    <a:cubicBezTo>
                      <a:pt x="f130" y="f124"/>
                      <a:pt x="f67" y="f131"/>
                      <a:pt x="f132" y="f133"/>
                    </a:cubicBezTo>
                    <a:cubicBezTo>
                      <a:pt x="f63" y="f134"/>
                      <a:pt x="f130" y="f135"/>
                      <a:pt x="f61" y="f136"/>
                    </a:cubicBezTo>
                    <a:cubicBezTo>
                      <a:pt x="f137" y="f138"/>
                      <a:pt x="f139" y="f140"/>
                      <a:pt x="f8" y="f9"/>
                    </a:cubicBezTo>
                    <a:close/>
                    <a:moveTo>
                      <a:pt x="f141" y="f142"/>
                    </a:moveTo>
                    <a:cubicBezTo>
                      <a:pt x="f143" y="f144"/>
                      <a:pt x="f145" y="f146"/>
                      <a:pt x="f147" y="f148"/>
                    </a:cubicBezTo>
                    <a:cubicBezTo>
                      <a:pt x="f149" y="f150"/>
                      <a:pt x="f151" y="f152"/>
                      <a:pt x="f153" y="f154"/>
                    </a:cubicBezTo>
                    <a:cubicBezTo>
                      <a:pt x="f155" y="f156"/>
                      <a:pt x="f157" y="f158"/>
                      <a:pt x="f159" y="f160"/>
                    </a:cubicBezTo>
                    <a:cubicBezTo>
                      <a:pt x="f161" y="f162"/>
                      <a:pt x="f163" y="f164"/>
                      <a:pt x="f165" y="f166"/>
                    </a:cubicBezTo>
                    <a:cubicBezTo>
                      <a:pt x="f165" y="f167"/>
                      <a:pt x="f168" y="f169"/>
                      <a:pt x="f141" y="f14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06" name="Text Placeholder 15"/>
          <p:cNvSpPr txBox="1"/>
          <p:nvPr/>
        </p:nvSpPr>
        <p:spPr>
          <a:xfrm>
            <a:off x="412037" y="297573"/>
            <a:ext cx="2604979" cy="5639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FD2906"/>
                </a:solidFill>
                <a:uFillTx/>
                <a:latin typeface="Arial"/>
                <a:ea typeface="Arial Unicode MS"/>
                <a:cs typeface="Arial" pitchFamily="34"/>
              </a:rPr>
              <a:t>Szénlábnyom és életciklus-elemzés</a:t>
            </a:r>
            <a:endParaRPr lang="en-US" sz="2000" b="1" i="0" u="none" strike="noStrike" kern="1200" cap="none" spc="0" baseline="0">
              <a:solidFill>
                <a:srgbClr val="FD2906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7" name="TextBox 262"/>
          <p:cNvSpPr txBox="1"/>
          <p:nvPr/>
        </p:nvSpPr>
        <p:spPr>
          <a:xfrm>
            <a:off x="412037" y="954615"/>
            <a:ext cx="2604979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itchFamily="34"/>
              </a:rPr>
              <a:t>Hogyan számítjuk ki egy termék szénlábnyomát?</a:t>
            </a:r>
            <a:endParaRPr lang="en-US" sz="2400" b="1" i="0" u="none" strike="noStrike" kern="1200" cap="none" spc="0" baseline="0">
              <a:solidFill>
                <a:srgbClr val="262626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8" name="Szövegdoboz 111"/>
          <p:cNvSpPr txBox="1"/>
          <p:nvPr/>
        </p:nvSpPr>
        <p:spPr>
          <a:xfrm>
            <a:off x="4699951" y="831015"/>
            <a:ext cx="4988573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Egy termék vagy szolgáltatás esetében az életciklusa során keletkező ÜHG (üvegházhatású gázok) kibocsátást vizsgálják.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9" name="Jobbra nyíl 1"/>
          <p:cNvSpPr/>
          <p:nvPr/>
        </p:nvSpPr>
        <p:spPr>
          <a:xfrm>
            <a:off x="382127" y="2874416"/>
            <a:ext cx="3241877" cy="1470437"/>
          </a:xfrm>
          <a:custGeom>
            <a:avLst>
              <a:gd name="f0" fmla="val 1670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Üvegházhatású gázok kibocsátása a középpontban!</a:t>
            </a:r>
          </a:p>
        </p:txBody>
      </p:sp>
      <p:sp>
        <p:nvSpPr>
          <p:cNvPr id="110" name="Lekerekített téglalap 109"/>
          <p:cNvSpPr/>
          <p:nvPr/>
        </p:nvSpPr>
        <p:spPr>
          <a:xfrm>
            <a:off x="5381838" y="1974244"/>
            <a:ext cx="5882426" cy="18692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üvegházhatású gázok azok a gáznemű komponensek, amelyek elnyelik és újra kibocsátják az infravörös sugárzást. A fő üvegházhatású gázok a szén-dioxid, a metán, a nitrogén-oxidok és a klór-fluorozott szénhidrogének. Koncentrációjuk az ipari tevékenységek következtében nőtt.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1" name="Lekerekített téglalap 113"/>
          <p:cNvSpPr/>
          <p:nvPr/>
        </p:nvSpPr>
        <p:spPr>
          <a:xfrm>
            <a:off x="2763682" y="4962677"/>
            <a:ext cx="4180499" cy="15306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szén-dioxid-lábnyom az üvegházhatásúgáz-kibocsátás mutatója. Többféle kiszámítási módja van.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60"/>
          <p:cNvSpPr/>
          <p:nvPr/>
        </p:nvSpPr>
        <p:spPr>
          <a:xfrm rot="2560349" flipV="1">
            <a:off x="2184133" y="3692146"/>
            <a:ext cx="8580583" cy="66923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80583"/>
              <a:gd name="f7" fmla="val 6692321"/>
              <a:gd name="f8" fmla="val 6195865"/>
              <a:gd name="f9" fmla="val 63291"/>
              <a:gd name="f10" fmla="val 2261734"/>
              <a:gd name="f11" fmla="val 94229"/>
              <a:gd name="f12" fmla="val 908954"/>
              <a:gd name="f13" fmla="val 3872685"/>
              <a:gd name="f14" fmla="val 1208001"/>
              <a:gd name="f15" fmla="val 4145562"/>
              <a:gd name="f16" fmla="val 1612434"/>
              <a:gd name="f17" fmla="val 4376518"/>
              <a:gd name="f18" fmla="val 2336711"/>
              <a:gd name="f19" fmla="val 4648122"/>
              <a:gd name="f20" fmla="val 2677725"/>
              <a:gd name="f21" fmla="val 4802031"/>
              <a:gd name="f22" fmla="val 3045899"/>
              <a:gd name="f23" fmla="val 4901619"/>
              <a:gd name="f24" fmla="val 3423127"/>
              <a:gd name="f25" fmla="val 5064582"/>
              <a:gd name="f26" fmla="val 7665803"/>
              <a:gd name="f27" fmla="val 406437"/>
              <a:gd name="f28" fmla="val 394494"/>
              <a:gd name="f29" fmla="val 28707"/>
              <a:gd name="f30" fmla="val 347430"/>
              <a:gd name="f31" fmla="val 132778"/>
              <a:gd name="f32" fmla="val 251334"/>
              <a:gd name="f33" fmla="val 297706"/>
              <a:gd name="f34" fmla="val 220614"/>
              <a:gd name="f35" fmla="val 381491"/>
              <a:gd name="f36" fmla="+- 0 0 13346"/>
              <a:gd name="f37" fmla="val 1113452"/>
              <a:gd name="f38" fmla="+- 0 0 47080"/>
              <a:gd name="f39" fmla="val 1880242"/>
              <a:gd name="f40" fmla="val 53262"/>
              <a:gd name="f41" fmla="val 2385914"/>
              <a:gd name="f42" fmla="val 164922"/>
              <a:gd name="f43" fmla="val 3004567"/>
              <a:gd name="f44" fmla="val 424506"/>
              <a:gd name="f45" fmla="val 3295896"/>
              <a:gd name="f46" fmla="val 599540"/>
              <a:gd name="f47" fmla="val 3543357"/>
              <a:gd name="f48" fmla="val 664423"/>
              <a:gd name="f49" fmla="val 3613521"/>
              <a:gd name="f50" fmla="val 809271"/>
              <a:gd name="f51" fmla="val 3781725"/>
              <a:gd name="f52" fmla="+- 0 0 -90"/>
              <a:gd name="f53" fmla="*/ f3 1 8580583"/>
              <a:gd name="f54" fmla="*/ f4 1 6692321"/>
              <a:gd name="f55" fmla="+- f7 0 f5"/>
              <a:gd name="f56" fmla="+- f6 0 f5"/>
              <a:gd name="f57" fmla="*/ f52 f0 1"/>
              <a:gd name="f58" fmla="*/ f56 1 8580583"/>
              <a:gd name="f59" fmla="*/ f55 1 6692321"/>
              <a:gd name="f60" fmla="*/ 63291 f55 1"/>
              <a:gd name="f61" fmla="*/ 2261734 f55 1"/>
              <a:gd name="f62" fmla="*/ 94229 f55 1"/>
              <a:gd name="f63" fmla="*/ 4648122 f55 1"/>
              <a:gd name="f64" fmla="*/ 5064582 f55 1"/>
              <a:gd name="f65" fmla="*/ 6692321 f55 1"/>
              <a:gd name="f66" fmla="*/ 0 f55 1"/>
              <a:gd name="f67" fmla="*/ 28707 f55 1"/>
              <a:gd name="f68" fmla="*/ 381491 f55 1"/>
              <a:gd name="f69" fmla="*/ 6195865 f56 1"/>
              <a:gd name="f70" fmla="*/ 8580583 f56 1"/>
              <a:gd name="f71" fmla="*/ 2336711 f56 1"/>
              <a:gd name="f72" fmla="*/ 3423127 f56 1"/>
              <a:gd name="f73" fmla="*/ 7665803 f56 1"/>
              <a:gd name="f74" fmla="*/ 406437 f56 1"/>
              <a:gd name="f75" fmla="*/ 394494 f56 1"/>
              <a:gd name="f76" fmla="*/ 220614 f56 1"/>
              <a:gd name="f77" fmla="*/ 53262 f56 1"/>
              <a:gd name="f78" fmla="*/ 2385914 f55 1"/>
              <a:gd name="f79" fmla="*/ 599540 f56 1"/>
              <a:gd name="f80" fmla="*/ 3543357 f55 1"/>
              <a:gd name="f81" fmla="*/ 908954 f56 1"/>
              <a:gd name="f82" fmla="*/ 3872685 f55 1"/>
              <a:gd name="f83" fmla="*/ f57 1 f2"/>
              <a:gd name="f84" fmla="*/ f60 1 6692321"/>
              <a:gd name="f85" fmla="*/ f61 1 6692321"/>
              <a:gd name="f86" fmla="*/ f62 1 6692321"/>
              <a:gd name="f87" fmla="*/ f63 1 6692321"/>
              <a:gd name="f88" fmla="*/ f64 1 6692321"/>
              <a:gd name="f89" fmla="*/ f65 1 6692321"/>
              <a:gd name="f90" fmla="*/ f66 1 6692321"/>
              <a:gd name="f91" fmla="*/ f67 1 6692321"/>
              <a:gd name="f92" fmla="*/ f68 1 6692321"/>
              <a:gd name="f93" fmla="*/ f69 1 8580583"/>
              <a:gd name="f94" fmla="*/ f70 1 8580583"/>
              <a:gd name="f95" fmla="*/ f71 1 8580583"/>
              <a:gd name="f96" fmla="*/ f72 1 8580583"/>
              <a:gd name="f97" fmla="*/ f73 1 8580583"/>
              <a:gd name="f98" fmla="*/ f74 1 8580583"/>
              <a:gd name="f99" fmla="*/ f75 1 8580583"/>
              <a:gd name="f100" fmla="*/ f76 1 8580583"/>
              <a:gd name="f101" fmla="*/ f77 1 8580583"/>
              <a:gd name="f102" fmla="*/ f78 1 6692321"/>
              <a:gd name="f103" fmla="*/ f79 1 8580583"/>
              <a:gd name="f104" fmla="*/ f80 1 6692321"/>
              <a:gd name="f105" fmla="*/ f81 1 8580583"/>
              <a:gd name="f106" fmla="*/ f82 1 6692321"/>
              <a:gd name="f107" fmla="*/ f5 1 f58"/>
              <a:gd name="f108" fmla="*/ f6 1 f58"/>
              <a:gd name="f109" fmla="*/ f5 1 f59"/>
              <a:gd name="f110" fmla="*/ f7 1 f59"/>
              <a:gd name="f111" fmla="+- f83 0 f1"/>
              <a:gd name="f112" fmla="*/ f93 1 f58"/>
              <a:gd name="f113" fmla="*/ f84 1 f59"/>
              <a:gd name="f114" fmla="*/ f94 1 f58"/>
              <a:gd name="f115" fmla="*/ f85 1 f59"/>
              <a:gd name="f116" fmla="*/ f86 1 f59"/>
              <a:gd name="f117" fmla="*/ f105 1 f58"/>
              <a:gd name="f118" fmla="*/ f106 1 f59"/>
              <a:gd name="f119" fmla="*/ f95 1 f58"/>
              <a:gd name="f120" fmla="*/ f87 1 f59"/>
              <a:gd name="f121" fmla="*/ f96 1 f58"/>
              <a:gd name="f122" fmla="*/ f88 1 f59"/>
              <a:gd name="f123" fmla="*/ f97 1 f58"/>
              <a:gd name="f124" fmla="*/ f89 1 f59"/>
              <a:gd name="f125" fmla="*/ f98 1 f58"/>
              <a:gd name="f126" fmla="*/ f90 1 f59"/>
              <a:gd name="f127" fmla="*/ f99 1 f58"/>
              <a:gd name="f128" fmla="*/ f91 1 f59"/>
              <a:gd name="f129" fmla="*/ f100 1 f58"/>
              <a:gd name="f130" fmla="*/ f92 1 f59"/>
              <a:gd name="f131" fmla="*/ f101 1 f58"/>
              <a:gd name="f132" fmla="*/ f102 1 f59"/>
              <a:gd name="f133" fmla="*/ f103 1 f58"/>
              <a:gd name="f134" fmla="*/ f104 1 f59"/>
              <a:gd name="f135" fmla="*/ f107 f53 1"/>
              <a:gd name="f136" fmla="*/ f108 f53 1"/>
              <a:gd name="f137" fmla="*/ f110 f54 1"/>
              <a:gd name="f138" fmla="*/ f109 f54 1"/>
              <a:gd name="f139" fmla="*/ f112 f53 1"/>
              <a:gd name="f140" fmla="*/ f113 f54 1"/>
              <a:gd name="f141" fmla="*/ f114 f53 1"/>
              <a:gd name="f142" fmla="*/ f115 f54 1"/>
              <a:gd name="f143" fmla="*/ f116 f54 1"/>
              <a:gd name="f144" fmla="*/ f117 f53 1"/>
              <a:gd name="f145" fmla="*/ f118 f54 1"/>
              <a:gd name="f146" fmla="*/ f119 f53 1"/>
              <a:gd name="f147" fmla="*/ f120 f54 1"/>
              <a:gd name="f148" fmla="*/ f121 f53 1"/>
              <a:gd name="f149" fmla="*/ f122 f54 1"/>
              <a:gd name="f150" fmla="*/ f123 f53 1"/>
              <a:gd name="f151" fmla="*/ f124 f54 1"/>
              <a:gd name="f152" fmla="*/ f125 f53 1"/>
              <a:gd name="f153" fmla="*/ f126 f54 1"/>
              <a:gd name="f154" fmla="*/ f127 f53 1"/>
              <a:gd name="f155" fmla="*/ f128 f54 1"/>
              <a:gd name="f156" fmla="*/ f129 f53 1"/>
              <a:gd name="f157" fmla="*/ f130 f54 1"/>
              <a:gd name="f158" fmla="*/ f131 f53 1"/>
              <a:gd name="f159" fmla="*/ f132 f54 1"/>
              <a:gd name="f160" fmla="*/ f133 f53 1"/>
              <a:gd name="f161" fmla="*/ f13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39" y="f140"/>
              </a:cxn>
              <a:cxn ang="f111">
                <a:pos x="f141" y="f142"/>
              </a:cxn>
              <a:cxn ang="f111">
                <a:pos x="f141" y="f143"/>
              </a:cxn>
              <a:cxn ang="f111">
                <a:pos x="f139" y="f140"/>
              </a:cxn>
              <a:cxn ang="f111">
                <a:pos x="f144" y="f145"/>
              </a:cxn>
              <a:cxn ang="f111">
                <a:pos x="f146" y="f147"/>
              </a:cxn>
              <a:cxn ang="f111">
                <a:pos x="f148" y="f149"/>
              </a:cxn>
              <a:cxn ang="f111">
                <a:pos x="f150" y="f151"/>
              </a:cxn>
              <a:cxn ang="f111">
                <a:pos x="f152" y="f153"/>
              </a:cxn>
              <a:cxn ang="f111">
                <a:pos x="f154" y="f155"/>
              </a:cxn>
              <a:cxn ang="f111">
                <a:pos x="f156" y="f157"/>
              </a:cxn>
              <a:cxn ang="f111">
                <a:pos x="f158" y="f159"/>
              </a:cxn>
              <a:cxn ang="f111">
                <a:pos x="f160" y="f161"/>
              </a:cxn>
              <a:cxn ang="f111">
                <a:pos x="f144" y="f145"/>
              </a:cxn>
            </a:cxnLst>
            <a:rect l="f135" t="f138" r="f136" b="f137"/>
            <a:pathLst>
              <a:path w="8580583" h="6692321">
                <a:moveTo>
                  <a:pt x="f8" y="f9"/>
                </a:moveTo>
                <a:lnTo>
                  <a:pt x="f6" y="f10"/>
                </a:lnTo>
                <a:lnTo>
                  <a:pt x="f6" y="f11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lnTo>
                  <a:pt x="f26" y="f7"/>
                </a:lnTo>
                <a:lnTo>
                  <a:pt x="f27" y="f5"/>
                </a:ln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12" y="f13"/>
                </a:cubicBezTo>
                <a:close/>
              </a:path>
            </a:pathLst>
          </a:cu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3" name="Group 152"/>
          <p:cNvGrpSpPr/>
          <p:nvPr/>
        </p:nvGrpSpPr>
        <p:grpSpPr>
          <a:xfrm>
            <a:off x="1126934" y="-103812"/>
            <a:ext cx="10893657" cy="7166052"/>
            <a:chOff x="1126934" y="-103812"/>
            <a:chExt cx="10893657" cy="7166052"/>
          </a:xfrm>
        </p:grpSpPr>
        <p:grpSp>
          <p:nvGrpSpPr>
            <p:cNvPr id="4" name="Group 153"/>
            <p:cNvGrpSpPr/>
            <p:nvPr/>
          </p:nvGrpSpPr>
          <p:grpSpPr>
            <a:xfrm>
              <a:off x="1126934" y="4102380"/>
              <a:ext cx="3326917" cy="2777976"/>
              <a:chOff x="1126934" y="4102380"/>
              <a:chExt cx="3326917" cy="2777976"/>
            </a:xfrm>
          </p:grpSpPr>
          <p:sp>
            <p:nvSpPr>
              <p:cNvPr id="5" name="Freeform: Shape 236"/>
              <p:cNvSpPr/>
              <p:nvPr/>
            </p:nvSpPr>
            <p:spPr>
              <a:xfrm rot="12101075">
                <a:off x="4269115" y="4102380"/>
                <a:ext cx="184736" cy="3402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130"/>
                  <a:gd name="f7" fmla="val 328098"/>
                  <a:gd name="f8" fmla="val 149727"/>
                  <a:gd name="f9" fmla="val 226834"/>
                  <a:gd name="f10" fmla="val 129101"/>
                  <a:gd name="f11" fmla="val 221487"/>
                  <a:gd name="f12" fmla="val 118024"/>
                  <a:gd name="f13" fmla="val 209646"/>
                  <a:gd name="f14" fmla="val 115351"/>
                  <a:gd name="f15" fmla="val 189021"/>
                  <a:gd name="f16" fmla="val 112677"/>
                  <a:gd name="f17" fmla="val 168395"/>
                  <a:gd name="f18" fmla="val 121080"/>
                  <a:gd name="f19" fmla="val 154645"/>
                  <a:gd name="f20" fmla="val 138650"/>
                  <a:gd name="f21" fmla="val 143186"/>
                  <a:gd name="f22" fmla="val 156602"/>
                  <a:gd name="f23" fmla="val 131728"/>
                  <a:gd name="f24" fmla="val 153928"/>
                  <a:gd name="f25" fmla="val 114922"/>
                  <a:gd name="f26" fmla="val 133684"/>
                  <a:gd name="f27" fmla="val 93532"/>
                  <a:gd name="f28" fmla="val 129483"/>
                  <a:gd name="f29" fmla="val 79782"/>
                  <a:gd name="f30" fmla="val 118788"/>
                  <a:gd name="f31" fmla="val 67941"/>
                  <a:gd name="f32" fmla="val 120316"/>
                  <a:gd name="f33" fmla="val 52663"/>
                  <a:gd name="f34" fmla="val 117642"/>
                  <a:gd name="f35" fmla="val 48461"/>
                  <a:gd name="f36" fmla="val 114205"/>
                  <a:gd name="f37" fmla="val 44260"/>
                  <a:gd name="f38" fmla="val 112295"/>
                  <a:gd name="f39" fmla="val 39676"/>
                  <a:gd name="f40" fmla="val 93579"/>
                  <a:gd name="f41" fmla="+- 0 0 6540"/>
                  <a:gd name="f42" fmla="val 48509"/>
                  <a:gd name="f43" fmla="val 10266"/>
                  <a:gd name="f44" fmla="val 32084"/>
                  <a:gd name="f45" fmla="val 16377"/>
                  <a:gd name="f46" fmla="val 16424"/>
                  <a:gd name="f47" fmla="val 22870"/>
                  <a:gd name="f48" fmla="val 29364"/>
                  <a:gd name="f49" fmla="val 44689"/>
                  <a:gd name="f50" fmla="val 115303"/>
                  <a:gd name="f51" fmla="val 70280"/>
                  <a:gd name="f52" fmla="val 206591"/>
                  <a:gd name="f53" fmla="val 78683"/>
                  <a:gd name="f54" fmla="val 302843"/>
                  <a:gd name="f55" fmla="val 79447"/>
                  <a:gd name="f56" fmla="val 310482"/>
                  <a:gd name="f57" fmla="val 81738"/>
                  <a:gd name="f58" fmla="val 318122"/>
                  <a:gd name="f59" fmla="val 83648"/>
                  <a:gd name="f60" fmla="val 325761"/>
                  <a:gd name="f61" fmla="val 119934"/>
                  <a:gd name="f62" fmla="val 337601"/>
                  <a:gd name="f63" fmla="val 175699"/>
                  <a:gd name="f64" fmla="val 302461"/>
                  <a:gd name="f65" fmla="val 177991"/>
                  <a:gd name="f66" fmla="val 265412"/>
                  <a:gd name="f67" fmla="val 179519"/>
                  <a:gd name="f68" fmla="val 245168"/>
                  <a:gd name="f69" fmla="val 168442"/>
                  <a:gd name="f70" fmla="val 231800"/>
                  <a:gd name="f71" fmla="+- 0 0 -90"/>
                  <a:gd name="f72" fmla="*/ f3 1 178130"/>
                  <a:gd name="f73" fmla="*/ f4 1 328098"/>
                  <a:gd name="f74" fmla="+- f7 0 f5"/>
                  <a:gd name="f75" fmla="+- f6 0 f5"/>
                  <a:gd name="f76" fmla="*/ f71 f0 1"/>
                  <a:gd name="f77" fmla="*/ f75 1 178130"/>
                  <a:gd name="f78" fmla="*/ f74 1 328098"/>
                  <a:gd name="f79" fmla="*/ 149727 f75 1"/>
                  <a:gd name="f80" fmla="*/ 226834 f74 1"/>
                  <a:gd name="f81" fmla="*/ 115351 f75 1"/>
                  <a:gd name="f82" fmla="*/ 189021 f74 1"/>
                  <a:gd name="f83" fmla="*/ 138650 f75 1"/>
                  <a:gd name="f84" fmla="*/ 143186 f74 1"/>
                  <a:gd name="f85" fmla="*/ 133684 f75 1"/>
                  <a:gd name="f86" fmla="*/ 93532 f74 1"/>
                  <a:gd name="f87" fmla="*/ 120316 f75 1"/>
                  <a:gd name="f88" fmla="*/ 52663 f74 1"/>
                  <a:gd name="f89" fmla="*/ 112295 f75 1"/>
                  <a:gd name="f90" fmla="*/ 39676 f74 1"/>
                  <a:gd name="f91" fmla="*/ 48509 f75 1"/>
                  <a:gd name="f92" fmla="*/ 10266 f74 1"/>
                  <a:gd name="f93" fmla="*/ 0 f75 1"/>
                  <a:gd name="f94" fmla="*/ 29364 f74 1"/>
                  <a:gd name="f95" fmla="*/ 78683 f75 1"/>
                  <a:gd name="f96" fmla="*/ 302843 f74 1"/>
                  <a:gd name="f97" fmla="*/ 83648 f75 1"/>
                  <a:gd name="f98" fmla="*/ 325761 f74 1"/>
                  <a:gd name="f99" fmla="*/ 177991 f75 1"/>
                  <a:gd name="f100" fmla="*/ 265412 f74 1"/>
                  <a:gd name="f101" fmla="*/ f76 1 f2"/>
                  <a:gd name="f102" fmla="*/ f79 1 178130"/>
                  <a:gd name="f103" fmla="*/ f80 1 328098"/>
                  <a:gd name="f104" fmla="*/ f81 1 178130"/>
                  <a:gd name="f105" fmla="*/ f82 1 328098"/>
                  <a:gd name="f106" fmla="*/ f83 1 178130"/>
                  <a:gd name="f107" fmla="*/ f84 1 328098"/>
                  <a:gd name="f108" fmla="*/ f85 1 178130"/>
                  <a:gd name="f109" fmla="*/ f86 1 328098"/>
                  <a:gd name="f110" fmla="*/ f87 1 178130"/>
                  <a:gd name="f111" fmla="*/ f88 1 328098"/>
                  <a:gd name="f112" fmla="*/ f89 1 178130"/>
                  <a:gd name="f113" fmla="*/ f90 1 328098"/>
                  <a:gd name="f114" fmla="*/ f91 1 178130"/>
                  <a:gd name="f115" fmla="*/ f92 1 328098"/>
                  <a:gd name="f116" fmla="*/ f93 1 178130"/>
                  <a:gd name="f117" fmla="*/ f94 1 328098"/>
                  <a:gd name="f118" fmla="*/ f95 1 178130"/>
                  <a:gd name="f119" fmla="*/ f96 1 328098"/>
                  <a:gd name="f120" fmla="*/ f97 1 178130"/>
                  <a:gd name="f121" fmla="*/ f98 1 328098"/>
                  <a:gd name="f122" fmla="*/ f99 1 178130"/>
                  <a:gd name="f123" fmla="*/ f100 1 328098"/>
                  <a:gd name="f124" fmla="*/ f5 1 f77"/>
                  <a:gd name="f125" fmla="*/ f6 1 f77"/>
                  <a:gd name="f126" fmla="*/ f5 1 f78"/>
                  <a:gd name="f127" fmla="*/ f7 1 f78"/>
                  <a:gd name="f128" fmla="+- f101 0 f1"/>
                  <a:gd name="f129" fmla="*/ f102 1 f77"/>
                  <a:gd name="f130" fmla="*/ f103 1 f78"/>
                  <a:gd name="f131" fmla="*/ f104 1 f77"/>
                  <a:gd name="f132" fmla="*/ f105 1 f78"/>
                  <a:gd name="f133" fmla="*/ f106 1 f77"/>
                  <a:gd name="f134" fmla="*/ f107 1 f78"/>
                  <a:gd name="f135" fmla="*/ f108 1 f77"/>
                  <a:gd name="f136" fmla="*/ f109 1 f78"/>
                  <a:gd name="f137" fmla="*/ f110 1 f77"/>
                  <a:gd name="f138" fmla="*/ f111 1 f78"/>
                  <a:gd name="f139" fmla="*/ f112 1 f77"/>
                  <a:gd name="f140" fmla="*/ f113 1 f78"/>
                  <a:gd name="f141" fmla="*/ f114 1 f77"/>
                  <a:gd name="f142" fmla="*/ f115 1 f78"/>
                  <a:gd name="f143" fmla="*/ f116 1 f77"/>
                  <a:gd name="f144" fmla="*/ f117 1 f78"/>
                  <a:gd name="f145" fmla="*/ f118 1 f77"/>
                  <a:gd name="f146" fmla="*/ f119 1 f78"/>
                  <a:gd name="f147" fmla="*/ f120 1 f77"/>
                  <a:gd name="f148" fmla="*/ f121 1 f78"/>
                  <a:gd name="f149" fmla="*/ f122 1 f77"/>
                  <a:gd name="f150" fmla="*/ f123 1 f78"/>
                  <a:gd name="f151" fmla="*/ f124 f72 1"/>
                  <a:gd name="f152" fmla="*/ f125 f72 1"/>
                  <a:gd name="f153" fmla="*/ f127 f73 1"/>
                  <a:gd name="f154" fmla="*/ f126 f73 1"/>
                  <a:gd name="f155" fmla="*/ f129 f72 1"/>
                  <a:gd name="f156" fmla="*/ f130 f73 1"/>
                  <a:gd name="f157" fmla="*/ f131 f72 1"/>
                  <a:gd name="f158" fmla="*/ f132 f73 1"/>
                  <a:gd name="f159" fmla="*/ f133 f72 1"/>
                  <a:gd name="f160" fmla="*/ f134 f73 1"/>
                  <a:gd name="f161" fmla="*/ f135 f72 1"/>
                  <a:gd name="f162" fmla="*/ f136 f73 1"/>
                  <a:gd name="f163" fmla="*/ f137 f72 1"/>
                  <a:gd name="f164" fmla="*/ f138 f73 1"/>
                  <a:gd name="f165" fmla="*/ f139 f72 1"/>
                  <a:gd name="f166" fmla="*/ f140 f73 1"/>
                  <a:gd name="f167" fmla="*/ f141 f72 1"/>
                  <a:gd name="f168" fmla="*/ f142 f73 1"/>
                  <a:gd name="f169" fmla="*/ f143 f72 1"/>
                  <a:gd name="f170" fmla="*/ f144 f73 1"/>
                  <a:gd name="f171" fmla="*/ f145 f72 1"/>
                  <a:gd name="f172" fmla="*/ f146 f73 1"/>
                  <a:gd name="f173" fmla="*/ f147 f72 1"/>
                  <a:gd name="f174" fmla="*/ f148 f73 1"/>
                  <a:gd name="f175" fmla="*/ f149 f72 1"/>
                  <a:gd name="f176" fmla="*/ f150 f7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8">
                    <a:pos x="f155" y="f156"/>
                  </a:cxn>
                  <a:cxn ang="f128">
                    <a:pos x="f157" y="f158"/>
                  </a:cxn>
                  <a:cxn ang="f128">
                    <a:pos x="f159" y="f160"/>
                  </a:cxn>
                  <a:cxn ang="f128">
                    <a:pos x="f161" y="f162"/>
                  </a:cxn>
                  <a:cxn ang="f128">
                    <a:pos x="f163" y="f164"/>
                  </a:cxn>
                  <a:cxn ang="f128">
                    <a:pos x="f165" y="f166"/>
                  </a:cxn>
                  <a:cxn ang="f128">
                    <a:pos x="f167" y="f168"/>
                  </a:cxn>
                  <a:cxn ang="f128">
                    <a:pos x="f169" y="f170"/>
                  </a:cxn>
                  <a:cxn ang="f128">
                    <a:pos x="f171" y="f172"/>
                  </a:cxn>
                  <a:cxn ang="f128">
                    <a:pos x="f173" y="f174"/>
                  </a:cxn>
                  <a:cxn ang="f128">
                    <a:pos x="f175" y="f176"/>
                  </a:cxn>
                  <a:cxn ang="f128">
                    <a:pos x="f155" y="f156"/>
                  </a:cxn>
                </a:cxnLst>
                <a:rect l="f151" t="f154" r="f152" b="f153"/>
                <a:pathLst>
                  <a:path w="178130" h="328098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5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" name="Freeform: Shape 237"/>
              <p:cNvSpPr/>
              <p:nvPr/>
            </p:nvSpPr>
            <p:spPr>
              <a:xfrm rot="12101075">
                <a:off x="2840283" y="4467236"/>
                <a:ext cx="325937" cy="315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4289"/>
                  <a:gd name="f7" fmla="val 304423"/>
                  <a:gd name="f8" fmla="val 263108"/>
                  <a:gd name="f9" fmla="val 184061"/>
                  <a:gd name="f10" fmla="val 240573"/>
                  <a:gd name="f11" fmla="val 190554"/>
                  <a:gd name="f12" fmla="val 224913"/>
                  <a:gd name="f13" fmla="val 179477"/>
                  <a:gd name="f14" fmla="val 213836"/>
                  <a:gd name="f15" fmla="val 159616"/>
                  <a:gd name="f16" fmla="val 203141"/>
                  <a:gd name="f17" fmla="val 140518"/>
                  <a:gd name="f18" fmla="val 198940"/>
                  <a:gd name="f19" fmla="val 122566"/>
                  <a:gd name="f20" fmla="val 215746"/>
                  <a:gd name="f21" fmla="val 105378"/>
                  <a:gd name="f22" fmla="val 224531"/>
                  <a:gd name="f23" fmla="val 96211"/>
                  <a:gd name="f24" fmla="val 222621"/>
                  <a:gd name="f25" fmla="val 89718"/>
                  <a:gd name="f26" fmla="val 214218"/>
                  <a:gd name="f27" fmla="val 82079"/>
                  <a:gd name="f28" fmla="val 199704"/>
                  <a:gd name="f29" fmla="val 69474"/>
                  <a:gd name="f30" fmla="val 185571"/>
                  <a:gd name="f31" fmla="val 56870"/>
                  <a:gd name="f32" fmla="val 171057"/>
                  <a:gd name="f33" fmla="val 44265"/>
                  <a:gd name="f34" fmla="val 161890"/>
                  <a:gd name="f35" fmla="val 36244"/>
                  <a:gd name="f36" fmla="val 152723"/>
                  <a:gd name="f37" fmla="val 27841"/>
                  <a:gd name="f38" fmla="val 143556"/>
                  <a:gd name="f39" fmla="val 19820"/>
                  <a:gd name="f40" fmla="val 113764"/>
                  <a:gd name="f41" fmla="+- 0 0 6917"/>
                  <a:gd name="f42" fmla="val 87791"/>
                  <a:gd name="f43" fmla="val 21730"/>
                  <a:gd name="f44" fmla="val 61436"/>
                  <a:gd name="f45" fmla="val 51140"/>
                  <a:gd name="f46" fmla="val 35463"/>
                  <a:gd name="f47" fmla="val 81315"/>
                  <a:gd name="f48" fmla="val 7962"/>
                  <a:gd name="f49" fmla="val 109579"/>
                  <a:gd name="f50" fmla="+- 0 0 3496"/>
                  <a:gd name="f51" fmla="val 121420"/>
                  <a:gd name="f52" fmla="+- 0 0 2350"/>
                  <a:gd name="f53" fmla="val 127913"/>
                  <a:gd name="f54" fmla="val 9872"/>
                  <a:gd name="f55" fmla="val 137462"/>
                  <a:gd name="f56" fmla="val 25532"/>
                  <a:gd name="f57" fmla="val 150067"/>
                  <a:gd name="f58" fmla="val 39665"/>
                  <a:gd name="f59" fmla="val 164581"/>
                  <a:gd name="f60" fmla="val 54561"/>
                  <a:gd name="f61" fmla="val 178331"/>
                  <a:gd name="f62" fmla="val 61818"/>
                  <a:gd name="f63" fmla="val 197811"/>
                  <a:gd name="f64" fmla="val 79006"/>
                  <a:gd name="f65" fmla="val 207742"/>
                  <a:gd name="f66" fmla="val 93902"/>
                  <a:gd name="f67" fmla="val 219583"/>
                  <a:gd name="f68" fmla="val 104979"/>
                  <a:gd name="f69" fmla="val 228367"/>
                  <a:gd name="f70" fmla="val 114910"/>
                  <a:gd name="f71" fmla="val 222256"/>
                  <a:gd name="f72" fmla="val 125605"/>
                  <a:gd name="f73" fmla="val 216909"/>
                  <a:gd name="f74" fmla="val 203158"/>
                  <a:gd name="f75" fmla="val 177550"/>
                  <a:gd name="f76" fmla="val 213471"/>
                  <a:gd name="f77" fmla="val 188245"/>
                  <a:gd name="f78" fmla="val 241736"/>
                  <a:gd name="f79" fmla="val 189391"/>
                  <a:gd name="f80" fmla="val 253576"/>
                  <a:gd name="f81" fmla="val 187481"/>
                  <a:gd name="f82" fmla="val 266181"/>
                  <a:gd name="f83" fmla="val 191683"/>
                  <a:gd name="f84" fmla="val 277640"/>
                  <a:gd name="f85" fmla="val 198558"/>
                  <a:gd name="f86" fmla="val 291390"/>
                  <a:gd name="f87" fmla="val 211163"/>
                  <a:gd name="f88" fmla="val 297883"/>
                  <a:gd name="f89" fmla="val 223767"/>
                  <a:gd name="f90" fmla="val 304376"/>
                  <a:gd name="f91" fmla="val 280296"/>
                  <a:gd name="f92" fmla="val 306286"/>
                  <a:gd name="f93" fmla="val 327659"/>
                  <a:gd name="f94" fmla="val 249375"/>
                  <a:gd name="f95" fmla="val 310853"/>
                  <a:gd name="f96" fmla="val 200103"/>
                  <a:gd name="f97" fmla="val 297866"/>
                  <a:gd name="f98" fmla="val 185970"/>
                  <a:gd name="f99" fmla="val 284116"/>
                  <a:gd name="f100" fmla="val 177949"/>
                  <a:gd name="f101" fmla="+- 0 0 -90"/>
                  <a:gd name="f102" fmla="*/ f3 1 314289"/>
                  <a:gd name="f103" fmla="*/ f4 1 304423"/>
                  <a:gd name="f104" fmla="+- f7 0 f5"/>
                  <a:gd name="f105" fmla="+- f6 0 f5"/>
                  <a:gd name="f106" fmla="*/ f101 f0 1"/>
                  <a:gd name="f107" fmla="*/ f105 1 314289"/>
                  <a:gd name="f108" fmla="*/ f104 1 304423"/>
                  <a:gd name="f109" fmla="*/ 263108 f105 1"/>
                  <a:gd name="f110" fmla="*/ 184061 f104 1"/>
                  <a:gd name="f111" fmla="*/ 213836 f105 1"/>
                  <a:gd name="f112" fmla="*/ 159616 f104 1"/>
                  <a:gd name="f113" fmla="*/ 215746 f105 1"/>
                  <a:gd name="f114" fmla="*/ 105378 f104 1"/>
                  <a:gd name="f115" fmla="*/ 214218 f105 1"/>
                  <a:gd name="f116" fmla="*/ 82079 f104 1"/>
                  <a:gd name="f117" fmla="*/ 171057 f105 1"/>
                  <a:gd name="f118" fmla="*/ 44265 f104 1"/>
                  <a:gd name="f119" fmla="*/ 143556 f105 1"/>
                  <a:gd name="f120" fmla="*/ 19820 f104 1"/>
                  <a:gd name="f121" fmla="*/ 87791 f105 1"/>
                  <a:gd name="f122" fmla="*/ 21730 f104 1"/>
                  <a:gd name="f123" fmla="*/ 7962 f105 1"/>
                  <a:gd name="f124" fmla="*/ 109579 f104 1"/>
                  <a:gd name="f125" fmla="*/ 9872 f105 1"/>
                  <a:gd name="f126" fmla="*/ 137462 f104 1"/>
                  <a:gd name="f127" fmla="*/ 54561 f105 1"/>
                  <a:gd name="f128" fmla="*/ 178331 f104 1"/>
                  <a:gd name="f129" fmla="*/ 93902 f105 1"/>
                  <a:gd name="f130" fmla="*/ 219583 f104 1"/>
                  <a:gd name="f131" fmla="*/ 125605 f105 1"/>
                  <a:gd name="f132" fmla="*/ 216909 f104 1"/>
                  <a:gd name="f133" fmla="*/ 188245 f105 1"/>
                  <a:gd name="f134" fmla="*/ 241736 f104 1"/>
                  <a:gd name="f135" fmla="*/ 191683 f105 1"/>
                  <a:gd name="f136" fmla="*/ 277640 f104 1"/>
                  <a:gd name="f137" fmla="*/ 223767 f105 1"/>
                  <a:gd name="f138" fmla="*/ 304376 f104 1"/>
                  <a:gd name="f139" fmla="*/ 310853 f105 1"/>
                  <a:gd name="f140" fmla="*/ 200103 f104 1"/>
                  <a:gd name="f141" fmla="*/ f106 1 f2"/>
                  <a:gd name="f142" fmla="*/ f109 1 314289"/>
                  <a:gd name="f143" fmla="*/ f110 1 304423"/>
                  <a:gd name="f144" fmla="*/ f111 1 314289"/>
                  <a:gd name="f145" fmla="*/ f112 1 304423"/>
                  <a:gd name="f146" fmla="*/ f113 1 314289"/>
                  <a:gd name="f147" fmla="*/ f114 1 304423"/>
                  <a:gd name="f148" fmla="*/ f115 1 314289"/>
                  <a:gd name="f149" fmla="*/ f116 1 304423"/>
                  <a:gd name="f150" fmla="*/ f117 1 314289"/>
                  <a:gd name="f151" fmla="*/ f118 1 304423"/>
                  <a:gd name="f152" fmla="*/ f119 1 314289"/>
                  <a:gd name="f153" fmla="*/ f120 1 304423"/>
                  <a:gd name="f154" fmla="*/ f121 1 314289"/>
                  <a:gd name="f155" fmla="*/ f122 1 304423"/>
                  <a:gd name="f156" fmla="*/ f123 1 314289"/>
                  <a:gd name="f157" fmla="*/ f124 1 304423"/>
                  <a:gd name="f158" fmla="*/ f125 1 314289"/>
                  <a:gd name="f159" fmla="*/ f126 1 304423"/>
                  <a:gd name="f160" fmla="*/ f127 1 314289"/>
                  <a:gd name="f161" fmla="*/ f128 1 304423"/>
                  <a:gd name="f162" fmla="*/ f129 1 314289"/>
                  <a:gd name="f163" fmla="*/ f130 1 304423"/>
                  <a:gd name="f164" fmla="*/ f131 1 314289"/>
                  <a:gd name="f165" fmla="*/ f132 1 304423"/>
                  <a:gd name="f166" fmla="*/ f133 1 314289"/>
                  <a:gd name="f167" fmla="*/ f134 1 304423"/>
                  <a:gd name="f168" fmla="*/ f135 1 314289"/>
                  <a:gd name="f169" fmla="*/ f136 1 304423"/>
                  <a:gd name="f170" fmla="*/ f137 1 314289"/>
                  <a:gd name="f171" fmla="*/ f138 1 304423"/>
                  <a:gd name="f172" fmla="*/ f139 1 314289"/>
                  <a:gd name="f173" fmla="*/ f140 1 304423"/>
                  <a:gd name="f174" fmla="*/ f5 1 f107"/>
                  <a:gd name="f175" fmla="*/ f6 1 f107"/>
                  <a:gd name="f176" fmla="*/ f5 1 f108"/>
                  <a:gd name="f177" fmla="*/ f7 1 f108"/>
                  <a:gd name="f178" fmla="+- f141 0 f1"/>
                  <a:gd name="f179" fmla="*/ f142 1 f107"/>
                  <a:gd name="f180" fmla="*/ f143 1 f108"/>
                  <a:gd name="f181" fmla="*/ f144 1 f107"/>
                  <a:gd name="f182" fmla="*/ f145 1 f108"/>
                  <a:gd name="f183" fmla="*/ f146 1 f107"/>
                  <a:gd name="f184" fmla="*/ f147 1 f108"/>
                  <a:gd name="f185" fmla="*/ f148 1 f107"/>
                  <a:gd name="f186" fmla="*/ f149 1 f108"/>
                  <a:gd name="f187" fmla="*/ f150 1 f107"/>
                  <a:gd name="f188" fmla="*/ f151 1 f108"/>
                  <a:gd name="f189" fmla="*/ f152 1 f107"/>
                  <a:gd name="f190" fmla="*/ f153 1 f108"/>
                  <a:gd name="f191" fmla="*/ f154 1 f107"/>
                  <a:gd name="f192" fmla="*/ f155 1 f108"/>
                  <a:gd name="f193" fmla="*/ f156 1 f107"/>
                  <a:gd name="f194" fmla="*/ f157 1 f108"/>
                  <a:gd name="f195" fmla="*/ f158 1 f107"/>
                  <a:gd name="f196" fmla="*/ f159 1 f108"/>
                  <a:gd name="f197" fmla="*/ f160 1 f107"/>
                  <a:gd name="f198" fmla="*/ f161 1 f108"/>
                  <a:gd name="f199" fmla="*/ f162 1 f107"/>
                  <a:gd name="f200" fmla="*/ f163 1 f108"/>
                  <a:gd name="f201" fmla="*/ f164 1 f107"/>
                  <a:gd name="f202" fmla="*/ f165 1 f108"/>
                  <a:gd name="f203" fmla="*/ f166 1 f107"/>
                  <a:gd name="f204" fmla="*/ f167 1 f108"/>
                  <a:gd name="f205" fmla="*/ f168 1 f107"/>
                  <a:gd name="f206" fmla="*/ f169 1 f108"/>
                  <a:gd name="f207" fmla="*/ f170 1 f107"/>
                  <a:gd name="f208" fmla="*/ f171 1 f108"/>
                  <a:gd name="f209" fmla="*/ f172 1 f107"/>
                  <a:gd name="f210" fmla="*/ f173 1 f108"/>
                  <a:gd name="f211" fmla="*/ f174 f102 1"/>
                  <a:gd name="f212" fmla="*/ f175 f102 1"/>
                  <a:gd name="f213" fmla="*/ f177 f103 1"/>
                  <a:gd name="f214" fmla="*/ f176 f103 1"/>
                  <a:gd name="f215" fmla="*/ f179 f102 1"/>
                  <a:gd name="f216" fmla="*/ f180 f103 1"/>
                  <a:gd name="f217" fmla="*/ f181 f102 1"/>
                  <a:gd name="f218" fmla="*/ f182 f103 1"/>
                  <a:gd name="f219" fmla="*/ f183 f102 1"/>
                  <a:gd name="f220" fmla="*/ f184 f103 1"/>
                  <a:gd name="f221" fmla="*/ f185 f102 1"/>
                  <a:gd name="f222" fmla="*/ f186 f103 1"/>
                  <a:gd name="f223" fmla="*/ f187 f102 1"/>
                  <a:gd name="f224" fmla="*/ f188 f103 1"/>
                  <a:gd name="f225" fmla="*/ f189 f102 1"/>
                  <a:gd name="f226" fmla="*/ f190 f103 1"/>
                  <a:gd name="f227" fmla="*/ f191 f102 1"/>
                  <a:gd name="f228" fmla="*/ f192 f103 1"/>
                  <a:gd name="f229" fmla="*/ f193 f102 1"/>
                  <a:gd name="f230" fmla="*/ f194 f103 1"/>
                  <a:gd name="f231" fmla="*/ f195 f102 1"/>
                  <a:gd name="f232" fmla="*/ f196 f103 1"/>
                  <a:gd name="f233" fmla="*/ f197 f102 1"/>
                  <a:gd name="f234" fmla="*/ f198 f103 1"/>
                  <a:gd name="f235" fmla="*/ f199 f102 1"/>
                  <a:gd name="f236" fmla="*/ f200 f103 1"/>
                  <a:gd name="f237" fmla="*/ f201 f102 1"/>
                  <a:gd name="f238" fmla="*/ f202 f103 1"/>
                  <a:gd name="f239" fmla="*/ f203 f102 1"/>
                  <a:gd name="f240" fmla="*/ f204 f103 1"/>
                  <a:gd name="f241" fmla="*/ f205 f102 1"/>
                  <a:gd name="f242" fmla="*/ f206 f103 1"/>
                  <a:gd name="f243" fmla="*/ f207 f102 1"/>
                  <a:gd name="f244" fmla="*/ f208 f103 1"/>
                  <a:gd name="f245" fmla="*/ f209 f102 1"/>
                  <a:gd name="f246" fmla="*/ f210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15" y="f216"/>
                  </a:cxn>
                  <a:cxn ang="f178">
                    <a:pos x="f217" y="f218"/>
                  </a:cxn>
                  <a:cxn ang="f178">
                    <a:pos x="f219" y="f220"/>
                  </a:cxn>
                  <a:cxn ang="f178">
                    <a:pos x="f221" y="f222"/>
                  </a:cxn>
                  <a:cxn ang="f178">
                    <a:pos x="f223" y="f224"/>
                  </a:cxn>
                  <a:cxn ang="f178">
                    <a:pos x="f225" y="f226"/>
                  </a:cxn>
                  <a:cxn ang="f178">
                    <a:pos x="f227" y="f228"/>
                  </a:cxn>
                  <a:cxn ang="f178">
                    <a:pos x="f229" y="f230"/>
                  </a:cxn>
                  <a:cxn ang="f178">
                    <a:pos x="f231" y="f232"/>
                  </a:cxn>
                  <a:cxn ang="f178">
                    <a:pos x="f233" y="f234"/>
                  </a:cxn>
                  <a:cxn ang="f178">
                    <a:pos x="f235" y="f236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15" y="f216"/>
                  </a:cxn>
                </a:cxnLst>
                <a:rect l="f211" t="f214" r="f212" b="f213"/>
                <a:pathLst>
                  <a:path w="314289" h="3044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36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" name="Freeform: Shape 238"/>
              <p:cNvSpPr/>
              <p:nvPr/>
            </p:nvSpPr>
            <p:spPr>
              <a:xfrm rot="12101075">
                <a:off x="2245595" y="4908480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" name="Freeform: Shape 239"/>
              <p:cNvSpPr/>
              <p:nvPr/>
            </p:nvSpPr>
            <p:spPr>
              <a:xfrm rot="12101075">
                <a:off x="3070711" y="4361870"/>
                <a:ext cx="317049" cy="3183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714"/>
                  <a:gd name="f7" fmla="val 306923"/>
                  <a:gd name="f8" fmla="val 261929"/>
                  <a:gd name="f9" fmla="val 192583"/>
                  <a:gd name="f10" fmla="val 234046"/>
                  <a:gd name="f11" fmla="val 198695"/>
                  <a:gd name="f12" fmla="val 220677"/>
                  <a:gd name="f13" fmla="val 183035"/>
                  <a:gd name="f14" fmla="val 210746"/>
                  <a:gd name="f15" fmla="val 162791"/>
                  <a:gd name="f16" fmla="val 199670"/>
                  <a:gd name="f17" fmla="val 141020"/>
                  <a:gd name="f18" fmla="val 120394"/>
                  <a:gd name="f19" fmla="val 224497"/>
                  <a:gd name="f20" fmla="val 106644"/>
                  <a:gd name="f21" fmla="val 231372"/>
                  <a:gd name="f22" fmla="val 100150"/>
                  <a:gd name="f23" fmla="val 227934"/>
                  <a:gd name="f24" fmla="val 92893"/>
                  <a:gd name="f25" fmla="val 223351"/>
                  <a:gd name="f26" fmla="val 88310"/>
                  <a:gd name="f27" fmla="val 209219"/>
                  <a:gd name="f28" fmla="val 72268"/>
                  <a:gd name="f29" fmla="val 197378"/>
                  <a:gd name="f30" fmla="val 53170"/>
                  <a:gd name="f31" fmla="val 175224"/>
                  <a:gd name="f32" fmla="val 47059"/>
                  <a:gd name="f33" fmla="val 155745"/>
                  <a:gd name="f34" fmla="val 31780"/>
                  <a:gd name="f35" fmla="val 141995"/>
                  <a:gd name="f36" fmla="+- 0 0 1832"/>
                  <a:gd name="f37" fmla="val 120223"/>
                  <a:gd name="f38" fmla="val 78"/>
                  <a:gd name="f39" fmla="val 101126"/>
                  <a:gd name="f40" fmla="val 1988"/>
                  <a:gd name="f41" fmla="val 84701"/>
                  <a:gd name="f42" fmla="val 30634"/>
                  <a:gd name="f43" fmla="val 67132"/>
                  <a:gd name="f44" fmla="val 47822"/>
                  <a:gd name="f45" fmla="val 47270"/>
                  <a:gd name="f46" fmla="val 67302"/>
                  <a:gd name="f47" fmla="val 27790"/>
                  <a:gd name="f48" fmla="val 87546"/>
                  <a:gd name="f49" fmla="val 7164"/>
                  <a:gd name="f50" fmla="+- 0 0 2002"/>
                  <a:gd name="f51" fmla="val 115047"/>
                  <a:gd name="f52" fmla="+- 0 0 2766"/>
                  <a:gd name="f53" fmla="val 129179"/>
                  <a:gd name="f54" fmla="val 21297"/>
                  <a:gd name="f55" fmla="val 142165"/>
                  <a:gd name="f56" fmla="val 33901"/>
                  <a:gd name="f57" fmla="val 156680"/>
                  <a:gd name="f58" fmla="val 46888"/>
                  <a:gd name="f59" fmla="val 170812"/>
                  <a:gd name="f60" fmla="val 61402"/>
                  <a:gd name="f61" fmla="val 184562"/>
                  <a:gd name="f62" fmla="val 76299"/>
                  <a:gd name="f63" fmla="val 197931"/>
                  <a:gd name="f64" fmla="val 90049"/>
                  <a:gd name="f65" fmla="val 212445"/>
                  <a:gd name="f66" fmla="val 98834"/>
                  <a:gd name="f67" fmla="val 221994"/>
                  <a:gd name="f68" fmla="val 104563"/>
                  <a:gd name="f69" fmla="val 225050"/>
                  <a:gd name="f70" fmla="val 114876"/>
                  <a:gd name="f71" fmla="val 213973"/>
                  <a:gd name="f72" fmla="val 134356"/>
                  <a:gd name="f73" fmla="val 193347"/>
                  <a:gd name="f74" fmla="val 154217"/>
                  <a:gd name="f75" fmla="val 206334"/>
                  <a:gd name="f76" fmla="val 172169"/>
                  <a:gd name="f77" fmla="val 217029"/>
                  <a:gd name="f78" fmla="val 188975"/>
                  <a:gd name="f79" fmla="val 226959"/>
                  <a:gd name="f80" fmla="val 197760"/>
                  <a:gd name="f81" fmla="val 241856"/>
                  <a:gd name="f82" fmla="val 191649"/>
                  <a:gd name="f83" fmla="val 263627"/>
                  <a:gd name="f84" fmla="val 184010"/>
                  <a:gd name="f85" fmla="val 289218"/>
                  <a:gd name="f86" fmla="val 205399"/>
                  <a:gd name="f87" fmla="val 311753"/>
                  <a:gd name="f88" fmla="val 230990"/>
                  <a:gd name="f89" fmla="val 306024"/>
                  <a:gd name="f90" fmla="val 265748"/>
                  <a:gd name="f91" fmla="val 298003"/>
                  <a:gd name="f92" fmla="val 290575"/>
                  <a:gd name="f93" fmla="val 276232"/>
                  <a:gd name="f94" fmla="val 302798"/>
                  <a:gd name="f95" fmla="val 243001"/>
                  <a:gd name="f96" fmla="val 313492"/>
                  <a:gd name="f97" fmla="val 210535"/>
                  <a:gd name="f98" fmla="val 293631"/>
                  <a:gd name="f99" fmla="val 185708"/>
                  <a:gd name="f100" fmla="+- 0 0 -90"/>
                  <a:gd name="f101" fmla="*/ f3 1 305714"/>
                  <a:gd name="f102" fmla="*/ f4 1 306923"/>
                  <a:gd name="f103" fmla="+- f7 0 f5"/>
                  <a:gd name="f104" fmla="+- f6 0 f5"/>
                  <a:gd name="f105" fmla="*/ f100 f0 1"/>
                  <a:gd name="f106" fmla="*/ f104 1 305714"/>
                  <a:gd name="f107" fmla="*/ f103 1 306923"/>
                  <a:gd name="f108" fmla="*/ 261929 f104 1"/>
                  <a:gd name="f109" fmla="*/ 192583 f103 1"/>
                  <a:gd name="f110" fmla="*/ 210746 f104 1"/>
                  <a:gd name="f111" fmla="*/ 162791 f103 1"/>
                  <a:gd name="f112" fmla="*/ 224497 f104 1"/>
                  <a:gd name="f113" fmla="*/ 106644 f103 1"/>
                  <a:gd name="f114" fmla="*/ 223351 f104 1"/>
                  <a:gd name="f115" fmla="*/ 88310 f103 1"/>
                  <a:gd name="f116" fmla="*/ 175224 f104 1"/>
                  <a:gd name="f117" fmla="*/ 47059 f103 1"/>
                  <a:gd name="f118" fmla="*/ 120223 f104 1"/>
                  <a:gd name="f119" fmla="*/ 78 f103 1"/>
                  <a:gd name="f120" fmla="*/ 67132 f104 1"/>
                  <a:gd name="f121" fmla="*/ 47822 f103 1"/>
                  <a:gd name="f122" fmla="*/ 7164 f104 1"/>
                  <a:gd name="f123" fmla="*/ 129179 f103 1"/>
                  <a:gd name="f124" fmla="*/ 46888 f104 1"/>
                  <a:gd name="f125" fmla="*/ 170812 f103 1"/>
                  <a:gd name="f126" fmla="*/ 90049 f104 1"/>
                  <a:gd name="f127" fmla="*/ 212445 f103 1"/>
                  <a:gd name="f128" fmla="*/ 114876 f104 1"/>
                  <a:gd name="f129" fmla="*/ 213973 f103 1"/>
                  <a:gd name="f130" fmla="*/ 172169 f104 1"/>
                  <a:gd name="f131" fmla="*/ 217029 f103 1"/>
                  <a:gd name="f132" fmla="*/ 191649 f104 1"/>
                  <a:gd name="f133" fmla="*/ 263627 f103 1"/>
                  <a:gd name="f134" fmla="*/ 230990 f104 1"/>
                  <a:gd name="f135" fmla="*/ 306024 f103 1"/>
                  <a:gd name="f136" fmla="*/ 302798 f104 1"/>
                  <a:gd name="f137" fmla="*/ 243001 f103 1"/>
                  <a:gd name="f138" fmla="*/ f105 1 f2"/>
                  <a:gd name="f139" fmla="*/ f108 1 305714"/>
                  <a:gd name="f140" fmla="*/ f109 1 306923"/>
                  <a:gd name="f141" fmla="*/ f110 1 305714"/>
                  <a:gd name="f142" fmla="*/ f111 1 306923"/>
                  <a:gd name="f143" fmla="*/ f112 1 305714"/>
                  <a:gd name="f144" fmla="*/ f113 1 306923"/>
                  <a:gd name="f145" fmla="*/ f114 1 305714"/>
                  <a:gd name="f146" fmla="*/ f115 1 306923"/>
                  <a:gd name="f147" fmla="*/ f116 1 305714"/>
                  <a:gd name="f148" fmla="*/ f117 1 306923"/>
                  <a:gd name="f149" fmla="*/ f118 1 305714"/>
                  <a:gd name="f150" fmla="*/ f119 1 306923"/>
                  <a:gd name="f151" fmla="*/ f120 1 305714"/>
                  <a:gd name="f152" fmla="*/ f121 1 306923"/>
                  <a:gd name="f153" fmla="*/ f122 1 305714"/>
                  <a:gd name="f154" fmla="*/ f123 1 306923"/>
                  <a:gd name="f155" fmla="*/ f124 1 305714"/>
                  <a:gd name="f156" fmla="*/ f125 1 306923"/>
                  <a:gd name="f157" fmla="*/ f126 1 305714"/>
                  <a:gd name="f158" fmla="*/ f127 1 306923"/>
                  <a:gd name="f159" fmla="*/ f128 1 305714"/>
                  <a:gd name="f160" fmla="*/ f129 1 306923"/>
                  <a:gd name="f161" fmla="*/ f130 1 305714"/>
                  <a:gd name="f162" fmla="*/ f131 1 306923"/>
                  <a:gd name="f163" fmla="*/ f132 1 305714"/>
                  <a:gd name="f164" fmla="*/ f133 1 306923"/>
                  <a:gd name="f165" fmla="*/ f134 1 305714"/>
                  <a:gd name="f166" fmla="*/ f135 1 306923"/>
                  <a:gd name="f167" fmla="*/ f136 1 305714"/>
                  <a:gd name="f168" fmla="*/ f137 1 306923"/>
                  <a:gd name="f169" fmla="*/ f5 1 f106"/>
                  <a:gd name="f170" fmla="*/ f6 1 f106"/>
                  <a:gd name="f171" fmla="*/ f5 1 f107"/>
                  <a:gd name="f172" fmla="*/ f7 1 f107"/>
                  <a:gd name="f173" fmla="+- f138 0 f1"/>
                  <a:gd name="f174" fmla="*/ f139 1 f106"/>
                  <a:gd name="f175" fmla="*/ f140 1 f107"/>
                  <a:gd name="f176" fmla="*/ f141 1 f106"/>
                  <a:gd name="f177" fmla="*/ f142 1 f107"/>
                  <a:gd name="f178" fmla="*/ f143 1 f106"/>
                  <a:gd name="f179" fmla="*/ f144 1 f107"/>
                  <a:gd name="f180" fmla="*/ f145 1 f106"/>
                  <a:gd name="f181" fmla="*/ f146 1 f107"/>
                  <a:gd name="f182" fmla="*/ f147 1 f106"/>
                  <a:gd name="f183" fmla="*/ f148 1 f107"/>
                  <a:gd name="f184" fmla="*/ f149 1 f106"/>
                  <a:gd name="f185" fmla="*/ f150 1 f107"/>
                  <a:gd name="f186" fmla="*/ f151 1 f106"/>
                  <a:gd name="f187" fmla="*/ f152 1 f107"/>
                  <a:gd name="f188" fmla="*/ f153 1 f106"/>
                  <a:gd name="f189" fmla="*/ f154 1 f107"/>
                  <a:gd name="f190" fmla="*/ f155 1 f106"/>
                  <a:gd name="f191" fmla="*/ f156 1 f107"/>
                  <a:gd name="f192" fmla="*/ f157 1 f106"/>
                  <a:gd name="f193" fmla="*/ f158 1 f107"/>
                  <a:gd name="f194" fmla="*/ f159 1 f106"/>
                  <a:gd name="f195" fmla="*/ f160 1 f107"/>
                  <a:gd name="f196" fmla="*/ f161 1 f106"/>
                  <a:gd name="f197" fmla="*/ f162 1 f107"/>
                  <a:gd name="f198" fmla="*/ f163 1 f106"/>
                  <a:gd name="f199" fmla="*/ f164 1 f107"/>
                  <a:gd name="f200" fmla="*/ f165 1 f106"/>
                  <a:gd name="f201" fmla="*/ f166 1 f107"/>
                  <a:gd name="f202" fmla="*/ f167 1 f106"/>
                  <a:gd name="f203" fmla="*/ f168 1 f107"/>
                  <a:gd name="f204" fmla="*/ f169 f101 1"/>
                  <a:gd name="f205" fmla="*/ f170 f101 1"/>
                  <a:gd name="f206" fmla="*/ f172 f102 1"/>
                  <a:gd name="f207" fmla="*/ f171 f102 1"/>
                  <a:gd name="f208" fmla="*/ f174 f101 1"/>
                  <a:gd name="f209" fmla="*/ f175 f102 1"/>
                  <a:gd name="f210" fmla="*/ f176 f101 1"/>
                  <a:gd name="f211" fmla="*/ f177 f102 1"/>
                  <a:gd name="f212" fmla="*/ f178 f101 1"/>
                  <a:gd name="f213" fmla="*/ f179 f102 1"/>
                  <a:gd name="f214" fmla="*/ f180 f101 1"/>
                  <a:gd name="f215" fmla="*/ f181 f102 1"/>
                  <a:gd name="f216" fmla="*/ f182 f101 1"/>
                  <a:gd name="f217" fmla="*/ f183 f102 1"/>
                  <a:gd name="f218" fmla="*/ f184 f101 1"/>
                  <a:gd name="f219" fmla="*/ f185 f102 1"/>
                  <a:gd name="f220" fmla="*/ f186 f101 1"/>
                  <a:gd name="f221" fmla="*/ f187 f102 1"/>
                  <a:gd name="f222" fmla="*/ f188 f101 1"/>
                  <a:gd name="f223" fmla="*/ f189 f102 1"/>
                  <a:gd name="f224" fmla="*/ f190 f101 1"/>
                  <a:gd name="f225" fmla="*/ f191 f102 1"/>
                  <a:gd name="f226" fmla="*/ f192 f101 1"/>
                  <a:gd name="f227" fmla="*/ f193 f102 1"/>
                  <a:gd name="f228" fmla="*/ f194 f101 1"/>
                  <a:gd name="f229" fmla="*/ f195 f102 1"/>
                  <a:gd name="f230" fmla="*/ f196 f101 1"/>
                  <a:gd name="f231" fmla="*/ f197 f102 1"/>
                  <a:gd name="f232" fmla="*/ f198 f101 1"/>
                  <a:gd name="f233" fmla="*/ f199 f102 1"/>
                  <a:gd name="f234" fmla="*/ f200 f101 1"/>
                  <a:gd name="f235" fmla="*/ f201 f102 1"/>
                  <a:gd name="f236" fmla="*/ f202 f101 1"/>
                  <a:gd name="f237" fmla="*/ f203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3">
                    <a:pos x="f208" y="f209"/>
                  </a:cxn>
                  <a:cxn ang="f173">
                    <a:pos x="f210" y="f211"/>
                  </a:cxn>
                  <a:cxn ang="f173">
                    <a:pos x="f212" y="f213"/>
                  </a:cxn>
                  <a:cxn ang="f173">
                    <a:pos x="f214" y="f215"/>
                  </a:cxn>
                  <a:cxn ang="f173">
                    <a:pos x="f216" y="f217"/>
                  </a:cxn>
                  <a:cxn ang="f173">
                    <a:pos x="f218" y="f219"/>
                  </a:cxn>
                  <a:cxn ang="f173">
                    <a:pos x="f220" y="f221"/>
                  </a:cxn>
                  <a:cxn ang="f173">
                    <a:pos x="f222" y="f213"/>
                  </a:cxn>
                  <a:cxn ang="f173">
                    <a:pos x="f222" y="f223"/>
                  </a:cxn>
                  <a:cxn ang="f173">
                    <a:pos x="f224" y="f225"/>
                  </a:cxn>
                  <a:cxn ang="f173">
                    <a:pos x="f226" y="f227"/>
                  </a:cxn>
                  <a:cxn ang="f173">
                    <a:pos x="f228" y="f229"/>
                  </a:cxn>
                  <a:cxn ang="f173">
                    <a:pos x="f230" y="f231"/>
                  </a:cxn>
                  <a:cxn ang="f173">
                    <a:pos x="f232" y="f233"/>
                  </a:cxn>
                  <a:cxn ang="f173">
                    <a:pos x="f234" y="f235"/>
                  </a:cxn>
                  <a:cxn ang="f173">
                    <a:pos x="f236" y="f237"/>
                  </a:cxn>
                  <a:cxn ang="f173">
                    <a:pos x="f208" y="f209"/>
                  </a:cxn>
                </a:cxnLst>
                <a:rect l="f204" t="f207" r="f205" b="f206"/>
                <a:pathLst>
                  <a:path w="305714" h="3069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20"/>
                    </a:cubicBezTo>
                    <a:cubicBezTo>
                      <a:pt x="f50" y="f51"/>
                      <a:pt x="f52" y="f18"/>
                      <a:pt x="f49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" name="Freeform: Shape 240"/>
              <p:cNvSpPr/>
              <p:nvPr/>
            </p:nvSpPr>
            <p:spPr>
              <a:xfrm rot="12101075">
                <a:off x="2629001" y="4601076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: Shape 241"/>
              <p:cNvSpPr/>
              <p:nvPr/>
            </p:nvSpPr>
            <p:spPr>
              <a:xfrm rot="12101075">
                <a:off x="4025526" y="4130161"/>
                <a:ext cx="263731" cy="339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306"/>
                  <a:gd name="f7" fmla="val 326961"/>
                  <a:gd name="f8" fmla="val 220863"/>
                  <a:gd name="f9" fmla="val 231649"/>
                  <a:gd name="f10" fmla="val 198709"/>
                  <a:gd name="f11" fmla="val 227829"/>
                  <a:gd name="f12" fmla="val 185341"/>
                  <a:gd name="f13" fmla="val 214461"/>
                  <a:gd name="f14" fmla="val 186487"/>
                  <a:gd name="f15" fmla="val 190016"/>
                  <a:gd name="f16" fmla="val 181521"/>
                  <a:gd name="f17" fmla="val 167480"/>
                  <a:gd name="f18" fmla="val 183431"/>
                  <a:gd name="f19" fmla="val 147619"/>
                  <a:gd name="f20" fmla="val 209022"/>
                  <a:gd name="f21" fmla="val 138452"/>
                  <a:gd name="f22" fmla="val 222008"/>
                  <a:gd name="f23" fmla="val 133868"/>
                  <a:gd name="f24" fmla="val 218189"/>
                  <a:gd name="f25" fmla="val 126993"/>
                  <a:gd name="f26" fmla="val 214369"/>
                  <a:gd name="f27" fmla="val 117826"/>
                  <a:gd name="f28" fmla="val 205202"/>
                  <a:gd name="f29" fmla="val 96055"/>
                  <a:gd name="f30" fmla="val 191070"/>
                  <a:gd name="f31" fmla="val 76957"/>
                  <a:gd name="f32" fmla="val 186105"/>
                  <a:gd name="f33" fmla="val 53276"/>
                  <a:gd name="f34" fmla="val 175028"/>
                  <a:gd name="f35" fmla="val 41817"/>
                  <a:gd name="f36" fmla="val 170826"/>
                  <a:gd name="f37" fmla="val 26157"/>
                  <a:gd name="f38" fmla="val 164715"/>
                  <a:gd name="f39" fmla="val 12025"/>
                  <a:gd name="f40" fmla="val 159368"/>
                  <a:gd name="f41" fmla="val 184"/>
                  <a:gd name="f42" fmla="val 154021"/>
                  <a:gd name="f43" fmla="+- 0 0 3254"/>
                  <a:gd name="f44" fmla="val 141034"/>
                  <a:gd name="f45" fmla="val 3240"/>
                  <a:gd name="f46" fmla="val 97873"/>
                  <a:gd name="f47" fmla="val 24247"/>
                  <a:gd name="f48" fmla="val 54713"/>
                  <a:gd name="f49" fmla="val 44491"/>
                  <a:gd name="f50" fmla="val 10788"/>
                  <a:gd name="f51" fmla="val 63971"/>
                  <a:gd name="f52" fmla="+- 0 0 2581"/>
                  <a:gd name="f53" fmla="val 70082"/>
                  <a:gd name="f54" fmla="+- 0 0 1817"/>
                  <a:gd name="f55" fmla="val 76193"/>
                  <a:gd name="f56" fmla="val 3912"/>
                  <a:gd name="f57" fmla="val 87652"/>
                  <a:gd name="f58" fmla="val 11170"/>
                  <a:gd name="f59" fmla="val 101402"/>
                  <a:gd name="f60" fmla="val 16517"/>
                  <a:gd name="f61" fmla="val 116298"/>
                  <a:gd name="f62" fmla="val 23010"/>
                  <a:gd name="f63" fmla="val 130431"/>
                  <a:gd name="f64" fmla="val 29121"/>
                  <a:gd name="f65" fmla="val 142653"/>
                  <a:gd name="f66" fmla="val 35232"/>
                  <a:gd name="f67" fmla="val 155258"/>
                  <a:gd name="f68" fmla="val 41726"/>
                  <a:gd name="f69" fmla="val 51657"/>
                  <a:gd name="f70" fmla="val 186578"/>
                  <a:gd name="f71" fmla="val 55094"/>
                  <a:gd name="f72" fmla="val 211405"/>
                  <a:gd name="f73" fmla="val 90234"/>
                  <a:gd name="f74" fmla="val 199564"/>
                  <a:gd name="f75" fmla="val 108950"/>
                  <a:gd name="f76" fmla="val 193071"/>
                  <a:gd name="f77" fmla="val 124228"/>
                  <a:gd name="f78" fmla="val 213697"/>
                  <a:gd name="f79" fmla="val 134159"/>
                  <a:gd name="f80" fmla="val 230503"/>
                  <a:gd name="f81" fmla="val 142562"/>
                  <a:gd name="f82" fmla="val 245399"/>
                  <a:gd name="f83" fmla="val 142180"/>
                  <a:gd name="f84" fmla="val 259913"/>
                  <a:gd name="f85" fmla="val 131485"/>
                  <a:gd name="f86" fmla="val 274810"/>
                  <a:gd name="f87" fmla="val 116589"/>
                  <a:gd name="f88" fmla="val 295817"/>
                  <a:gd name="f89" fmla="val 129957"/>
                  <a:gd name="f90" fmla="val 323700"/>
                  <a:gd name="f91" fmla="val 156312"/>
                  <a:gd name="f92" fmla="val 326374"/>
                  <a:gd name="f93" fmla="val 192598"/>
                  <a:gd name="f94" fmla="val 329811"/>
                  <a:gd name="f95" fmla="val 223536"/>
                  <a:gd name="f96" fmla="val 318352"/>
                  <a:gd name="f97" fmla="val 244926"/>
                  <a:gd name="f98" fmla="val 287032"/>
                  <a:gd name="f99" fmla="val 263642"/>
                  <a:gd name="f100" fmla="val 259149"/>
                  <a:gd name="f101" fmla="val 253711"/>
                  <a:gd name="f102" fmla="val 237378"/>
                  <a:gd name="f103" fmla="+- 0 0 -90"/>
                  <a:gd name="f104" fmla="*/ f3 1 254306"/>
                  <a:gd name="f105" fmla="*/ f4 1 326961"/>
                  <a:gd name="f106" fmla="+- f7 0 f5"/>
                  <a:gd name="f107" fmla="+- f6 0 f5"/>
                  <a:gd name="f108" fmla="*/ f103 f0 1"/>
                  <a:gd name="f109" fmla="*/ f107 1 254306"/>
                  <a:gd name="f110" fmla="*/ f106 1 326961"/>
                  <a:gd name="f111" fmla="*/ 220863 f107 1"/>
                  <a:gd name="f112" fmla="*/ 231649 f106 1"/>
                  <a:gd name="f113" fmla="*/ 186487 f107 1"/>
                  <a:gd name="f114" fmla="*/ 190016 f106 1"/>
                  <a:gd name="f115" fmla="*/ 209022 f107 1"/>
                  <a:gd name="f116" fmla="*/ 138452 f106 1"/>
                  <a:gd name="f117" fmla="*/ 214369 f107 1"/>
                  <a:gd name="f118" fmla="*/ 117826 f106 1"/>
                  <a:gd name="f119" fmla="*/ 186105 f107 1"/>
                  <a:gd name="f120" fmla="*/ 53276 f106 1"/>
                  <a:gd name="f121" fmla="*/ 164715 f107 1"/>
                  <a:gd name="f122" fmla="*/ 12025 f106 1"/>
                  <a:gd name="f123" fmla="*/ 141034 f107 1"/>
                  <a:gd name="f124" fmla="*/ 3240 f106 1"/>
                  <a:gd name="f125" fmla="*/ 10788 f107 1"/>
                  <a:gd name="f126" fmla="*/ 63971 f106 1"/>
                  <a:gd name="f127" fmla="*/ 3912 f107 1"/>
                  <a:gd name="f128" fmla="*/ 87652 f106 1"/>
                  <a:gd name="f129" fmla="*/ 23010 f107 1"/>
                  <a:gd name="f130" fmla="*/ 130431 f106 1"/>
                  <a:gd name="f131" fmla="*/ 41726 f107 1"/>
                  <a:gd name="f132" fmla="*/ 167480 f106 1"/>
                  <a:gd name="f133" fmla="*/ 90234 f107 1"/>
                  <a:gd name="f134" fmla="*/ 199564 f106 1"/>
                  <a:gd name="f135" fmla="*/ 134159 f107 1"/>
                  <a:gd name="f136" fmla="*/ 230503 f106 1"/>
                  <a:gd name="f137" fmla="*/ 131485 f107 1"/>
                  <a:gd name="f138" fmla="*/ 274810 f106 1"/>
                  <a:gd name="f139" fmla="*/ 156312 f107 1"/>
                  <a:gd name="f140" fmla="*/ 326374 f106 1"/>
                  <a:gd name="f141" fmla="*/ 244926 f107 1"/>
                  <a:gd name="f142" fmla="*/ 287032 f106 1"/>
                  <a:gd name="f143" fmla="*/ f108 1 f2"/>
                  <a:gd name="f144" fmla="*/ f111 1 254306"/>
                  <a:gd name="f145" fmla="*/ f112 1 326961"/>
                  <a:gd name="f146" fmla="*/ f113 1 254306"/>
                  <a:gd name="f147" fmla="*/ f114 1 326961"/>
                  <a:gd name="f148" fmla="*/ f115 1 254306"/>
                  <a:gd name="f149" fmla="*/ f116 1 326961"/>
                  <a:gd name="f150" fmla="*/ f117 1 254306"/>
                  <a:gd name="f151" fmla="*/ f118 1 326961"/>
                  <a:gd name="f152" fmla="*/ f119 1 254306"/>
                  <a:gd name="f153" fmla="*/ f120 1 326961"/>
                  <a:gd name="f154" fmla="*/ f121 1 254306"/>
                  <a:gd name="f155" fmla="*/ f122 1 326961"/>
                  <a:gd name="f156" fmla="*/ f123 1 254306"/>
                  <a:gd name="f157" fmla="*/ f124 1 326961"/>
                  <a:gd name="f158" fmla="*/ f125 1 254306"/>
                  <a:gd name="f159" fmla="*/ f126 1 326961"/>
                  <a:gd name="f160" fmla="*/ f127 1 254306"/>
                  <a:gd name="f161" fmla="*/ f128 1 326961"/>
                  <a:gd name="f162" fmla="*/ f129 1 254306"/>
                  <a:gd name="f163" fmla="*/ f130 1 326961"/>
                  <a:gd name="f164" fmla="*/ f131 1 254306"/>
                  <a:gd name="f165" fmla="*/ f132 1 326961"/>
                  <a:gd name="f166" fmla="*/ f133 1 254306"/>
                  <a:gd name="f167" fmla="*/ f134 1 326961"/>
                  <a:gd name="f168" fmla="*/ f135 1 254306"/>
                  <a:gd name="f169" fmla="*/ f136 1 326961"/>
                  <a:gd name="f170" fmla="*/ f137 1 254306"/>
                  <a:gd name="f171" fmla="*/ f138 1 326961"/>
                  <a:gd name="f172" fmla="*/ f139 1 254306"/>
                  <a:gd name="f173" fmla="*/ f140 1 326961"/>
                  <a:gd name="f174" fmla="*/ f141 1 254306"/>
                  <a:gd name="f175" fmla="*/ f142 1 326961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54306" h="32696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" name="Freeform: Shape 242"/>
              <p:cNvSpPr/>
              <p:nvPr/>
            </p:nvSpPr>
            <p:spPr>
              <a:xfrm rot="12101075">
                <a:off x="3297181" y="4273089"/>
                <a:ext cx="307210" cy="326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229"/>
                  <a:gd name="f7" fmla="val 315230"/>
                  <a:gd name="f8" fmla="val 258276"/>
                  <a:gd name="f9" fmla="val 205598"/>
                  <a:gd name="f10" fmla="val 233831"/>
                  <a:gd name="f11" fmla="val 210945"/>
                  <a:gd name="f12" fmla="val 218935"/>
                  <a:gd name="f13" fmla="val 199487"/>
                  <a:gd name="f14" fmla="val 209768"/>
                  <a:gd name="f15" fmla="val 180007"/>
                  <a:gd name="f16" fmla="val 200219"/>
                  <a:gd name="f17" fmla="val 159764"/>
                  <a:gd name="f18" fmla="val 194108"/>
                  <a:gd name="f19" fmla="val 137992"/>
                  <a:gd name="f20" fmla="val 216643"/>
                  <a:gd name="f21" fmla="val 120804"/>
                  <a:gd name="f22" fmla="val 227720"/>
                  <a:gd name="f23" fmla="val 112401"/>
                  <a:gd name="f24" fmla="val 224282"/>
                  <a:gd name="f25" fmla="val 107054"/>
                  <a:gd name="f26" fmla="val 217407"/>
                  <a:gd name="f27" fmla="val 97887"/>
                  <a:gd name="f28" fmla="val 205948"/>
                  <a:gd name="f29" fmla="val 82609"/>
                  <a:gd name="f30" fmla="val 189906"/>
                  <a:gd name="f31" fmla="val 71150"/>
                  <a:gd name="f32" fmla="val 182267"/>
                  <a:gd name="f33" fmla="val 52816"/>
                  <a:gd name="f34" fmla="val 165461"/>
                  <a:gd name="f35" fmla="val 40976"/>
                  <a:gd name="f36" fmla="val 154766"/>
                  <a:gd name="f37" fmla="val 23406"/>
                  <a:gd name="f38" fmla="val 141780"/>
                  <a:gd name="f39" fmla="val 8127"/>
                  <a:gd name="f40" fmla="val 134141"/>
                  <a:gd name="f41" fmla="+- 0 0 1040"/>
                  <a:gd name="f42" fmla="val 129176"/>
                  <a:gd name="f43" fmla="+- 0 0 3331"/>
                  <a:gd name="f44" fmla="val 118863"/>
                  <a:gd name="f45" fmla="val 5836"/>
                  <a:gd name="f46" fmla="val 82577"/>
                  <a:gd name="f47" fmla="val 37920"/>
                  <a:gd name="f48" fmla="val 45909"/>
                  <a:gd name="f49" fmla="val 68858"/>
                  <a:gd name="f50" fmla="val 8477"/>
                  <a:gd name="f51" fmla="val 99797"/>
                  <a:gd name="f52" fmla="+- 0 0 1071"/>
                  <a:gd name="f53" fmla="val 107818"/>
                  <a:gd name="f54" fmla="+- 0 0 3363"/>
                  <a:gd name="f55" fmla="val 112783"/>
                  <a:gd name="f56" fmla="val 5804"/>
                  <a:gd name="f57" fmla="val 122332"/>
                  <a:gd name="f58" fmla="val 16499"/>
                  <a:gd name="f59" fmla="val 133791"/>
                  <a:gd name="f60" fmla="val 25665"/>
                  <a:gd name="f61" fmla="val 146777"/>
                  <a:gd name="f62" fmla="val 35597"/>
                  <a:gd name="f63" fmla="val 159000"/>
                  <a:gd name="f64" fmla="val 170840"/>
                  <a:gd name="f65" fmla="val 56222"/>
                  <a:gd name="f66" fmla="val 182681"/>
                  <a:gd name="f67" fmla="val 66917"/>
                  <a:gd name="f68" fmla="val 194139"/>
                  <a:gd name="f69" fmla="val 80285"/>
                  <a:gd name="f70" fmla="val 208272"/>
                  <a:gd name="f71" fmla="val 87542"/>
                  <a:gd name="f72" fmla="val 231571"/>
                  <a:gd name="f73" fmla="val 116571"/>
                  <a:gd name="f74" fmla="val 210563"/>
                  <a:gd name="f75" fmla="val 132231"/>
                  <a:gd name="f76" fmla="val 199105"/>
                  <a:gd name="f77" fmla="val 154385"/>
                  <a:gd name="f78" fmla="val 212855"/>
                  <a:gd name="f79" fmla="val 168517"/>
                  <a:gd name="f80" fmla="val 226606"/>
                  <a:gd name="f81" fmla="val 180740"/>
                  <a:gd name="f82" fmla="val 238828"/>
                  <a:gd name="f83" fmla="val 186087"/>
                  <a:gd name="f84" fmla="val 253342"/>
                  <a:gd name="f85" fmla="val 179212"/>
                  <a:gd name="f86" fmla="val 272058"/>
                  <a:gd name="f87" fmla="val 170426"/>
                  <a:gd name="f88" fmla="val 296121"/>
                  <a:gd name="f89" fmla="val 185705"/>
                  <a:gd name="f90" fmla="val 314837"/>
                  <a:gd name="f91" fmla="val 212060"/>
                  <a:gd name="f92" fmla="val 315219"/>
                  <a:gd name="f93" fmla="val 248345"/>
                  <a:gd name="f94" fmla="val 315983"/>
                  <a:gd name="f95" fmla="val 292652"/>
                  <a:gd name="f96" fmla="val 276642"/>
                  <a:gd name="f97" fmla="val 296090"/>
                  <a:gd name="f98" fmla="val 240738"/>
                  <a:gd name="f99" fmla="val 297999"/>
                  <a:gd name="f100" fmla="val 219348"/>
                  <a:gd name="f101" fmla="val 280048"/>
                  <a:gd name="f102" fmla="val 201015"/>
                  <a:gd name="f103" fmla="+- 0 0 -90"/>
                  <a:gd name="f104" fmla="*/ f3 1 296229"/>
                  <a:gd name="f105" fmla="*/ f4 1 315230"/>
                  <a:gd name="f106" fmla="+- f7 0 f5"/>
                  <a:gd name="f107" fmla="+- f6 0 f5"/>
                  <a:gd name="f108" fmla="*/ f103 f0 1"/>
                  <a:gd name="f109" fmla="*/ f107 1 296229"/>
                  <a:gd name="f110" fmla="*/ f106 1 315230"/>
                  <a:gd name="f111" fmla="*/ 258276 f107 1"/>
                  <a:gd name="f112" fmla="*/ 205598 f106 1"/>
                  <a:gd name="f113" fmla="*/ 209768 f107 1"/>
                  <a:gd name="f114" fmla="*/ 180007 f106 1"/>
                  <a:gd name="f115" fmla="*/ 216643 f107 1"/>
                  <a:gd name="f116" fmla="*/ 120804 f106 1"/>
                  <a:gd name="f117" fmla="*/ 217407 f107 1"/>
                  <a:gd name="f118" fmla="*/ 97887 f106 1"/>
                  <a:gd name="f119" fmla="*/ 182267 f107 1"/>
                  <a:gd name="f120" fmla="*/ 52816 f106 1"/>
                  <a:gd name="f121" fmla="*/ 141780 f107 1"/>
                  <a:gd name="f122" fmla="*/ 8127 f106 1"/>
                  <a:gd name="f123" fmla="*/ 118863 f107 1"/>
                  <a:gd name="f124" fmla="*/ 5836 f106 1"/>
                  <a:gd name="f125" fmla="*/ 8477 f107 1"/>
                  <a:gd name="f126" fmla="*/ 99797 f106 1"/>
                  <a:gd name="f127" fmla="*/ 5804 f107 1"/>
                  <a:gd name="f128" fmla="*/ 122332 f106 1"/>
                  <a:gd name="f129" fmla="*/ 35597 f107 1"/>
                  <a:gd name="f130" fmla="*/ 159000 f106 1"/>
                  <a:gd name="f131" fmla="*/ 66917 f107 1"/>
                  <a:gd name="f132" fmla="*/ 194139 f106 1"/>
                  <a:gd name="f133" fmla="*/ 116571 f107 1"/>
                  <a:gd name="f134" fmla="*/ 210563 f106 1"/>
                  <a:gd name="f135" fmla="*/ 168517 f107 1"/>
                  <a:gd name="f136" fmla="*/ 226606 f106 1"/>
                  <a:gd name="f137" fmla="*/ 179212 f107 1"/>
                  <a:gd name="f138" fmla="*/ 272058 f106 1"/>
                  <a:gd name="f139" fmla="*/ 212060 f107 1"/>
                  <a:gd name="f140" fmla="*/ 315219 f106 1"/>
                  <a:gd name="f141" fmla="*/ 296090 f107 1"/>
                  <a:gd name="f142" fmla="*/ 240738 f106 1"/>
                  <a:gd name="f143" fmla="*/ f108 1 f2"/>
                  <a:gd name="f144" fmla="*/ f111 1 296229"/>
                  <a:gd name="f145" fmla="*/ f112 1 315230"/>
                  <a:gd name="f146" fmla="*/ f113 1 296229"/>
                  <a:gd name="f147" fmla="*/ f114 1 315230"/>
                  <a:gd name="f148" fmla="*/ f115 1 296229"/>
                  <a:gd name="f149" fmla="*/ f116 1 315230"/>
                  <a:gd name="f150" fmla="*/ f117 1 296229"/>
                  <a:gd name="f151" fmla="*/ f118 1 315230"/>
                  <a:gd name="f152" fmla="*/ f119 1 296229"/>
                  <a:gd name="f153" fmla="*/ f120 1 315230"/>
                  <a:gd name="f154" fmla="*/ f121 1 296229"/>
                  <a:gd name="f155" fmla="*/ f122 1 315230"/>
                  <a:gd name="f156" fmla="*/ f123 1 296229"/>
                  <a:gd name="f157" fmla="*/ f124 1 315230"/>
                  <a:gd name="f158" fmla="*/ f125 1 296229"/>
                  <a:gd name="f159" fmla="*/ f126 1 315230"/>
                  <a:gd name="f160" fmla="*/ f127 1 296229"/>
                  <a:gd name="f161" fmla="*/ f128 1 315230"/>
                  <a:gd name="f162" fmla="*/ f129 1 296229"/>
                  <a:gd name="f163" fmla="*/ f130 1 315230"/>
                  <a:gd name="f164" fmla="*/ f131 1 296229"/>
                  <a:gd name="f165" fmla="*/ f132 1 315230"/>
                  <a:gd name="f166" fmla="*/ f133 1 296229"/>
                  <a:gd name="f167" fmla="*/ f134 1 315230"/>
                  <a:gd name="f168" fmla="*/ f135 1 296229"/>
                  <a:gd name="f169" fmla="*/ f136 1 315230"/>
                  <a:gd name="f170" fmla="*/ f137 1 296229"/>
                  <a:gd name="f171" fmla="*/ f138 1 315230"/>
                  <a:gd name="f172" fmla="*/ f139 1 296229"/>
                  <a:gd name="f173" fmla="*/ f140 1 315230"/>
                  <a:gd name="f174" fmla="*/ f141 1 296229"/>
                  <a:gd name="f175" fmla="*/ f142 1 315230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96229" h="31523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48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Freeform: Shape 243"/>
              <p:cNvSpPr/>
              <p:nvPr/>
            </p:nvSpPr>
            <p:spPr>
              <a:xfrm rot="12101075">
                <a:off x="2432369" y="4746759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" name="Freeform: Shape 244"/>
              <p:cNvSpPr/>
              <p:nvPr/>
            </p:nvSpPr>
            <p:spPr>
              <a:xfrm rot="12101075">
                <a:off x="3771875" y="4158853"/>
                <a:ext cx="275298" cy="33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5460"/>
                  <a:gd name="f7" fmla="val 319509"/>
                  <a:gd name="f8" fmla="val 230152"/>
                  <a:gd name="f9" fmla="val 222391"/>
                  <a:gd name="f10" fmla="val 207235"/>
                  <a:gd name="f11" fmla="val 220481"/>
                  <a:gd name="f12" fmla="val 195013"/>
                  <a:gd name="f13" fmla="val 205966"/>
                  <a:gd name="f14" fmla="val 191193"/>
                  <a:gd name="f15" fmla="val 186105"/>
                  <a:gd name="f16" fmla="val 187374"/>
                  <a:gd name="f17" fmla="val 165861"/>
                  <a:gd name="f18" fmla="val 183172"/>
                  <a:gd name="f19" fmla="val 142562"/>
                  <a:gd name="f20" fmla="val 208763"/>
                  <a:gd name="f21" fmla="val 131485"/>
                  <a:gd name="f22" fmla="val 222131"/>
                  <a:gd name="f23" fmla="val 125756"/>
                  <a:gd name="f24" fmla="val 222895"/>
                  <a:gd name="f25" fmla="val 120027"/>
                  <a:gd name="f26" fmla="val 215638"/>
                  <a:gd name="f27" fmla="val 108186"/>
                  <a:gd name="f28" fmla="val 203034"/>
                  <a:gd name="f29" fmla="val 87178"/>
                  <a:gd name="f30" fmla="val 192339"/>
                  <a:gd name="f31" fmla="val 65407"/>
                  <a:gd name="f32" fmla="val 180880"/>
                  <a:gd name="f33" fmla="val 43636"/>
                  <a:gd name="f34" fmla="val 178970"/>
                  <a:gd name="f35" fmla="val 40580"/>
                  <a:gd name="f36" fmla="val 176679"/>
                  <a:gd name="f37" fmla="val 37906"/>
                  <a:gd name="f38" fmla="val 175151"/>
                  <a:gd name="f39" fmla="val 34851"/>
                  <a:gd name="f40" fmla="val 150324"/>
                  <a:gd name="f41" fmla="+- 0 0 7928"/>
                  <a:gd name="f42" fmla="val 105253"/>
                  <a:gd name="f43" fmla="val 16517"/>
                  <a:gd name="f44" fmla="val 74697"/>
                  <a:gd name="f45" fmla="val 33323"/>
                  <a:gd name="f46" fmla="val 44140"/>
                  <a:gd name="f47" fmla="val 50893"/>
                  <a:gd name="f48" fmla="val 12820"/>
                  <a:gd name="f49" fmla="val 66553"/>
                  <a:gd name="f50" fmla="+- 0 0 2458"/>
                  <a:gd name="f51" fmla="val 74192"/>
                  <a:gd name="f52" fmla="+- 0 0 2840"/>
                  <a:gd name="f53" fmla="val 81067"/>
                  <a:gd name="f54" fmla="val 5181"/>
                  <a:gd name="f55" fmla="val 94054"/>
                  <a:gd name="f56" fmla="val 13202"/>
                  <a:gd name="f57" fmla="val 107422"/>
                  <a:gd name="f58" fmla="val 23515"/>
                  <a:gd name="f59" fmla="val 119645"/>
                  <a:gd name="f60" fmla="val 26188"/>
                  <a:gd name="f61" fmla="val 135687"/>
                  <a:gd name="f62" fmla="val 41085"/>
                  <a:gd name="f63" fmla="val 151729"/>
                  <a:gd name="f64" fmla="val 48342"/>
                  <a:gd name="f65" fmla="val 172736"/>
                  <a:gd name="f66" fmla="val 59419"/>
                  <a:gd name="f67" fmla="val 191070"/>
                  <a:gd name="f68" fmla="val 65530"/>
                  <a:gd name="f69" fmla="val 202147"/>
                  <a:gd name="f70" fmla="val 70495"/>
                  <a:gd name="f71" fmla="val 207494"/>
                  <a:gd name="f72" fmla="val 83100"/>
                  <a:gd name="f73" fmla="val 200619"/>
                  <a:gd name="f74" fmla="val 107163"/>
                  <a:gd name="f75" fmla="val 187633"/>
                  <a:gd name="f76" fmla="val 122441"/>
                  <a:gd name="f77" fmla="val 203675"/>
                  <a:gd name="f78" fmla="val 137338"/>
                  <a:gd name="f79" fmla="val 218953"/>
                  <a:gd name="f80" fmla="val 151470"/>
                  <a:gd name="f81" fmla="val 233849"/>
                  <a:gd name="f82" fmla="val 152998"/>
                  <a:gd name="f83" fmla="val 251037"/>
                  <a:gd name="f84" fmla="val 143449"/>
                  <a:gd name="f85" fmla="val 269371"/>
                  <a:gd name="f86" fmla="val 129698"/>
                  <a:gd name="f87" fmla="val 295344"/>
                  <a:gd name="f88" fmla="val 141157"/>
                  <a:gd name="f89" fmla="val 316351"/>
                  <a:gd name="f90" fmla="val 170567"/>
                  <a:gd name="f91" fmla="val 319025"/>
                  <a:gd name="f92" fmla="val 207999"/>
                  <a:gd name="f93" fmla="val 322463"/>
                  <a:gd name="f94" fmla="val 237028"/>
                  <a:gd name="f95" fmla="val 307567"/>
                  <a:gd name="f96" fmla="val 257271"/>
                  <a:gd name="f97" fmla="val 275864"/>
                  <a:gd name="f98" fmla="val 274841"/>
                  <a:gd name="f99" fmla="val 247600"/>
                  <a:gd name="f100" fmla="val 263383"/>
                  <a:gd name="f101" fmla="val 225064"/>
                  <a:gd name="f102" fmla="+- 0 0 -90"/>
                  <a:gd name="f103" fmla="*/ f3 1 265460"/>
                  <a:gd name="f104" fmla="*/ f4 1 319509"/>
                  <a:gd name="f105" fmla="+- f7 0 f5"/>
                  <a:gd name="f106" fmla="+- f6 0 f5"/>
                  <a:gd name="f107" fmla="*/ f102 f0 1"/>
                  <a:gd name="f108" fmla="*/ f106 1 265460"/>
                  <a:gd name="f109" fmla="*/ f105 1 319509"/>
                  <a:gd name="f110" fmla="*/ 230152 f106 1"/>
                  <a:gd name="f111" fmla="*/ 222391 f105 1"/>
                  <a:gd name="f112" fmla="*/ 191193 f106 1"/>
                  <a:gd name="f113" fmla="*/ 186105 f105 1"/>
                  <a:gd name="f114" fmla="*/ 208763 f106 1"/>
                  <a:gd name="f115" fmla="*/ 131485 f105 1"/>
                  <a:gd name="f116" fmla="*/ 215638 f106 1"/>
                  <a:gd name="f117" fmla="*/ 108186 f105 1"/>
                  <a:gd name="f118" fmla="*/ 180880 f106 1"/>
                  <a:gd name="f119" fmla="*/ 43636 f105 1"/>
                  <a:gd name="f120" fmla="*/ 175151 f106 1"/>
                  <a:gd name="f121" fmla="*/ 34851 f105 1"/>
                  <a:gd name="f122" fmla="*/ 105253 f106 1"/>
                  <a:gd name="f123" fmla="*/ 16517 f105 1"/>
                  <a:gd name="f124" fmla="*/ 12820 f106 1"/>
                  <a:gd name="f125" fmla="*/ 66553 f105 1"/>
                  <a:gd name="f126" fmla="*/ 5181 f106 1"/>
                  <a:gd name="f127" fmla="*/ 94054 f105 1"/>
                  <a:gd name="f128" fmla="*/ 26188 f106 1"/>
                  <a:gd name="f129" fmla="*/ 135687 f105 1"/>
                  <a:gd name="f130" fmla="*/ 59419 f106 1"/>
                  <a:gd name="f131" fmla="*/ 191070 f105 1"/>
                  <a:gd name="f132" fmla="*/ 83100 f106 1"/>
                  <a:gd name="f133" fmla="*/ 200619 f105 1"/>
                  <a:gd name="f134" fmla="*/ 137338 f106 1"/>
                  <a:gd name="f135" fmla="*/ 218953 f105 1"/>
                  <a:gd name="f136" fmla="*/ 143449 f106 1"/>
                  <a:gd name="f137" fmla="*/ 269371 f105 1"/>
                  <a:gd name="f138" fmla="*/ 170567 f106 1"/>
                  <a:gd name="f139" fmla="*/ 319025 f105 1"/>
                  <a:gd name="f140" fmla="*/ 257271 f106 1"/>
                  <a:gd name="f141" fmla="*/ 275864 f105 1"/>
                  <a:gd name="f142" fmla="*/ f107 1 f2"/>
                  <a:gd name="f143" fmla="*/ f110 1 265460"/>
                  <a:gd name="f144" fmla="*/ f111 1 319509"/>
                  <a:gd name="f145" fmla="*/ f112 1 265460"/>
                  <a:gd name="f146" fmla="*/ f113 1 319509"/>
                  <a:gd name="f147" fmla="*/ f114 1 265460"/>
                  <a:gd name="f148" fmla="*/ f115 1 319509"/>
                  <a:gd name="f149" fmla="*/ f116 1 265460"/>
                  <a:gd name="f150" fmla="*/ f117 1 319509"/>
                  <a:gd name="f151" fmla="*/ f118 1 265460"/>
                  <a:gd name="f152" fmla="*/ f119 1 319509"/>
                  <a:gd name="f153" fmla="*/ f120 1 265460"/>
                  <a:gd name="f154" fmla="*/ f121 1 319509"/>
                  <a:gd name="f155" fmla="*/ f122 1 265460"/>
                  <a:gd name="f156" fmla="*/ f123 1 319509"/>
                  <a:gd name="f157" fmla="*/ f124 1 265460"/>
                  <a:gd name="f158" fmla="*/ f125 1 319509"/>
                  <a:gd name="f159" fmla="*/ f126 1 265460"/>
                  <a:gd name="f160" fmla="*/ f127 1 319509"/>
                  <a:gd name="f161" fmla="*/ f128 1 265460"/>
                  <a:gd name="f162" fmla="*/ f129 1 319509"/>
                  <a:gd name="f163" fmla="*/ f130 1 265460"/>
                  <a:gd name="f164" fmla="*/ f131 1 319509"/>
                  <a:gd name="f165" fmla="*/ f132 1 265460"/>
                  <a:gd name="f166" fmla="*/ f133 1 319509"/>
                  <a:gd name="f167" fmla="*/ f134 1 265460"/>
                  <a:gd name="f168" fmla="*/ f135 1 319509"/>
                  <a:gd name="f169" fmla="*/ f136 1 265460"/>
                  <a:gd name="f170" fmla="*/ f137 1 319509"/>
                  <a:gd name="f171" fmla="*/ f138 1 265460"/>
                  <a:gd name="f172" fmla="*/ f139 1 319509"/>
                  <a:gd name="f173" fmla="*/ f140 1 265460"/>
                  <a:gd name="f174" fmla="*/ f141 1 319509"/>
                  <a:gd name="f175" fmla="*/ f5 1 f108"/>
                  <a:gd name="f176" fmla="*/ f6 1 f108"/>
                  <a:gd name="f177" fmla="*/ f5 1 f109"/>
                  <a:gd name="f178" fmla="*/ f7 1 f109"/>
                  <a:gd name="f179" fmla="+- f142 0 f1"/>
                  <a:gd name="f180" fmla="*/ f143 1 f108"/>
                  <a:gd name="f181" fmla="*/ f144 1 f109"/>
                  <a:gd name="f182" fmla="*/ f145 1 f108"/>
                  <a:gd name="f183" fmla="*/ f146 1 f109"/>
                  <a:gd name="f184" fmla="*/ f147 1 f108"/>
                  <a:gd name="f185" fmla="*/ f148 1 f109"/>
                  <a:gd name="f186" fmla="*/ f149 1 f108"/>
                  <a:gd name="f187" fmla="*/ f150 1 f109"/>
                  <a:gd name="f188" fmla="*/ f151 1 f108"/>
                  <a:gd name="f189" fmla="*/ f152 1 f109"/>
                  <a:gd name="f190" fmla="*/ f153 1 f108"/>
                  <a:gd name="f191" fmla="*/ f154 1 f109"/>
                  <a:gd name="f192" fmla="*/ f155 1 f108"/>
                  <a:gd name="f193" fmla="*/ f156 1 f109"/>
                  <a:gd name="f194" fmla="*/ f157 1 f108"/>
                  <a:gd name="f195" fmla="*/ f158 1 f109"/>
                  <a:gd name="f196" fmla="*/ f159 1 f108"/>
                  <a:gd name="f197" fmla="*/ f160 1 f109"/>
                  <a:gd name="f198" fmla="*/ f161 1 f108"/>
                  <a:gd name="f199" fmla="*/ f162 1 f109"/>
                  <a:gd name="f200" fmla="*/ f163 1 f108"/>
                  <a:gd name="f201" fmla="*/ f164 1 f109"/>
                  <a:gd name="f202" fmla="*/ f165 1 f108"/>
                  <a:gd name="f203" fmla="*/ f166 1 f109"/>
                  <a:gd name="f204" fmla="*/ f167 1 f108"/>
                  <a:gd name="f205" fmla="*/ f168 1 f109"/>
                  <a:gd name="f206" fmla="*/ f169 1 f108"/>
                  <a:gd name="f207" fmla="*/ f170 1 f109"/>
                  <a:gd name="f208" fmla="*/ f171 1 f108"/>
                  <a:gd name="f209" fmla="*/ f172 1 f109"/>
                  <a:gd name="f210" fmla="*/ f173 1 f108"/>
                  <a:gd name="f211" fmla="*/ f174 1 f109"/>
                  <a:gd name="f212" fmla="*/ f175 f103 1"/>
                  <a:gd name="f213" fmla="*/ f176 f103 1"/>
                  <a:gd name="f214" fmla="*/ f178 f104 1"/>
                  <a:gd name="f215" fmla="*/ f177 f104 1"/>
                  <a:gd name="f216" fmla="*/ f180 f103 1"/>
                  <a:gd name="f217" fmla="*/ f181 f104 1"/>
                  <a:gd name="f218" fmla="*/ f182 f103 1"/>
                  <a:gd name="f219" fmla="*/ f183 f104 1"/>
                  <a:gd name="f220" fmla="*/ f184 f103 1"/>
                  <a:gd name="f221" fmla="*/ f185 f104 1"/>
                  <a:gd name="f222" fmla="*/ f186 f103 1"/>
                  <a:gd name="f223" fmla="*/ f187 f104 1"/>
                  <a:gd name="f224" fmla="*/ f188 f103 1"/>
                  <a:gd name="f225" fmla="*/ f189 f104 1"/>
                  <a:gd name="f226" fmla="*/ f190 f103 1"/>
                  <a:gd name="f227" fmla="*/ f191 f104 1"/>
                  <a:gd name="f228" fmla="*/ f192 f103 1"/>
                  <a:gd name="f229" fmla="*/ f193 f104 1"/>
                  <a:gd name="f230" fmla="*/ f194 f103 1"/>
                  <a:gd name="f231" fmla="*/ f195 f104 1"/>
                  <a:gd name="f232" fmla="*/ f196 f103 1"/>
                  <a:gd name="f233" fmla="*/ f197 f104 1"/>
                  <a:gd name="f234" fmla="*/ f198 f103 1"/>
                  <a:gd name="f235" fmla="*/ f199 f104 1"/>
                  <a:gd name="f236" fmla="*/ f200 f103 1"/>
                  <a:gd name="f237" fmla="*/ f201 f104 1"/>
                  <a:gd name="f238" fmla="*/ f202 f103 1"/>
                  <a:gd name="f239" fmla="*/ f203 f104 1"/>
                  <a:gd name="f240" fmla="*/ f204 f103 1"/>
                  <a:gd name="f241" fmla="*/ f205 f104 1"/>
                  <a:gd name="f242" fmla="*/ f206 f103 1"/>
                  <a:gd name="f243" fmla="*/ f207 f104 1"/>
                  <a:gd name="f244" fmla="*/ f208 f103 1"/>
                  <a:gd name="f245" fmla="*/ f209 f104 1"/>
                  <a:gd name="f246" fmla="*/ f210 f103 1"/>
                  <a:gd name="f247" fmla="*/ f211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9">
                    <a:pos x="f216" y="f217"/>
                  </a:cxn>
                  <a:cxn ang="f179">
                    <a:pos x="f218" y="f219"/>
                  </a:cxn>
                  <a:cxn ang="f179">
                    <a:pos x="f220" y="f221"/>
                  </a:cxn>
                  <a:cxn ang="f179">
                    <a:pos x="f222" y="f223"/>
                  </a:cxn>
                  <a:cxn ang="f179">
                    <a:pos x="f224" y="f225"/>
                  </a:cxn>
                  <a:cxn ang="f179">
                    <a:pos x="f226" y="f227"/>
                  </a:cxn>
                  <a:cxn ang="f179">
                    <a:pos x="f228" y="f229"/>
                  </a:cxn>
                  <a:cxn ang="f179">
                    <a:pos x="f230" y="f231"/>
                  </a:cxn>
                  <a:cxn ang="f179">
                    <a:pos x="f232" y="f233"/>
                  </a:cxn>
                  <a:cxn ang="f179">
                    <a:pos x="f234" y="f235"/>
                  </a:cxn>
                  <a:cxn ang="f179">
                    <a:pos x="f236" y="f237"/>
                  </a:cxn>
                  <a:cxn ang="f179">
                    <a:pos x="f238" y="f239"/>
                  </a:cxn>
                  <a:cxn ang="f179">
                    <a:pos x="f240" y="f241"/>
                  </a:cxn>
                  <a:cxn ang="f179">
                    <a:pos x="f242" y="f243"/>
                  </a:cxn>
                  <a:cxn ang="f179">
                    <a:pos x="f244" y="f245"/>
                  </a:cxn>
                  <a:cxn ang="f179">
                    <a:pos x="f246" y="f247"/>
                  </a:cxn>
                  <a:cxn ang="f179">
                    <a:pos x="f216" y="f217"/>
                  </a:cxn>
                </a:cxnLst>
                <a:rect l="f212" t="f215" r="f213" b="f214"/>
                <a:pathLst>
                  <a:path w="265460" h="3195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" name="Freeform: Shape 245"/>
              <p:cNvSpPr/>
              <p:nvPr/>
            </p:nvSpPr>
            <p:spPr>
              <a:xfrm rot="12101075">
                <a:off x="2074317" y="5090611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Freeform: Shape 246"/>
              <p:cNvSpPr/>
              <p:nvPr/>
            </p:nvSpPr>
            <p:spPr>
              <a:xfrm rot="12101075">
                <a:off x="3525032" y="4205854"/>
                <a:ext cx="293970" cy="329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61"/>
                  <a:gd name="f7" fmla="val 317957"/>
                  <a:gd name="f8" fmla="val 244874"/>
                  <a:gd name="f9" fmla="val 212420"/>
                  <a:gd name="f10" fmla="val 222721"/>
                  <a:gd name="f11" fmla="val 213566"/>
                  <a:gd name="f12" fmla="val 210116"/>
                  <a:gd name="f13" fmla="val 202489"/>
                  <a:gd name="f14" fmla="val 203241"/>
                  <a:gd name="f15" fmla="val 183391"/>
                  <a:gd name="f16" fmla="val 195602"/>
                  <a:gd name="f17" fmla="val 162766"/>
                  <a:gd name="f18" fmla="val 190254"/>
                  <a:gd name="f19" fmla="val 141376"/>
                  <a:gd name="f20" fmla="val 213172"/>
                  <a:gd name="f21" fmla="val 127244"/>
                  <a:gd name="f22" fmla="val 227686"/>
                  <a:gd name="f23" fmla="val 118077"/>
                  <a:gd name="f24" fmla="val 223867"/>
                  <a:gd name="f25" fmla="val 111202"/>
                  <a:gd name="f26" fmla="val 215846"/>
                  <a:gd name="f27" fmla="val 100125"/>
                  <a:gd name="f28" fmla="val 204005"/>
                  <a:gd name="f29" fmla="val 82937"/>
                  <a:gd name="f30" fmla="val 189109"/>
                  <a:gd name="f31" fmla="val 67659"/>
                  <a:gd name="f32" fmla="val 181088"/>
                  <a:gd name="f33" fmla="val 48179"/>
                  <a:gd name="f34" fmla="val 171157"/>
                  <a:gd name="f35" fmla="val 41686"/>
                  <a:gd name="f36" fmla="val 166191"/>
                  <a:gd name="f37" fmla="val 31373"/>
                  <a:gd name="f38" fmla="val 159698"/>
                  <a:gd name="f39" fmla="val 22206"/>
                  <a:gd name="f40" fmla="val 139455"/>
                  <a:gd name="f41" fmla="+- 0 0 6058"/>
                  <a:gd name="f42" fmla="val 110044"/>
                  <a:gd name="f43" fmla="val 14949"/>
                  <a:gd name="f44" fmla="val 77196"/>
                  <a:gd name="f45" fmla="val 38248"/>
                  <a:gd name="f46" fmla="val 45112"/>
                  <a:gd name="f47" fmla="val 62312"/>
                  <a:gd name="f48" fmla="val 11882"/>
                  <a:gd name="f49" fmla="val 84847"/>
                  <a:gd name="f50" fmla="+- 0 0 723"/>
                  <a:gd name="f51" fmla="val 93632"/>
                  <a:gd name="f52" fmla="+- 0 0 4543"/>
                  <a:gd name="f53" fmla="val 6534"/>
                  <a:gd name="f54" fmla="val 113112"/>
                  <a:gd name="f55" fmla="val 15701"/>
                  <a:gd name="f56" fmla="val 123424"/>
                  <a:gd name="f57" fmla="val 22194"/>
                  <a:gd name="f58" fmla="val 136029"/>
                  <a:gd name="f59" fmla="val 29451"/>
                  <a:gd name="f60" fmla="val 147869"/>
                  <a:gd name="f61" fmla="val 43202"/>
                  <a:gd name="f62" fmla="val 165821"/>
                  <a:gd name="f63" fmla="val 57334"/>
                  <a:gd name="f64" fmla="val 70321"/>
                  <a:gd name="f65" fmla="val 201725"/>
                  <a:gd name="f66" fmla="val 78724"/>
                  <a:gd name="f67" fmla="val 84835"/>
                  <a:gd name="f68" fmla="val 217767"/>
                  <a:gd name="f69" fmla="val 99731"/>
                  <a:gd name="f70" fmla="val 208600"/>
                  <a:gd name="f71" fmla="val 120357"/>
                  <a:gd name="f72" fmla="val 196378"/>
                  <a:gd name="f73" fmla="val 139073"/>
                  <a:gd name="f74" fmla="val 153587"/>
                  <a:gd name="f75" fmla="val 223114"/>
                  <a:gd name="f76" fmla="val 166955"/>
                  <a:gd name="f77" fmla="val 236483"/>
                  <a:gd name="f78" fmla="val 175740"/>
                  <a:gd name="f79" fmla="val 251379"/>
                  <a:gd name="f80" fmla="val 164664"/>
                  <a:gd name="f81" fmla="val 272387"/>
                  <a:gd name="f82" fmla="val 152823"/>
                  <a:gd name="f83" fmla="val 294922"/>
                  <a:gd name="f84" fmla="val 165045"/>
                  <a:gd name="f85" fmla="val 314402"/>
                  <a:gd name="f86" fmla="val 317457"/>
                  <a:gd name="f87" fmla="val 226922"/>
                  <a:gd name="f88" fmla="val 322041"/>
                  <a:gd name="f89" fmla="val 269701"/>
                  <a:gd name="f90" fmla="val 294540"/>
                  <a:gd name="f91" fmla="val 280778"/>
                  <a:gd name="f92" fmla="val 259400"/>
                  <a:gd name="f93" fmla="val 289945"/>
                  <a:gd name="f94" fmla="val 230372"/>
                  <a:gd name="f95" fmla="val 275049"/>
                  <a:gd name="f96" fmla="val 210892"/>
                  <a:gd name="f97" fmla="+- 0 0 -90"/>
                  <a:gd name="f98" fmla="*/ f3 1 283461"/>
                  <a:gd name="f99" fmla="*/ f4 1 317957"/>
                  <a:gd name="f100" fmla="+- f7 0 f5"/>
                  <a:gd name="f101" fmla="+- f6 0 f5"/>
                  <a:gd name="f102" fmla="*/ f97 f0 1"/>
                  <a:gd name="f103" fmla="*/ f101 1 283461"/>
                  <a:gd name="f104" fmla="*/ f100 1 317957"/>
                  <a:gd name="f105" fmla="*/ 244874 f101 1"/>
                  <a:gd name="f106" fmla="*/ 212420 f100 1"/>
                  <a:gd name="f107" fmla="*/ 203241 f101 1"/>
                  <a:gd name="f108" fmla="*/ 183391 f100 1"/>
                  <a:gd name="f109" fmla="*/ 213172 f101 1"/>
                  <a:gd name="f110" fmla="*/ 127244 f100 1"/>
                  <a:gd name="f111" fmla="*/ 215846 f101 1"/>
                  <a:gd name="f112" fmla="*/ 100125 f100 1"/>
                  <a:gd name="f113" fmla="*/ 181088 f101 1"/>
                  <a:gd name="f114" fmla="*/ 48179 f100 1"/>
                  <a:gd name="f115" fmla="*/ 159698 f101 1"/>
                  <a:gd name="f116" fmla="*/ 22206 f100 1"/>
                  <a:gd name="f117" fmla="*/ 110044 f101 1"/>
                  <a:gd name="f118" fmla="*/ 14949 f100 1"/>
                  <a:gd name="f119" fmla="*/ 11882 f101 1"/>
                  <a:gd name="f120" fmla="*/ 84847 f100 1"/>
                  <a:gd name="f121" fmla="*/ 6534 f101 1"/>
                  <a:gd name="f122" fmla="*/ 113112 f100 1"/>
                  <a:gd name="f123" fmla="*/ 29451 f101 1"/>
                  <a:gd name="f124" fmla="*/ 147869 f100 1"/>
                  <a:gd name="f125" fmla="*/ 70321 f101 1"/>
                  <a:gd name="f126" fmla="*/ 201725 f100 1"/>
                  <a:gd name="f127" fmla="*/ 99731 f101 1"/>
                  <a:gd name="f128" fmla="*/ 208600 f100 1"/>
                  <a:gd name="f129" fmla="*/ 153587 f101 1"/>
                  <a:gd name="f130" fmla="*/ 223114 f100 1"/>
                  <a:gd name="f131" fmla="*/ 164664 f101 1"/>
                  <a:gd name="f132" fmla="*/ 272387 f100 1"/>
                  <a:gd name="f133" fmla="*/ 190254 f101 1"/>
                  <a:gd name="f134" fmla="*/ 317457 f100 1"/>
                  <a:gd name="f135" fmla="*/ 280778 f101 1"/>
                  <a:gd name="f136" fmla="*/ 259400 f100 1"/>
                  <a:gd name="f137" fmla="*/ f102 1 f2"/>
                  <a:gd name="f138" fmla="*/ f105 1 283461"/>
                  <a:gd name="f139" fmla="*/ f106 1 317957"/>
                  <a:gd name="f140" fmla="*/ f107 1 283461"/>
                  <a:gd name="f141" fmla="*/ f108 1 317957"/>
                  <a:gd name="f142" fmla="*/ f109 1 283461"/>
                  <a:gd name="f143" fmla="*/ f110 1 317957"/>
                  <a:gd name="f144" fmla="*/ f111 1 283461"/>
                  <a:gd name="f145" fmla="*/ f112 1 317957"/>
                  <a:gd name="f146" fmla="*/ f113 1 283461"/>
                  <a:gd name="f147" fmla="*/ f114 1 317957"/>
                  <a:gd name="f148" fmla="*/ f115 1 283461"/>
                  <a:gd name="f149" fmla="*/ f116 1 317957"/>
                  <a:gd name="f150" fmla="*/ f117 1 283461"/>
                  <a:gd name="f151" fmla="*/ f118 1 317957"/>
                  <a:gd name="f152" fmla="*/ f119 1 283461"/>
                  <a:gd name="f153" fmla="*/ f120 1 317957"/>
                  <a:gd name="f154" fmla="*/ f121 1 283461"/>
                  <a:gd name="f155" fmla="*/ f122 1 317957"/>
                  <a:gd name="f156" fmla="*/ f123 1 283461"/>
                  <a:gd name="f157" fmla="*/ f124 1 317957"/>
                  <a:gd name="f158" fmla="*/ f125 1 283461"/>
                  <a:gd name="f159" fmla="*/ f126 1 317957"/>
                  <a:gd name="f160" fmla="*/ f127 1 283461"/>
                  <a:gd name="f161" fmla="*/ f128 1 317957"/>
                  <a:gd name="f162" fmla="*/ f129 1 283461"/>
                  <a:gd name="f163" fmla="*/ f130 1 317957"/>
                  <a:gd name="f164" fmla="*/ f131 1 283461"/>
                  <a:gd name="f165" fmla="*/ f132 1 317957"/>
                  <a:gd name="f166" fmla="*/ f133 1 283461"/>
                  <a:gd name="f167" fmla="*/ f134 1 317957"/>
                  <a:gd name="f168" fmla="*/ f135 1 283461"/>
                  <a:gd name="f169" fmla="*/ f136 1 317957"/>
                  <a:gd name="f170" fmla="*/ f5 1 f103"/>
                  <a:gd name="f171" fmla="*/ f6 1 f103"/>
                  <a:gd name="f172" fmla="*/ f5 1 f104"/>
                  <a:gd name="f173" fmla="*/ f7 1 f104"/>
                  <a:gd name="f174" fmla="+- f137 0 f1"/>
                  <a:gd name="f175" fmla="*/ f138 1 f103"/>
                  <a:gd name="f176" fmla="*/ f139 1 f104"/>
                  <a:gd name="f177" fmla="*/ f140 1 f103"/>
                  <a:gd name="f178" fmla="*/ f141 1 f104"/>
                  <a:gd name="f179" fmla="*/ f142 1 f103"/>
                  <a:gd name="f180" fmla="*/ f143 1 f104"/>
                  <a:gd name="f181" fmla="*/ f144 1 f103"/>
                  <a:gd name="f182" fmla="*/ f145 1 f104"/>
                  <a:gd name="f183" fmla="*/ f146 1 f103"/>
                  <a:gd name="f184" fmla="*/ f147 1 f104"/>
                  <a:gd name="f185" fmla="*/ f148 1 f103"/>
                  <a:gd name="f186" fmla="*/ f149 1 f104"/>
                  <a:gd name="f187" fmla="*/ f150 1 f103"/>
                  <a:gd name="f188" fmla="*/ f151 1 f104"/>
                  <a:gd name="f189" fmla="*/ f152 1 f103"/>
                  <a:gd name="f190" fmla="*/ f153 1 f104"/>
                  <a:gd name="f191" fmla="*/ f154 1 f103"/>
                  <a:gd name="f192" fmla="*/ f155 1 f104"/>
                  <a:gd name="f193" fmla="*/ f156 1 f103"/>
                  <a:gd name="f194" fmla="*/ f157 1 f104"/>
                  <a:gd name="f195" fmla="*/ f158 1 f103"/>
                  <a:gd name="f196" fmla="*/ f159 1 f104"/>
                  <a:gd name="f197" fmla="*/ f160 1 f103"/>
                  <a:gd name="f198" fmla="*/ f161 1 f104"/>
                  <a:gd name="f199" fmla="*/ f162 1 f103"/>
                  <a:gd name="f200" fmla="*/ f163 1 f104"/>
                  <a:gd name="f201" fmla="*/ f164 1 f103"/>
                  <a:gd name="f202" fmla="*/ f165 1 f104"/>
                  <a:gd name="f203" fmla="*/ f166 1 f103"/>
                  <a:gd name="f204" fmla="*/ f167 1 f104"/>
                  <a:gd name="f205" fmla="*/ f168 1 f103"/>
                  <a:gd name="f206" fmla="*/ f169 1 f104"/>
                  <a:gd name="f207" fmla="*/ f170 f98 1"/>
                  <a:gd name="f208" fmla="*/ f171 f98 1"/>
                  <a:gd name="f209" fmla="*/ f173 f99 1"/>
                  <a:gd name="f210" fmla="*/ f172 f99 1"/>
                  <a:gd name="f211" fmla="*/ f175 f98 1"/>
                  <a:gd name="f212" fmla="*/ f176 f99 1"/>
                  <a:gd name="f213" fmla="*/ f177 f98 1"/>
                  <a:gd name="f214" fmla="*/ f178 f99 1"/>
                  <a:gd name="f215" fmla="*/ f179 f98 1"/>
                  <a:gd name="f216" fmla="*/ f180 f99 1"/>
                  <a:gd name="f217" fmla="*/ f181 f98 1"/>
                  <a:gd name="f218" fmla="*/ f182 f99 1"/>
                  <a:gd name="f219" fmla="*/ f183 f98 1"/>
                  <a:gd name="f220" fmla="*/ f184 f99 1"/>
                  <a:gd name="f221" fmla="*/ f185 f98 1"/>
                  <a:gd name="f222" fmla="*/ f186 f99 1"/>
                  <a:gd name="f223" fmla="*/ f187 f98 1"/>
                  <a:gd name="f224" fmla="*/ f188 f99 1"/>
                  <a:gd name="f225" fmla="*/ f189 f98 1"/>
                  <a:gd name="f226" fmla="*/ f190 f99 1"/>
                  <a:gd name="f227" fmla="*/ f191 f98 1"/>
                  <a:gd name="f228" fmla="*/ f192 f99 1"/>
                  <a:gd name="f229" fmla="*/ f193 f98 1"/>
                  <a:gd name="f230" fmla="*/ f194 f99 1"/>
                  <a:gd name="f231" fmla="*/ f195 f98 1"/>
                  <a:gd name="f232" fmla="*/ f196 f99 1"/>
                  <a:gd name="f233" fmla="*/ f197 f98 1"/>
                  <a:gd name="f234" fmla="*/ f198 f99 1"/>
                  <a:gd name="f235" fmla="*/ f199 f98 1"/>
                  <a:gd name="f236" fmla="*/ f200 f99 1"/>
                  <a:gd name="f237" fmla="*/ f201 f98 1"/>
                  <a:gd name="f238" fmla="*/ f202 f99 1"/>
                  <a:gd name="f239" fmla="*/ f203 f98 1"/>
                  <a:gd name="f240" fmla="*/ f204 f99 1"/>
                  <a:gd name="f241" fmla="*/ f205 f98 1"/>
                  <a:gd name="f242" fmla="*/ f206 f9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4">
                    <a:pos x="f211" y="f212"/>
                  </a:cxn>
                  <a:cxn ang="f174">
                    <a:pos x="f213" y="f214"/>
                  </a:cxn>
                  <a:cxn ang="f174">
                    <a:pos x="f215" y="f216"/>
                  </a:cxn>
                  <a:cxn ang="f174">
                    <a:pos x="f217" y="f218"/>
                  </a:cxn>
                  <a:cxn ang="f174">
                    <a:pos x="f219" y="f220"/>
                  </a:cxn>
                  <a:cxn ang="f174">
                    <a:pos x="f221" y="f222"/>
                  </a:cxn>
                  <a:cxn ang="f174">
                    <a:pos x="f223" y="f224"/>
                  </a:cxn>
                  <a:cxn ang="f174">
                    <a:pos x="f225" y="f226"/>
                  </a:cxn>
                  <a:cxn ang="f174">
                    <a:pos x="f227" y="f228"/>
                  </a:cxn>
                  <a:cxn ang="f174">
                    <a:pos x="f229" y="f230"/>
                  </a:cxn>
                  <a:cxn ang="f174">
                    <a:pos x="f231" y="f232"/>
                  </a:cxn>
                  <a:cxn ang="f174">
                    <a:pos x="f233" y="f234"/>
                  </a:cxn>
                  <a:cxn ang="f174">
                    <a:pos x="f235" y="f236"/>
                  </a:cxn>
                  <a:cxn ang="f174">
                    <a:pos x="f237" y="f238"/>
                  </a:cxn>
                  <a:cxn ang="f174">
                    <a:pos x="f239" y="f240"/>
                  </a:cxn>
                  <a:cxn ang="f174">
                    <a:pos x="f241" y="f242"/>
                  </a:cxn>
                  <a:cxn ang="f174">
                    <a:pos x="f211" y="f212"/>
                  </a:cxn>
                </a:cxnLst>
                <a:rect l="f207" t="f210" r="f208" b="f209"/>
                <a:pathLst>
                  <a:path w="283461" h="317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27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15"/>
                      <a:pt x="f64" y="f65"/>
                    </a:cubicBezTo>
                    <a:cubicBezTo>
                      <a:pt x="f66" y="f11"/>
                      <a:pt x="f67" y="f68"/>
                      <a:pt x="f69" y="f70"/>
                    </a:cubicBezTo>
                    <a:cubicBezTo>
                      <a:pt x="f71" y="f72"/>
                      <a:pt x="f73" y="f70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18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" name="Freeform: Shape 247"/>
              <p:cNvSpPr/>
              <p:nvPr/>
            </p:nvSpPr>
            <p:spPr>
              <a:xfrm rot="11231256">
                <a:off x="1627130" y="5627802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" name="Freeform: Shape 248"/>
              <p:cNvSpPr/>
              <p:nvPr/>
            </p:nvSpPr>
            <p:spPr>
              <a:xfrm rot="11231256">
                <a:off x="1925141" y="5235443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Freeform: Shape 249"/>
              <p:cNvSpPr/>
              <p:nvPr/>
            </p:nvSpPr>
            <p:spPr>
              <a:xfrm rot="11231256">
                <a:off x="1769436" y="5425061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" name="Freeform: Shape 250"/>
              <p:cNvSpPr/>
              <p:nvPr/>
            </p:nvSpPr>
            <p:spPr>
              <a:xfrm rot="11231256">
                <a:off x="1505661" y="5847926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Freeform: Shape 251"/>
              <p:cNvSpPr/>
              <p:nvPr/>
            </p:nvSpPr>
            <p:spPr>
              <a:xfrm rot="10462026">
                <a:off x="1202188" y="6472708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" name="Freeform: Shape 252"/>
              <p:cNvSpPr/>
              <p:nvPr/>
            </p:nvSpPr>
            <p:spPr>
              <a:xfrm rot="10462026">
                <a:off x="1409017" y="6025146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" name="Freeform: Shape 253"/>
              <p:cNvSpPr/>
              <p:nvPr/>
            </p:nvSpPr>
            <p:spPr>
              <a:xfrm rot="10462026">
                <a:off x="1297678" y="6243980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" name="Freeform: Shape 254"/>
              <p:cNvSpPr/>
              <p:nvPr/>
            </p:nvSpPr>
            <p:spPr>
              <a:xfrm rot="10462026">
                <a:off x="1126934" y="6715316"/>
                <a:ext cx="338510" cy="165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8509"/>
                  <a:gd name="f7" fmla="val 165036"/>
                  <a:gd name="f8" fmla="val 264049"/>
                  <a:gd name="f9" fmla="val 163272"/>
                  <a:gd name="f10" fmla="val 254196"/>
                  <a:gd name="f11" fmla="val 159559"/>
                  <a:gd name="f12" fmla="val 246571"/>
                  <a:gd name="f13" fmla="val 150052"/>
                  <a:gd name="f14" fmla="val 243203"/>
                  <a:gd name="f15" fmla="val 135397"/>
                  <a:gd name="f16" fmla="val 238450"/>
                  <a:gd name="f17" fmla="val 114402"/>
                  <a:gd name="f18" fmla="val 226568"/>
                  <a:gd name="f19" fmla="val 102519"/>
                  <a:gd name="f20" fmla="val 205969"/>
                  <a:gd name="f21" fmla="val 97369"/>
                  <a:gd name="f22" fmla="val 177449"/>
                  <a:gd name="f23" fmla="val 90239"/>
                  <a:gd name="f24" fmla="val 162793"/>
                  <a:gd name="f25" fmla="val 139818"/>
                  <a:gd name="f26" fmla="val 130643"/>
                  <a:gd name="f27" fmla="val 118428"/>
                  <a:gd name="f28" fmla="val 138565"/>
                  <a:gd name="f29" fmla="val 103771"/>
                  <a:gd name="f30" fmla="val 125494"/>
                  <a:gd name="f31" fmla="val 88719"/>
                  <a:gd name="f32" fmla="val 113610"/>
                  <a:gd name="f33" fmla="val 64557"/>
                  <a:gd name="f34" fmla="val 98558"/>
                  <a:gd name="f35" fmla="val 37621"/>
                  <a:gd name="f36" fmla="val 90240"/>
                  <a:gd name="f37" fmla="val 11477"/>
                  <a:gd name="f38" fmla="val 79940"/>
                  <a:gd name="f39" fmla="+- 0 0 803"/>
                  <a:gd name="f40" fmla="val 75187"/>
                  <a:gd name="f41" fmla="+- 0 0 2387"/>
                  <a:gd name="f42" fmla="val 70037"/>
                  <a:gd name="f43" fmla="val 2763"/>
                  <a:gd name="f44" fmla="val 58155"/>
                  <a:gd name="f45" fmla="val 26855"/>
                  <a:gd name="f46" fmla="val 209624"/>
                  <a:gd name="f47" fmla="val 18027"/>
                  <a:gd name="f48" fmla="val 210623"/>
                  <a:gd name="f49" fmla="val 22207"/>
                  <a:gd name="f50" fmla="val 217456"/>
                  <a:gd name="f51" fmla="val 30327"/>
                  <a:gd name="f52" fmla="val 227557"/>
                  <a:gd name="f53" fmla="val 36962"/>
                  <a:gd name="f54" fmla="val 237262"/>
                  <a:gd name="f55" fmla="val 42705"/>
                  <a:gd name="f56" fmla="val 254691"/>
                  <a:gd name="f57" fmla="val 53004"/>
                  <a:gd name="f58" fmla="val 269347"/>
                  <a:gd name="f59" fmla="val 48648"/>
                  <a:gd name="f60" fmla="val 284400"/>
                  <a:gd name="f61" fmla="val 36764"/>
                  <a:gd name="f62" fmla="val 301829"/>
                  <a:gd name="f63" fmla="val 22900"/>
                  <a:gd name="f64" fmla="val 328765"/>
                  <a:gd name="f65" fmla="val 32407"/>
                  <a:gd name="f66" fmla="val 335498"/>
                  <a:gd name="f67" fmla="val 52608"/>
                  <a:gd name="f68" fmla="val 345798"/>
                  <a:gd name="f69" fmla="val 87466"/>
                  <a:gd name="f70" fmla="val 135793"/>
                  <a:gd name="f71" fmla="val 298263"/>
                  <a:gd name="f72" fmla="val 156390"/>
                  <a:gd name="f73" fmla="val 285984"/>
                  <a:gd name="f74" fmla="val 164906"/>
                  <a:gd name="f75" fmla="val 273903"/>
                  <a:gd name="f76" fmla="val 166986"/>
                  <a:gd name="f77" fmla="+- 0 0 -90"/>
                  <a:gd name="f78" fmla="*/ f3 1 338509"/>
                  <a:gd name="f79" fmla="*/ f4 1 165036"/>
                  <a:gd name="f80" fmla="+- f7 0 f5"/>
                  <a:gd name="f81" fmla="+- f6 0 f5"/>
                  <a:gd name="f82" fmla="*/ f77 f0 1"/>
                  <a:gd name="f83" fmla="*/ f81 1 338509"/>
                  <a:gd name="f84" fmla="*/ f80 1 165036"/>
                  <a:gd name="f85" fmla="*/ 264049 f81 1"/>
                  <a:gd name="f86" fmla="*/ 163272 f80 1"/>
                  <a:gd name="f87" fmla="*/ 243203 f81 1"/>
                  <a:gd name="f88" fmla="*/ 135397 f80 1"/>
                  <a:gd name="f89" fmla="*/ 205969 f81 1"/>
                  <a:gd name="f90" fmla="*/ 97369 f80 1"/>
                  <a:gd name="f91" fmla="*/ 139818 f81 1"/>
                  <a:gd name="f92" fmla="*/ 130643 f80 1"/>
                  <a:gd name="f93" fmla="*/ 88719 f81 1"/>
                  <a:gd name="f94" fmla="*/ 113610 f80 1"/>
                  <a:gd name="f95" fmla="*/ 11477 f81 1"/>
                  <a:gd name="f96" fmla="*/ 79940 f80 1"/>
                  <a:gd name="f97" fmla="*/ 2763 f81 1"/>
                  <a:gd name="f98" fmla="*/ 58155 f80 1"/>
                  <a:gd name="f99" fmla="*/ 26855 f81 1"/>
                  <a:gd name="f100" fmla="*/ 0 f80 1"/>
                  <a:gd name="f101" fmla="*/ 209624 f81 1"/>
                  <a:gd name="f102" fmla="*/ 18027 f80 1"/>
                  <a:gd name="f103" fmla="*/ 210623 f81 1"/>
                  <a:gd name="f104" fmla="*/ 22207 f80 1"/>
                  <a:gd name="f105" fmla="*/ 237262 f81 1"/>
                  <a:gd name="f106" fmla="*/ 42705 f80 1"/>
                  <a:gd name="f107" fmla="*/ 284400 f81 1"/>
                  <a:gd name="f108" fmla="*/ 36764 f80 1"/>
                  <a:gd name="f109" fmla="*/ 335498 f81 1"/>
                  <a:gd name="f110" fmla="*/ 52608 f80 1"/>
                  <a:gd name="f111" fmla="*/ 298263 f81 1"/>
                  <a:gd name="f112" fmla="*/ 156390 f80 1"/>
                  <a:gd name="f113" fmla="*/ f82 1 f2"/>
                  <a:gd name="f114" fmla="*/ f85 1 338509"/>
                  <a:gd name="f115" fmla="*/ f86 1 165036"/>
                  <a:gd name="f116" fmla="*/ f87 1 338509"/>
                  <a:gd name="f117" fmla="*/ f88 1 165036"/>
                  <a:gd name="f118" fmla="*/ f89 1 338509"/>
                  <a:gd name="f119" fmla="*/ f90 1 165036"/>
                  <a:gd name="f120" fmla="*/ f91 1 338509"/>
                  <a:gd name="f121" fmla="*/ f92 1 165036"/>
                  <a:gd name="f122" fmla="*/ f93 1 338509"/>
                  <a:gd name="f123" fmla="*/ f94 1 165036"/>
                  <a:gd name="f124" fmla="*/ f95 1 338509"/>
                  <a:gd name="f125" fmla="*/ f96 1 165036"/>
                  <a:gd name="f126" fmla="*/ f97 1 338509"/>
                  <a:gd name="f127" fmla="*/ f98 1 165036"/>
                  <a:gd name="f128" fmla="*/ f99 1 338509"/>
                  <a:gd name="f129" fmla="*/ f100 1 165036"/>
                  <a:gd name="f130" fmla="*/ f101 1 338509"/>
                  <a:gd name="f131" fmla="*/ f102 1 165036"/>
                  <a:gd name="f132" fmla="*/ f103 1 338509"/>
                  <a:gd name="f133" fmla="*/ f104 1 165036"/>
                  <a:gd name="f134" fmla="*/ f105 1 338509"/>
                  <a:gd name="f135" fmla="*/ f106 1 165036"/>
                  <a:gd name="f136" fmla="*/ f107 1 338509"/>
                  <a:gd name="f137" fmla="*/ f108 1 165036"/>
                  <a:gd name="f138" fmla="*/ f109 1 338509"/>
                  <a:gd name="f139" fmla="*/ f110 1 165036"/>
                  <a:gd name="f140" fmla="*/ f111 1 338509"/>
                  <a:gd name="f141" fmla="*/ f112 1 165036"/>
                  <a:gd name="f142" fmla="*/ f5 1 f83"/>
                  <a:gd name="f143" fmla="*/ f6 1 f83"/>
                  <a:gd name="f144" fmla="*/ f5 1 f84"/>
                  <a:gd name="f145" fmla="*/ f7 1 f84"/>
                  <a:gd name="f146" fmla="+- f113 0 f1"/>
                  <a:gd name="f147" fmla="*/ f114 1 f83"/>
                  <a:gd name="f148" fmla="*/ f115 1 f84"/>
                  <a:gd name="f149" fmla="*/ f116 1 f83"/>
                  <a:gd name="f150" fmla="*/ f117 1 f84"/>
                  <a:gd name="f151" fmla="*/ f118 1 f83"/>
                  <a:gd name="f152" fmla="*/ f119 1 f84"/>
                  <a:gd name="f153" fmla="*/ f120 1 f83"/>
                  <a:gd name="f154" fmla="*/ f121 1 f84"/>
                  <a:gd name="f155" fmla="*/ f122 1 f83"/>
                  <a:gd name="f156" fmla="*/ f123 1 f84"/>
                  <a:gd name="f157" fmla="*/ f124 1 f83"/>
                  <a:gd name="f158" fmla="*/ f125 1 f84"/>
                  <a:gd name="f159" fmla="*/ f126 1 f83"/>
                  <a:gd name="f160" fmla="*/ f127 1 f84"/>
                  <a:gd name="f161" fmla="*/ f128 1 f83"/>
                  <a:gd name="f162" fmla="*/ f129 1 f84"/>
                  <a:gd name="f163" fmla="*/ f130 1 f83"/>
                  <a:gd name="f164" fmla="*/ f131 1 f84"/>
                  <a:gd name="f165" fmla="*/ f132 1 f83"/>
                  <a:gd name="f166" fmla="*/ f133 1 f84"/>
                  <a:gd name="f167" fmla="*/ f134 1 f83"/>
                  <a:gd name="f168" fmla="*/ f135 1 f84"/>
                  <a:gd name="f169" fmla="*/ f136 1 f83"/>
                  <a:gd name="f170" fmla="*/ f137 1 f84"/>
                  <a:gd name="f171" fmla="*/ f138 1 f83"/>
                  <a:gd name="f172" fmla="*/ f139 1 f84"/>
                  <a:gd name="f173" fmla="*/ f140 1 f83"/>
                  <a:gd name="f174" fmla="*/ f141 1 f84"/>
                  <a:gd name="f175" fmla="*/ f142 f78 1"/>
                  <a:gd name="f176" fmla="*/ f143 f78 1"/>
                  <a:gd name="f177" fmla="*/ f145 f79 1"/>
                  <a:gd name="f178" fmla="*/ f144 f79 1"/>
                  <a:gd name="f179" fmla="*/ f147 f78 1"/>
                  <a:gd name="f180" fmla="*/ f148 f79 1"/>
                  <a:gd name="f181" fmla="*/ f149 f78 1"/>
                  <a:gd name="f182" fmla="*/ f150 f79 1"/>
                  <a:gd name="f183" fmla="*/ f151 f78 1"/>
                  <a:gd name="f184" fmla="*/ f152 f79 1"/>
                  <a:gd name="f185" fmla="*/ f153 f78 1"/>
                  <a:gd name="f186" fmla="*/ f154 f79 1"/>
                  <a:gd name="f187" fmla="*/ f155 f78 1"/>
                  <a:gd name="f188" fmla="*/ f156 f79 1"/>
                  <a:gd name="f189" fmla="*/ f157 f78 1"/>
                  <a:gd name="f190" fmla="*/ f158 f79 1"/>
                  <a:gd name="f191" fmla="*/ f159 f78 1"/>
                  <a:gd name="f192" fmla="*/ f160 f79 1"/>
                  <a:gd name="f193" fmla="*/ f161 f78 1"/>
                  <a:gd name="f194" fmla="*/ f162 f79 1"/>
                  <a:gd name="f195" fmla="*/ f163 f78 1"/>
                  <a:gd name="f196" fmla="*/ f164 f79 1"/>
                  <a:gd name="f197" fmla="*/ f165 f78 1"/>
                  <a:gd name="f198" fmla="*/ f166 f79 1"/>
                  <a:gd name="f199" fmla="*/ f167 f78 1"/>
                  <a:gd name="f200" fmla="*/ f168 f79 1"/>
                  <a:gd name="f201" fmla="*/ f169 f78 1"/>
                  <a:gd name="f202" fmla="*/ f170 f79 1"/>
                  <a:gd name="f203" fmla="*/ f171 f78 1"/>
                  <a:gd name="f204" fmla="*/ f172 f79 1"/>
                  <a:gd name="f205" fmla="*/ f173 f78 1"/>
                  <a:gd name="f206" fmla="*/ f174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6">
                    <a:pos x="f179" y="f180"/>
                  </a:cxn>
                  <a:cxn ang="f146">
                    <a:pos x="f181" y="f182"/>
                  </a:cxn>
                  <a:cxn ang="f146">
                    <a:pos x="f183" y="f184"/>
                  </a:cxn>
                  <a:cxn ang="f146">
                    <a:pos x="f185" y="f186"/>
                  </a:cxn>
                  <a:cxn ang="f146">
                    <a:pos x="f187" y="f188"/>
                  </a:cxn>
                  <a:cxn ang="f146">
                    <a:pos x="f189" y="f190"/>
                  </a:cxn>
                  <a:cxn ang="f146">
                    <a:pos x="f191" y="f192"/>
                  </a:cxn>
                  <a:cxn ang="f146">
                    <a:pos x="f193" y="f194"/>
                  </a:cxn>
                  <a:cxn ang="f146">
                    <a:pos x="f195" y="f196"/>
                  </a:cxn>
                  <a:cxn ang="f146">
                    <a:pos x="f197" y="f198"/>
                  </a:cxn>
                  <a:cxn ang="f146">
                    <a:pos x="f199" y="f200"/>
                  </a:cxn>
                  <a:cxn ang="f146">
                    <a:pos x="f201" y="f202"/>
                  </a:cxn>
                  <a:cxn ang="f146">
                    <a:pos x="f203" y="f204"/>
                  </a:cxn>
                  <a:cxn ang="f146">
                    <a:pos x="f205" y="f206"/>
                  </a:cxn>
                  <a:cxn ang="f146">
                    <a:pos x="f179" y="f180"/>
                  </a:cxn>
                </a:cxnLst>
                <a:rect l="f175" t="f178" r="f176" b="f177"/>
                <a:pathLst>
                  <a:path w="338509" h="165036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1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lnTo>
                      <a:pt x="f45" y="f5"/>
                    </a:lnTo>
                    <a:lnTo>
                      <a:pt x="f46" y="f47"/>
                    </a:lnTo>
                    <a:lnTo>
                      <a:pt x="f48" y="f49"/>
                    </a:ln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64" y="f70"/>
                      <a:pt x="f71" y="f72"/>
                    </a:cubicBezTo>
                    <a:cubicBezTo>
                      <a:pt x="f73" y="f74"/>
                      <a:pt x="f75" y="f7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4" name="Group 154"/>
            <p:cNvGrpSpPr/>
            <p:nvPr/>
          </p:nvGrpSpPr>
          <p:grpSpPr>
            <a:xfrm>
              <a:off x="5435534" y="4295520"/>
              <a:ext cx="6585057" cy="2766720"/>
              <a:chOff x="5435534" y="4295520"/>
              <a:chExt cx="6585057" cy="2766720"/>
            </a:xfrm>
          </p:grpSpPr>
          <p:sp>
            <p:nvSpPr>
              <p:cNvPr id="25" name="Freeform: Shape 179"/>
              <p:cNvSpPr/>
              <p:nvPr/>
            </p:nvSpPr>
            <p:spPr>
              <a:xfrm rot="12101075">
                <a:off x="8816555" y="55690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" name="Freeform: Shape 180"/>
              <p:cNvSpPr/>
              <p:nvPr/>
            </p:nvSpPr>
            <p:spPr>
              <a:xfrm rot="12101075">
                <a:off x="8859258" y="575775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" name="Freeform: Shape 181"/>
              <p:cNvSpPr/>
              <p:nvPr/>
            </p:nvSpPr>
            <p:spPr>
              <a:xfrm rot="12101075">
                <a:off x="8615579" y="548915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: Shape 182"/>
              <p:cNvSpPr/>
              <p:nvPr/>
            </p:nvSpPr>
            <p:spPr>
              <a:xfrm rot="12101075">
                <a:off x="8658291" y="567783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Freeform: Shape 183"/>
              <p:cNvSpPr/>
              <p:nvPr/>
            </p:nvSpPr>
            <p:spPr>
              <a:xfrm rot="12101075">
                <a:off x="8413432" y="541217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Freeform: Shape 184"/>
              <p:cNvSpPr/>
              <p:nvPr/>
            </p:nvSpPr>
            <p:spPr>
              <a:xfrm rot="12101075">
                <a:off x="8455998" y="560123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" name="Freeform: Shape 185"/>
              <p:cNvSpPr/>
              <p:nvPr/>
            </p:nvSpPr>
            <p:spPr>
              <a:xfrm rot="12101075">
                <a:off x="8212465" y="5332275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" name="Freeform: Shape 186"/>
              <p:cNvSpPr/>
              <p:nvPr/>
            </p:nvSpPr>
            <p:spPr>
              <a:xfrm rot="12101075">
                <a:off x="8255397" y="5521473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" name="Freeform: Shape 187"/>
              <p:cNvSpPr/>
              <p:nvPr/>
            </p:nvSpPr>
            <p:spPr>
              <a:xfrm rot="12101075">
                <a:off x="8011855" y="5252494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" name="Freeform: Shape 188"/>
              <p:cNvSpPr/>
              <p:nvPr/>
            </p:nvSpPr>
            <p:spPr>
              <a:xfrm rot="12101075">
                <a:off x="8054421" y="544155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" name="Freeform: Shape 189"/>
              <p:cNvSpPr/>
              <p:nvPr/>
            </p:nvSpPr>
            <p:spPr>
              <a:xfrm rot="12101075">
                <a:off x="7812059" y="5169631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6" name="Freeform: Shape 190"/>
              <p:cNvSpPr/>
              <p:nvPr/>
            </p:nvSpPr>
            <p:spPr>
              <a:xfrm rot="12101075">
                <a:off x="7854771" y="53583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7" name="Freeform: Shape 191"/>
              <p:cNvSpPr/>
              <p:nvPr/>
            </p:nvSpPr>
            <p:spPr>
              <a:xfrm rot="12101075">
                <a:off x="7609912" y="509266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8" name="Freeform: Shape 192"/>
              <p:cNvSpPr/>
              <p:nvPr/>
            </p:nvSpPr>
            <p:spPr>
              <a:xfrm rot="12101075">
                <a:off x="7652478" y="52817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9" name="Freeform: Shape 193"/>
              <p:cNvSpPr/>
              <p:nvPr/>
            </p:nvSpPr>
            <p:spPr>
              <a:xfrm rot="12101075">
                <a:off x="7408936" y="501275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0" name="Freeform: Shape 194"/>
              <p:cNvSpPr/>
              <p:nvPr/>
            </p:nvSpPr>
            <p:spPr>
              <a:xfrm rot="12101075">
                <a:off x="7451502" y="520180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1" name="Freeform: Shape 195"/>
              <p:cNvSpPr/>
              <p:nvPr/>
            </p:nvSpPr>
            <p:spPr>
              <a:xfrm rot="12101075">
                <a:off x="7207970" y="493283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2" name="Freeform: Shape 196"/>
              <p:cNvSpPr/>
              <p:nvPr/>
            </p:nvSpPr>
            <p:spPr>
              <a:xfrm rot="12101075">
                <a:off x="7250901" y="512204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3" name="Freeform: Shape 197"/>
              <p:cNvSpPr/>
              <p:nvPr/>
            </p:nvSpPr>
            <p:spPr>
              <a:xfrm rot="12101075">
                <a:off x="7006994" y="485292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7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49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4" name="Freeform: Shape 198"/>
              <p:cNvSpPr/>
              <p:nvPr/>
            </p:nvSpPr>
            <p:spPr>
              <a:xfrm rot="12101075">
                <a:off x="7049925" y="50421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Freeform: Shape 199"/>
              <p:cNvSpPr/>
              <p:nvPr/>
            </p:nvSpPr>
            <p:spPr>
              <a:xfrm rot="12101075">
                <a:off x="6806392" y="477315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7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49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6" name="Freeform: Shape 200"/>
              <p:cNvSpPr/>
              <p:nvPr/>
            </p:nvSpPr>
            <p:spPr>
              <a:xfrm rot="12101075">
                <a:off x="6848958" y="496220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176463"/>
                  <a:gd name="f104" fmla="val 46116"/>
                  <a:gd name="f105" fmla="+- 0 0 -90"/>
                  <a:gd name="f106" fmla="*/ f3 1 176845"/>
                  <a:gd name="f107" fmla="*/ f4 1 314107"/>
                  <a:gd name="f108" fmla="+- f7 0 f5"/>
                  <a:gd name="f109" fmla="+- f6 0 f5"/>
                  <a:gd name="f110" fmla="*/ f105 f0 1"/>
                  <a:gd name="f111" fmla="*/ f109 1 176845"/>
                  <a:gd name="f112" fmla="*/ f108 1 314107"/>
                  <a:gd name="f113" fmla="*/ 176845 f109 1"/>
                  <a:gd name="f114" fmla="*/ 4101 f108 1"/>
                  <a:gd name="f115" fmla="*/ 9931 f109 1"/>
                  <a:gd name="f116" fmla="*/ 1045 f108 1"/>
                  <a:gd name="f117" fmla="*/ 382 f109 1"/>
                  <a:gd name="f118" fmla="*/ 16323 f108 1"/>
                  <a:gd name="f119" fmla="*/ 0 f109 1"/>
                  <a:gd name="f120" fmla="*/ 137021 f108 1"/>
                  <a:gd name="f121" fmla="*/ 14132 f109 1"/>
                  <a:gd name="f122" fmla="*/ 152299 f108 1"/>
                  <a:gd name="f123" fmla="*/ 49654 f109 1"/>
                  <a:gd name="f124" fmla="*/ 183238 f108 1"/>
                  <a:gd name="f125" fmla="*/ 35522 f109 1"/>
                  <a:gd name="f126" fmla="*/ 241677 f108 1"/>
                  <a:gd name="f127" fmla="*/ 20244 f109 1"/>
                  <a:gd name="f128" fmla="*/ 257337 f108 1"/>
                  <a:gd name="f129" fmla="*/ 24063 f109 1"/>
                  <a:gd name="f130" fmla="*/ 289039 f108 1"/>
                  <a:gd name="f131" fmla="*/ 33994 f109 1"/>
                  <a:gd name="f132" fmla="*/ 298970 f108 1"/>
                  <a:gd name="f133" fmla="*/ 135976 f109 1"/>
                  <a:gd name="f134" fmla="*/ 299734 f108 1"/>
                  <a:gd name="f135" fmla="*/ 145525 f109 1"/>
                  <a:gd name="f136" fmla="*/ 290949 f108 1"/>
                  <a:gd name="f137" fmla="*/ 152018 f109 1"/>
                  <a:gd name="f138" fmla="*/ 261538 f108 1"/>
                  <a:gd name="f139" fmla="*/ 134448 f109 1"/>
                  <a:gd name="f140" fmla="*/ 118406 f109 1"/>
                  <a:gd name="f141" fmla="*/ 188203 f108 1"/>
                  <a:gd name="f142" fmla="*/ 156983 f109 1"/>
                  <a:gd name="f143" fmla="*/ 174935 f109 1"/>
                  <a:gd name="f144" fmla="*/ 143896 f108 1"/>
                  <a:gd name="f145" fmla="*/ 176081 f109 1"/>
                  <a:gd name="f146" fmla="*/ 130528 f108 1"/>
                  <a:gd name="f147" fmla="*/ f110 1 f2"/>
                  <a:gd name="f148" fmla="*/ f113 1 176845"/>
                  <a:gd name="f149" fmla="*/ f114 1 314107"/>
                  <a:gd name="f150" fmla="*/ f115 1 176845"/>
                  <a:gd name="f151" fmla="*/ f116 1 314107"/>
                  <a:gd name="f152" fmla="*/ f117 1 176845"/>
                  <a:gd name="f153" fmla="*/ f118 1 314107"/>
                  <a:gd name="f154" fmla="*/ f119 1 176845"/>
                  <a:gd name="f155" fmla="*/ f120 1 314107"/>
                  <a:gd name="f156" fmla="*/ f121 1 176845"/>
                  <a:gd name="f157" fmla="*/ f122 1 314107"/>
                  <a:gd name="f158" fmla="*/ f123 1 176845"/>
                  <a:gd name="f159" fmla="*/ f124 1 314107"/>
                  <a:gd name="f160" fmla="*/ f125 1 176845"/>
                  <a:gd name="f161" fmla="*/ f126 1 314107"/>
                  <a:gd name="f162" fmla="*/ f127 1 176845"/>
                  <a:gd name="f163" fmla="*/ f128 1 314107"/>
                  <a:gd name="f164" fmla="*/ f129 1 176845"/>
                  <a:gd name="f165" fmla="*/ f130 1 314107"/>
                  <a:gd name="f166" fmla="*/ f131 1 176845"/>
                  <a:gd name="f167" fmla="*/ f132 1 314107"/>
                  <a:gd name="f168" fmla="*/ f133 1 176845"/>
                  <a:gd name="f169" fmla="*/ f134 1 314107"/>
                  <a:gd name="f170" fmla="*/ f135 1 176845"/>
                  <a:gd name="f171" fmla="*/ f136 1 314107"/>
                  <a:gd name="f172" fmla="*/ f137 1 176845"/>
                  <a:gd name="f173" fmla="*/ f138 1 314107"/>
                  <a:gd name="f174" fmla="*/ f139 1 176845"/>
                  <a:gd name="f175" fmla="*/ f140 1 176845"/>
                  <a:gd name="f176" fmla="*/ f141 1 314107"/>
                  <a:gd name="f177" fmla="*/ f142 1 176845"/>
                  <a:gd name="f178" fmla="*/ f143 1 176845"/>
                  <a:gd name="f179" fmla="*/ f144 1 314107"/>
                  <a:gd name="f180" fmla="*/ f145 1 176845"/>
                  <a:gd name="f181" fmla="*/ f146 1 314107"/>
                  <a:gd name="f182" fmla="*/ f5 1 f111"/>
                  <a:gd name="f183" fmla="*/ f6 1 f111"/>
                  <a:gd name="f184" fmla="*/ f5 1 f112"/>
                  <a:gd name="f185" fmla="*/ f7 1 f112"/>
                  <a:gd name="f186" fmla="+- f147 0 f1"/>
                  <a:gd name="f187" fmla="*/ f148 1 f111"/>
                  <a:gd name="f188" fmla="*/ f149 1 f112"/>
                  <a:gd name="f189" fmla="*/ f150 1 f111"/>
                  <a:gd name="f190" fmla="*/ f151 1 f112"/>
                  <a:gd name="f191" fmla="*/ f152 1 f111"/>
                  <a:gd name="f192" fmla="*/ f153 1 f112"/>
                  <a:gd name="f193" fmla="*/ f154 1 f111"/>
                  <a:gd name="f194" fmla="*/ f155 1 f112"/>
                  <a:gd name="f195" fmla="*/ f156 1 f111"/>
                  <a:gd name="f196" fmla="*/ f157 1 f112"/>
                  <a:gd name="f197" fmla="*/ f158 1 f111"/>
                  <a:gd name="f198" fmla="*/ f159 1 f112"/>
                  <a:gd name="f199" fmla="*/ f160 1 f111"/>
                  <a:gd name="f200" fmla="*/ f161 1 f112"/>
                  <a:gd name="f201" fmla="*/ f162 1 f111"/>
                  <a:gd name="f202" fmla="*/ f163 1 f112"/>
                  <a:gd name="f203" fmla="*/ f164 1 f111"/>
                  <a:gd name="f204" fmla="*/ f165 1 f112"/>
                  <a:gd name="f205" fmla="*/ f166 1 f111"/>
                  <a:gd name="f206" fmla="*/ f167 1 f112"/>
                  <a:gd name="f207" fmla="*/ f168 1 f111"/>
                  <a:gd name="f208" fmla="*/ f169 1 f112"/>
                  <a:gd name="f209" fmla="*/ f170 1 f111"/>
                  <a:gd name="f210" fmla="*/ f171 1 f112"/>
                  <a:gd name="f211" fmla="*/ f172 1 f111"/>
                  <a:gd name="f212" fmla="*/ f173 1 f112"/>
                  <a:gd name="f213" fmla="*/ f174 1 f111"/>
                  <a:gd name="f214" fmla="*/ f175 1 f111"/>
                  <a:gd name="f215" fmla="*/ f176 1 f112"/>
                  <a:gd name="f216" fmla="*/ f177 1 f111"/>
                  <a:gd name="f217" fmla="*/ f178 1 f111"/>
                  <a:gd name="f218" fmla="*/ f179 1 f112"/>
                  <a:gd name="f219" fmla="*/ f180 1 f111"/>
                  <a:gd name="f220" fmla="*/ f181 1 f112"/>
                  <a:gd name="f221" fmla="*/ f182 f106 1"/>
                  <a:gd name="f222" fmla="*/ f183 f106 1"/>
                  <a:gd name="f223" fmla="*/ f185 f107 1"/>
                  <a:gd name="f224" fmla="*/ f184 f107 1"/>
                  <a:gd name="f225" fmla="*/ f187 f106 1"/>
                  <a:gd name="f226" fmla="*/ f188 f107 1"/>
                  <a:gd name="f227" fmla="*/ f189 f106 1"/>
                  <a:gd name="f228" fmla="*/ f190 f107 1"/>
                  <a:gd name="f229" fmla="*/ f191 f106 1"/>
                  <a:gd name="f230" fmla="*/ f192 f107 1"/>
                  <a:gd name="f231" fmla="*/ f193 f106 1"/>
                  <a:gd name="f232" fmla="*/ f194 f107 1"/>
                  <a:gd name="f233" fmla="*/ f195 f106 1"/>
                  <a:gd name="f234" fmla="*/ f196 f107 1"/>
                  <a:gd name="f235" fmla="*/ f197 f106 1"/>
                  <a:gd name="f236" fmla="*/ f198 f107 1"/>
                  <a:gd name="f237" fmla="*/ f199 f106 1"/>
                  <a:gd name="f238" fmla="*/ f200 f107 1"/>
                  <a:gd name="f239" fmla="*/ f201 f106 1"/>
                  <a:gd name="f240" fmla="*/ f202 f107 1"/>
                  <a:gd name="f241" fmla="*/ f203 f106 1"/>
                  <a:gd name="f242" fmla="*/ f204 f107 1"/>
                  <a:gd name="f243" fmla="*/ f205 f106 1"/>
                  <a:gd name="f244" fmla="*/ f206 f107 1"/>
                  <a:gd name="f245" fmla="*/ f207 f106 1"/>
                  <a:gd name="f246" fmla="*/ f208 f107 1"/>
                  <a:gd name="f247" fmla="*/ f209 f106 1"/>
                  <a:gd name="f248" fmla="*/ f210 f107 1"/>
                  <a:gd name="f249" fmla="*/ f211 f106 1"/>
                  <a:gd name="f250" fmla="*/ f212 f107 1"/>
                  <a:gd name="f251" fmla="*/ f213 f106 1"/>
                  <a:gd name="f252" fmla="*/ f214 f106 1"/>
                  <a:gd name="f253" fmla="*/ f215 f107 1"/>
                  <a:gd name="f254" fmla="*/ f216 f106 1"/>
                  <a:gd name="f255" fmla="*/ f217 f106 1"/>
                  <a:gd name="f256" fmla="*/ f218 f107 1"/>
                  <a:gd name="f257" fmla="*/ f219 f106 1"/>
                  <a:gd name="f258" fmla="*/ f220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225" y="f226"/>
                  </a:cxn>
                  <a:cxn ang="f186">
                    <a:pos x="f227" y="f228"/>
                  </a:cxn>
                  <a:cxn ang="f186">
                    <a:pos x="f229" y="f230"/>
                  </a:cxn>
                  <a:cxn ang="f186">
                    <a:pos x="f231" y="f232"/>
                  </a:cxn>
                  <a:cxn ang="f186">
                    <a:pos x="f233" y="f234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7" y="f238"/>
                  </a:cxn>
                  <a:cxn ang="f186">
                    <a:pos x="f239" y="f240"/>
                  </a:cxn>
                  <a:cxn ang="f186">
                    <a:pos x="f241" y="f242"/>
                  </a:cxn>
                  <a:cxn ang="f186">
                    <a:pos x="f243" y="f244"/>
                  </a:cxn>
                  <a:cxn ang="f186">
                    <a:pos x="f245" y="f246"/>
                  </a:cxn>
                  <a:cxn ang="f186">
                    <a:pos x="f247" y="f248"/>
                  </a:cxn>
                  <a:cxn ang="f186">
                    <a:pos x="f249" y="f250"/>
                  </a:cxn>
                  <a:cxn ang="f186">
                    <a:pos x="f251" y="f238"/>
                  </a:cxn>
                  <a:cxn ang="f186">
                    <a:pos x="f252" y="f253"/>
                  </a:cxn>
                  <a:cxn ang="f186">
                    <a:pos x="f254" y="f234"/>
                  </a:cxn>
                  <a:cxn ang="f186">
                    <a:pos x="f255" y="f256"/>
                  </a:cxn>
                  <a:cxn ang="f186">
                    <a:pos x="f257" y="f258"/>
                  </a:cxn>
                  <a:cxn ang="f186">
                    <a:pos x="f225" y="f226"/>
                  </a:cxn>
                </a:cxnLst>
                <a:rect l="f221" t="f224" r="f222" b="f223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103" y="f104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7" name="Freeform: Shape 201"/>
              <p:cNvSpPr/>
              <p:nvPr/>
            </p:nvSpPr>
            <p:spPr>
              <a:xfrm rot="12101075">
                <a:off x="6605417" y="469323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8" name="Freeform: Shape 202"/>
              <p:cNvSpPr/>
              <p:nvPr/>
            </p:nvSpPr>
            <p:spPr>
              <a:xfrm rot="12101075">
                <a:off x="6647982" y="488229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9" name="Freeform: Shape 203"/>
              <p:cNvSpPr/>
              <p:nvPr/>
            </p:nvSpPr>
            <p:spPr>
              <a:xfrm rot="12101075">
                <a:off x="6404450" y="4613350"/>
                <a:ext cx="185385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5"/>
                  <a:gd name="f7" fmla="val 312881"/>
                  <a:gd name="f8" fmla="val 184057"/>
                  <a:gd name="f9" fmla="val 180237"/>
                  <a:gd name="f10" fmla="val 177182"/>
                  <a:gd name="f11" fmla="val 178373"/>
                  <a:gd name="f12" fmla="val 174126"/>
                  <a:gd name="f13" fmla="val 177227"/>
                  <a:gd name="f14" fmla="val 166105"/>
                  <a:gd name="f15" fmla="val 173026"/>
                  <a:gd name="f16" fmla="val 161904"/>
                  <a:gd name="f17" fmla="val 159657"/>
                  <a:gd name="f18" fmla="val 162286"/>
                  <a:gd name="f19" fmla="val 129865"/>
                  <a:gd name="f20" fmla="val 163050"/>
                  <a:gd name="f21" fmla="val 123372"/>
                  <a:gd name="f22" fmla="val 138222"/>
                  <a:gd name="f23" fmla="val 117642"/>
                  <a:gd name="f24" fmla="val 116451"/>
                  <a:gd name="f25" fmla="val 113059"/>
                  <a:gd name="f26" fmla="val 98499"/>
                  <a:gd name="f27" fmla="val 119934"/>
                  <a:gd name="f28" fmla="val 82457"/>
                  <a:gd name="f29" fmla="val 137504"/>
                  <a:gd name="f30" fmla="val 72144"/>
                  <a:gd name="f31" fmla="val 160421"/>
                  <a:gd name="f32" fmla="val 58776"/>
                  <a:gd name="f33" fmla="val 162331"/>
                  <a:gd name="f34" fmla="val 36240"/>
                  <a:gd name="f35" fmla="val 142851"/>
                  <a:gd name="f36" fmla="val 18289"/>
                  <a:gd name="f37" fmla="val 117260"/>
                  <a:gd name="f38" fmla="+- 0 0 5774"/>
                  <a:gd name="f39" fmla="val 58821"/>
                  <a:gd name="f40" fmla="+- 0 0 6156"/>
                  <a:gd name="f41" fmla="val 32466"/>
                  <a:gd name="f42" fmla="val 17525"/>
                  <a:gd name="f43" fmla="val 14132"/>
                  <a:gd name="f44" fmla="val 33949"/>
                  <a:gd name="f45" fmla="val 15660"/>
                  <a:gd name="f46" fmla="val 60304"/>
                  <a:gd name="f47" fmla="val 37050"/>
                  <a:gd name="f48" fmla="val 58439"/>
                  <a:gd name="f49" fmla="val 83603"/>
                  <a:gd name="f50" fmla="val 61113"/>
                  <a:gd name="f51" fmla="val 101937"/>
                  <a:gd name="f52" fmla="val 56147"/>
                  <a:gd name="f53" fmla="val 121417"/>
                  <a:gd name="f54" fmla="val 51182"/>
                  <a:gd name="f55" fmla="val 140896"/>
                  <a:gd name="f56" fmla="val 43161"/>
                  <a:gd name="f57" fmla="val 17952"/>
                  <a:gd name="f58" fmla="val 3438"/>
                  <a:gd name="f59" fmla="val 162668"/>
                  <a:gd name="f60" fmla="val 764"/>
                  <a:gd name="f61" fmla="val 168397"/>
                  <a:gd name="f62" fmla="val 382"/>
                  <a:gd name="f63" fmla="val 178710"/>
                  <a:gd name="f64" fmla="val 181765"/>
                  <a:gd name="f65" fmla="val 183675"/>
                  <a:gd name="f66" fmla="val 226072"/>
                  <a:gd name="f67" fmla="val 268087"/>
                  <a:gd name="f68" fmla="val 310484"/>
                  <a:gd name="f69" fmla="val 59203"/>
                  <a:gd name="f70" fmla="val 314304"/>
                  <a:gd name="f71" fmla="val 118788"/>
                  <a:gd name="f72" fmla="val 312776"/>
                  <a:gd name="f73" fmla="val 177991"/>
                  <a:gd name="f74" fmla="val 311248"/>
                  <a:gd name="f75" fmla="val 268469"/>
                  <a:gd name="f76" fmla="val 226454"/>
                  <a:gd name="f77" fmla="+- 0 0 -90"/>
                  <a:gd name="f78" fmla="*/ f3 1 178755"/>
                  <a:gd name="f79" fmla="*/ f4 1 312881"/>
                  <a:gd name="f80" fmla="+- f7 0 f5"/>
                  <a:gd name="f81" fmla="+- f6 0 f5"/>
                  <a:gd name="f82" fmla="*/ f77 f0 1"/>
                  <a:gd name="f83" fmla="*/ f81 1 178755"/>
                  <a:gd name="f84" fmla="*/ f80 1 312881"/>
                  <a:gd name="f85" fmla="*/ 178755 f81 1"/>
                  <a:gd name="f86" fmla="*/ 184057 f80 1"/>
                  <a:gd name="f87" fmla="*/ 178373 f81 1"/>
                  <a:gd name="f88" fmla="*/ 174126 f80 1"/>
                  <a:gd name="f89" fmla="*/ 159657 f81 1"/>
                  <a:gd name="f90" fmla="*/ 162286 f80 1"/>
                  <a:gd name="f91" fmla="*/ 117642 f81 1"/>
                  <a:gd name="f92" fmla="*/ 116451 f80 1"/>
                  <a:gd name="f93" fmla="*/ 137504 f81 1"/>
                  <a:gd name="f94" fmla="*/ 72144 f80 1"/>
                  <a:gd name="f95" fmla="*/ 142851 f81 1"/>
                  <a:gd name="f96" fmla="*/ 18289 f80 1"/>
                  <a:gd name="f97" fmla="*/ 32466 f81 1"/>
                  <a:gd name="f98" fmla="*/ 17525 f80 1"/>
                  <a:gd name="f99" fmla="*/ 37050 f81 1"/>
                  <a:gd name="f100" fmla="*/ 56147 f81 1"/>
                  <a:gd name="f101" fmla="*/ 121417 f80 1"/>
                  <a:gd name="f102" fmla="*/ 17952 f81 1"/>
                  <a:gd name="f103" fmla="*/ 382 f81 1"/>
                  <a:gd name="f104" fmla="*/ 178710 f80 1"/>
                  <a:gd name="f105" fmla="*/ 183675 f80 1"/>
                  <a:gd name="f106" fmla="*/ 0 f81 1"/>
                  <a:gd name="f107" fmla="*/ 310484 f80 1"/>
                  <a:gd name="f108" fmla="*/ 177991 f81 1"/>
                  <a:gd name="f109" fmla="*/ 311248 f80 1"/>
                  <a:gd name="f110" fmla="*/ f82 1 f2"/>
                  <a:gd name="f111" fmla="*/ f85 1 178755"/>
                  <a:gd name="f112" fmla="*/ f86 1 312881"/>
                  <a:gd name="f113" fmla="*/ f87 1 178755"/>
                  <a:gd name="f114" fmla="*/ f88 1 312881"/>
                  <a:gd name="f115" fmla="*/ f89 1 178755"/>
                  <a:gd name="f116" fmla="*/ f90 1 312881"/>
                  <a:gd name="f117" fmla="*/ f91 1 178755"/>
                  <a:gd name="f118" fmla="*/ f92 1 312881"/>
                  <a:gd name="f119" fmla="*/ f93 1 178755"/>
                  <a:gd name="f120" fmla="*/ f94 1 312881"/>
                  <a:gd name="f121" fmla="*/ f95 1 178755"/>
                  <a:gd name="f122" fmla="*/ f96 1 312881"/>
                  <a:gd name="f123" fmla="*/ f97 1 178755"/>
                  <a:gd name="f124" fmla="*/ f98 1 312881"/>
                  <a:gd name="f125" fmla="*/ f99 1 178755"/>
                  <a:gd name="f126" fmla="*/ f100 1 178755"/>
                  <a:gd name="f127" fmla="*/ f101 1 312881"/>
                  <a:gd name="f128" fmla="*/ f102 1 178755"/>
                  <a:gd name="f129" fmla="*/ f103 1 178755"/>
                  <a:gd name="f130" fmla="*/ f104 1 312881"/>
                  <a:gd name="f131" fmla="*/ f105 1 312881"/>
                  <a:gd name="f132" fmla="*/ f106 1 178755"/>
                  <a:gd name="f133" fmla="*/ f107 1 312881"/>
                  <a:gd name="f134" fmla="*/ f108 1 178755"/>
                  <a:gd name="f135" fmla="*/ f109 1 312881"/>
                  <a:gd name="f136" fmla="*/ f5 1 f83"/>
                  <a:gd name="f137" fmla="*/ f6 1 f83"/>
                  <a:gd name="f138" fmla="*/ f5 1 f84"/>
                  <a:gd name="f139" fmla="*/ f7 1 f84"/>
                  <a:gd name="f140" fmla="+- f110 0 f1"/>
                  <a:gd name="f141" fmla="*/ f111 1 f83"/>
                  <a:gd name="f142" fmla="*/ f112 1 f84"/>
                  <a:gd name="f143" fmla="*/ f113 1 f83"/>
                  <a:gd name="f144" fmla="*/ f114 1 f84"/>
                  <a:gd name="f145" fmla="*/ f115 1 f83"/>
                  <a:gd name="f146" fmla="*/ f116 1 f84"/>
                  <a:gd name="f147" fmla="*/ f117 1 f83"/>
                  <a:gd name="f148" fmla="*/ f118 1 f84"/>
                  <a:gd name="f149" fmla="*/ f119 1 f83"/>
                  <a:gd name="f150" fmla="*/ f120 1 f84"/>
                  <a:gd name="f151" fmla="*/ f121 1 f83"/>
                  <a:gd name="f152" fmla="*/ f122 1 f84"/>
                  <a:gd name="f153" fmla="*/ f123 1 f83"/>
                  <a:gd name="f154" fmla="*/ f124 1 f84"/>
                  <a:gd name="f155" fmla="*/ f125 1 f83"/>
                  <a:gd name="f156" fmla="*/ f126 1 f83"/>
                  <a:gd name="f157" fmla="*/ f127 1 f84"/>
                  <a:gd name="f158" fmla="*/ f128 1 f83"/>
                  <a:gd name="f159" fmla="*/ f129 1 f83"/>
                  <a:gd name="f160" fmla="*/ f130 1 f84"/>
                  <a:gd name="f161" fmla="*/ f131 1 f84"/>
                  <a:gd name="f162" fmla="*/ f132 1 f83"/>
                  <a:gd name="f163" fmla="*/ f133 1 f84"/>
                  <a:gd name="f164" fmla="*/ f134 1 f83"/>
                  <a:gd name="f165" fmla="*/ f135 1 f84"/>
                  <a:gd name="f166" fmla="*/ f136 f78 1"/>
                  <a:gd name="f167" fmla="*/ f137 f78 1"/>
                  <a:gd name="f168" fmla="*/ f139 f79 1"/>
                  <a:gd name="f169" fmla="*/ f138 f79 1"/>
                  <a:gd name="f170" fmla="*/ f141 f78 1"/>
                  <a:gd name="f171" fmla="*/ f142 f79 1"/>
                  <a:gd name="f172" fmla="*/ f143 f78 1"/>
                  <a:gd name="f173" fmla="*/ f144 f79 1"/>
                  <a:gd name="f174" fmla="*/ f145 f78 1"/>
                  <a:gd name="f175" fmla="*/ f146 f79 1"/>
                  <a:gd name="f176" fmla="*/ f147 f78 1"/>
                  <a:gd name="f177" fmla="*/ f148 f79 1"/>
                  <a:gd name="f178" fmla="*/ f149 f78 1"/>
                  <a:gd name="f179" fmla="*/ f150 f79 1"/>
                  <a:gd name="f180" fmla="*/ f151 f78 1"/>
                  <a:gd name="f181" fmla="*/ f152 f79 1"/>
                  <a:gd name="f182" fmla="*/ f153 f78 1"/>
                  <a:gd name="f183" fmla="*/ f154 f79 1"/>
                  <a:gd name="f184" fmla="*/ f155 f78 1"/>
                  <a:gd name="f185" fmla="*/ f156 f78 1"/>
                  <a:gd name="f186" fmla="*/ f157 f79 1"/>
                  <a:gd name="f187" fmla="*/ f158 f78 1"/>
                  <a:gd name="f188" fmla="*/ f159 f78 1"/>
                  <a:gd name="f189" fmla="*/ f160 f79 1"/>
                  <a:gd name="f190" fmla="*/ f161 f79 1"/>
                  <a:gd name="f191" fmla="*/ f162 f78 1"/>
                  <a:gd name="f192" fmla="*/ f163 f79 1"/>
                  <a:gd name="f193" fmla="*/ f164 f78 1"/>
                  <a:gd name="f194" fmla="*/ f165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0">
                    <a:pos x="f170" y="f171"/>
                  </a:cxn>
                  <a:cxn ang="f140">
                    <a:pos x="f172" y="f173"/>
                  </a:cxn>
                  <a:cxn ang="f140">
                    <a:pos x="f174" y="f175"/>
                  </a:cxn>
                  <a:cxn ang="f140">
                    <a:pos x="f176" y="f177"/>
                  </a:cxn>
                  <a:cxn ang="f140">
                    <a:pos x="f178" y="f179"/>
                  </a:cxn>
                  <a:cxn ang="f140">
                    <a:pos x="f180" y="f181"/>
                  </a:cxn>
                  <a:cxn ang="f140">
                    <a:pos x="f182" y="f183"/>
                  </a:cxn>
                  <a:cxn ang="f140">
                    <a:pos x="f184" y="f179"/>
                  </a:cxn>
                  <a:cxn ang="f140">
                    <a:pos x="f185" y="f186"/>
                  </a:cxn>
                  <a:cxn ang="f140">
                    <a:pos x="f187" y="f175"/>
                  </a:cxn>
                  <a:cxn ang="f140">
                    <a:pos x="f188" y="f189"/>
                  </a:cxn>
                  <a:cxn ang="f140">
                    <a:pos x="f188" y="f190"/>
                  </a:cxn>
                  <a:cxn ang="f140">
                    <a:pos x="f191" y="f192"/>
                  </a:cxn>
                  <a:cxn ang="f140">
                    <a:pos x="f193" y="f194"/>
                  </a:cxn>
                  <a:cxn ang="f140">
                    <a:pos x="f170" y="f171"/>
                  </a:cxn>
                </a:cxnLst>
                <a:rect l="f166" t="f169" r="f167" b="f168"/>
                <a:pathLst>
                  <a:path w="178755" h="312881">
                    <a:moveTo>
                      <a:pt x="f6" y="f8"/>
                    </a:move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30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16"/>
                      <a:pt x="f57" y="f18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2" y="f9"/>
                      <a:pt x="f62" y="f64"/>
                      <a:pt x="f62" y="f65"/>
                    </a:cubicBezTo>
                    <a:cubicBezTo>
                      <a:pt x="f60" y="f66"/>
                      <a:pt x="f62" y="f67"/>
                      <a:pt x="f5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6" y="f75"/>
                      <a:pt x="f73" y="f76"/>
                      <a:pt x="f6" y="f8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0" name="Freeform: Shape 204"/>
              <p:cNvSpPr/>
              <p:nvPr/>
            </p:nvSpPr>
            <p:spPr>
              <a:xfrm rot="12101075">
                <a:off x="6447015" y="4802380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5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1" name="Freeform: Shape 205"/>
              <p:cNvSpPr/>
              <p:nvPr/>
            </p:nvSpPr>
            <p:spPr>
              <a:xfrm rot="12101075">
                <a:off x="6197658" y="453194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7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Freeform: Shape 206"/>
              <p:cNvSpPr/>
              <p:nvPr/>
            </p:nvSpPr>
            <p:spPr>
              <a:xfrm rot="12101075">
                <a:off x="6240370" y="4720641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176463"/>
                  <a:gd name="f104" fmla="val 46116"/>
                  <a:gd name="f105" fmla="+- 0 0 -90"/>
                  <a:gd name="f106" fmla="*/ f3 1 176845"/>
                  <a:gd name="f107" fmla="*/ f4 1 314107"/>
                  <a:gd name="f108" fmla="+- f7 0 f5"/>
                  <a:gd name="f109" fmla="+- f6 0 f5"/>
                  <a:gd name="f110" fmla="*/ f105 f0 1"/>
                  <a:gd name="f111" fmla="*/ f109 1 176845"/>
                  <a:gd name="f112" fmla="*/ f108 1 314107"/>
                  <a:gd name="f113" fmla="*/ 176845 f109 1"/>
                  <a:gd name="f114" fmla="*/ 4101 f108 1"/>
                  <a:gd name="f115" fmla="*/ 9931 f109 1"/>
                  <a:gd name="f116" fmla="*/ 1045 f108 1"/>
                  <a:gd name="f117" fmla="*/ 382 f109 1"/>
                  <a:gd name="f118" fmla="*/ 16323 f108 1"/>
                  <a:gd name="f119" fmla="*/ 0 f109 1"/>
                  <a:gd name="f120" fmla="*/ 137021 f108 1"/>
                  <a:gd name="f121" fmla="*/ 14132 f109 1"/>
                  <a:gd name="f122" fmla="*/ 152299 f108 1"/>
                  <a:gd name="f123" fmla="*/ 49654 f109 1"/>
                  <a:gd name="f124" fmla="*/ 183238 f108 1"/>
                  <a:gd name="f125" fmla="*/ 35522 f109 1"/>
                  <a:gd name="f126" fmla="*/ 241677 f108 1"/>
                  <a:gd name="f127" fmla="*/ 20244 f109 1"/>
                  <a:gd name="f128" fmla="*/ 257337 f108 1"/>
                  <a:gd name="f129" fmla="*/ 24063 f109 1"/>
                  <a:gd name="f130" fmla="*/ 289039 f108 1"/>
                  <a:gd name="f131" fmla="*/ 33994 f109 1"/>
                  <a:gd name="f132" fmla="*/ 298970 f108 1"/>
                  <a:gd name="f133" fmla="*/ 135976 f109 1"/>
                  <a:gd name="f134" fmla="*/ 299734 f108 1"/>
                  <a:gd name="f135" fmla="*/ 145525 f109 1"/>
                  <a:gd name="f136" fmla="*/ 290949 f108 1"/>
                  <a:gd name="f137" fmla="*/ 152018 f109 1"/>
                  <a:gd name="f138" fmla="*/ 261538 f108 1"/>
                  <a:gd name="f139" fmla="*/ 134448 f109 1"/>
                  <a:gd name="f140" fmla="*/ 118406 f109 1"/>
                  <a:gd name="f141" fmla="*/ 188203 f108 1"/>
                  <a:gd name="f142" fmla="*/ 156983 f109 1"/>
                  <a:gd name="f143" fmla="*/ 174935 f109 1"/>
                  <a:gd name="f144" fmla="*/ 143896 f108 1"/>
                  <a:gd name="f145" fmla="*/ 176081 f109 1"/>
                  <a:gd name="f146" fmla="*/ 130528 f108 1"/>
                  <a:gd name="f147" fmla="*/ f110 1 f2"/>
                  <a:gd name="f148" fmla="*/ f113 1 176845"/>
                  <a:gd name="f149" fmla="*/ f114 1 314107"/>
                  <a:gd name="f150" fmla="*/ f115 1 176845"/>
                  <a:gd name="f151" fmla="*/ f116 1 314107"/>
                  <a:gd name="f152" fmla="*/ f117 1 176845"/>
                  <a:gd name="f153" fmla="*/ f118 1 314107"/>
                  <a:gd name="f154" fmla="*/ f119 1 176845"/>
                  <a:gd name="f155" fmla="*/ f120 1 314107"/>
                  <a:gd name="f156" fmla="*/ f121 1 176845"/>
                  <a:gd name="f157" fmla="*/ f122 1 314107"/>
                  <a:gd name="f158" fmla="*/ f123 1 176845"/>
                  <a:gd name="f159" fmla="*/ f124 1 314107"/>
                  <a:gd name="f160" fmla="*/ f125 1 176845"/>
                  <a:gd name="f161" fmla="*/ f126 1 314107"/>
                  <a:gd name="f162" fmla="*/ f127 1 176845"/>
                  <a:gd name="f163" fmla="*/ f128 1 314107"/>
                  <a:gd name="f164" fmla="*/ f129 1 176845"/>
                  <a:gd name="f165" fmla="*/ f130 1 314107"/>
                  <a:gd name="f166" fmla="*/ f131 1 176845"/>
                  <a:gd name="f167" fmla="*/ f132 1 314107"/>
                  <a:gd name="f168" fmla="*/ f133 1 176845"/>
                  <a:gd name="f169" fmla="*/ f134 1 314107"/>
                  <a:gd name="f170" fmla="*/ f135 1 176845"/>
                  <a:gd name="f171" fmla="*/ f136 1 314107"/>
                  <a:gd name="f172" fmla="*/ f137 1 176845"/>
                  <a:gd name="f173" fmla="*/ f138 1 314107"/>
                  <a:gd name="f174" fmla="*/ f139 1 176845"/>
                  <a:gd name="f175" fmla="*/ f140 1 176845"/>
                  <a:gd name="f176" fmla="*/ f141 1 314107"/>
                  <a:gd name="f177" fmla="*/ f142 1 176845"/>
                  <a:gd name="f178" fmla="*/ f143 1 176845"/>
                  <a:gd name="f179" fmla="*/ f144 1 314107"/>
                  <a:gd name="f180" fmla="*/ f145 1 176845"/>
                  <a:gd name="f181" fmla="*/ f146 1 314107"/>
                  <a:gd name="f182" fmla="*/ f5 1 f111"/>
                  <a:gd name="f183" fmla="*/ f6 1 f111"/>
                  <a:gd name="f184" fmla="*/ f5 1 f112"/>
                  <a:gd name="f185" fmla="*/ f7 1 f112"/>
                  <a:gd name="f186" fmla="+- f147 0 f1"/>
                  <a:gd name="f187" fmla="*/ f148 1 f111"/>
                  <a:gd name="f188" fmla="*/ f149 1 f112"/>
                  <a:gd name="f189" fmla="*/ f150 1 f111"/>
                  <a:gd name="f190" fmla="*/ f151 1 f112"/>
                  <a:gd name="f191" fmla="*/ f152 1 f111"/>
                  <a:gd name="f192" fmla="*/ f153 1 f112"/>
                  <a:gd name="f193" fmla="*/ f154 1 f111"/>
                  <a:gd name="f194" fmla="*/ f155 1 f112"/>
                  <a:gd name="f195" fmla="*/ f156 1 f111"/>
                  <a:gd name="f196" fmla="*/ f157 1 f112"/>
                  <a:gd name="f197" fmla="*/ f158 1 f111"/>
                  <a:gd name="f198" fmla="*/ f159 1 f112"/>
                  <a:gd name="f199" fmla="*/ f160 1 f111"/>
                  <a:gd name="f200" fmla="*/ f161 1 f112"/>
                  <a:gd name="f201" fmla="*/ f162 1 f111"/>
                  <a:gd name="f202" fmla="*/ f163 1 f112"/>
                  <a:gd name="f203" fmla="*/ f164 1 f111"/>
                  <a:gd name="f204" fmla="*/ f165 1 f112"/>
                  <a:gd name="f205" fmla="*/ f166 1 f111"/>
                  <a:gd name="f206" fmla="*/ f167 1 f112"/>
                  <a:gd name="f207" fmla="*/ f168 1 f111"/>
                  <a:gd name="f208" fmla="*/ f169 1 f112"/>
                  <a:gd name="f209" fmla="*/ f170 1 f111"/>
                  <a:gd name="f210" fmla="*/ f171 1 f112"/>
                  <a:gd name="f211" fmla="*/ f172 1 f111"/>
                  <a:gd name="f212" fmla="*/ f173 1 f112"/>
                  <a:gd name="f213" fmla="*/ f174 1 f111"/>
                  <a:gd name="f214" fmla="*/ f175 1 f111"/>
                  <a:gd name="f215" fmla="*/ f176 1 f112"/>
                  <a:gd name="f216" fmla="*/ f177 1 f111"/>
                  <a:gd name="f217" fmla="*/ f178 1 f111"/>
                  <a:gd name="f218" fmla="*/ f179 1 f112"/>
                  <a:gd name="f219" fmla="*/ f180 1 f111"/>
                  <a:gd name="f220" fmla="*/ f181 1 f112"/>
                  <a:gd name="f221" fmla="*/ f182 f106 1"/>
                  <a:gd name="f222" fmla="*/ f183 f106 1"/>
                  <a:gd name="f223" fmla="*/ f185 f107 1"/>
                  <a:gd name="f224" fmla="*/ f184 f107 1"/>
                  <a:gd name="f225" fmla="*/ f187 f106 1"/>
                  <a:gd name="f226" fmla="*/ f188 f107 1"/>
                  <a:gd name="f227" fmla="*/ f189 f106 1"/>
                  <a:gd name="f228" fmla="*/ f190 f107 1"/>
                  <a:gd name="f229" fmla="*/ f191 f106 1"/>
                  <a:gd name="f230" fmla="*/ f192 f107 1"/>
                  <a:gd name="f231" fmla="*/ f193 f106 1"/>
                  <a:gd name="f232" fmla="*/ f194 f107 1"/>
                  <a:gd name="f233" fmla="*/ f195 f106 1"/>
                  <a:gd name="f234" fmla="*/ f196 f107 1"/>
                  <a:gd name="f235" fmla="*/ f197 f106 1"/>
                  <a:gd name="f236" fmla="*/ f198 f107 1"/>
                  <a:gd name="f237" fmla="*/ f199 f106 1"/>
                  <a:gd name="f238" fmla="*/ f200 f107 1"/>
                  <a:gd name="f239" fmla="*/ f201 f106 1"/>
                  <a:gd name="f240" fmla="*/ f202 f107 1"/>
                  <a:gd name="f241" fmla="*/ f203 f106 1"/>
                  <a:gd name="f242" fmla="*/ f204 f107 1"/>
                  <a:gd name="f243" fmla="*/ f205 f106 1"/>
                  <a:gd name="f244" fmla="*/ f206 f107 1"/>
                  <a:gd name="f245" fmla="*/ f207 f106 1"/>
                  <a:gd name="f246" fmla="*/ f208 f107 1"/>
                  <a:gd name="f247" fmla="*/ f209 f106 1"/>
                  <a:gd name="f248" fmla="*/ f210 f107 1"/>
                  <a:gd name="f249" fmla="*/ f211 f106 1"/>
                  <a:gd name="f250" fmla="*/ f212 f107 1"/>
                  <a:gd name="f251" fmla="*/ f213 f106 1"/>
                  <a:gd name="f252" fmla="*/ f214 f106 1"/>
                  <a:gd name="f253" fmla="*/ f215 f107 1"/>
                  <a:gd name="f254" fmla="*/ f216 f106 1"/>
                  <a:gd name="f255" fmla="*/ f217 f106 1"/>
                  <a:gd name="f256" fmla="*/ f218 f107 1"/>
                  <a:gd name="f257" fmla="*/ f219 f106 1"/>
                  <a:gd name="f258" fmla="*/ f220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225" y="f226"/>
                  </a:cxn>
                  <a:cxn ang="f186">
                    <a:pos x="f227" y="f228"/>
                  </a:cxn>
                  <a:cxn ang="f186">
                    <a:pos x="f229" y="f230"/>
                  </a:cxn>
                  <a:cxn ang="f186">
                    <a:pos x="f231" y="f232"/>
                  </a:cxn>
                  <a:cxn ang="f186">
                    <a:pos x="f233" y="f234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7" y="f238"/>
                  </a:cxn>
                  <a:cxn ang="f186">
                    <a:pos x="f239" y="f240"/>
                  </a:cxn>
                  <a:cxn ang="f186">
                    <a:pos x="f241" y="f242"/>
                  </a:cxn>
                  <a:cxn ang="f186">
                    <a:pos x="f243" y="f244"/>
                  </a:cxn>
                  <a:cxn ang="f186">
                    <a:pos x="f245" y="f246"/>
                  </a:cxn>
                  <a:cxn ang="f186">
                    <a:pos x="f247" y="f248"/>
                  </a:cxn>
                  <a:cxn ang="f186">
                    <a:pos x="f249" y="f250"/>
                  </a:cxn>
                  <a:cxn ang="f186">
                    <a:pos x="f251" y="f238"/>
                  </a:cxn>
                  <a:cxn ang="f186">
                    <a:pos x="f252" y="f253"/>
                  </a:cxn>
                  <a:cxn ang="f186">
                    <a:pos x="f254" y="f234"/>
                  </a:cxn>
                  <a:cxn ang="f186">
                    <a:pos x="f255" y="f256"/>
                  </a:cxn>
                  <a:cxn ang="f186">
                    <a:pos x="f257" y="f258"/>
                  </a:cxn>
                  <a:cxn ang="f186">
                    <a:pos x="f225" y="f226"/>
                  </a:cxn>
                </a:cxnLst>
                <a:rect l="f221" t="f224" r="f222" b="f223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103" y="f104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3" name="Freeform: Shape 207"/>
              <p:cNvSpPr/>
              <p:nvPr/>
            </p:nvSpPr>
            <p:spPr>
              <a:xfrm rot="12101075">
                <a:off x="5996691" y="445203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4" name="Freeform: Shape 208"/>
              <p:cNvSpPr/>
              <p:nvPr/>
            </p:nvSpPr>
            <p:spPr>
              <a:xfrm rot="12101075">
                <a:off x="6039403" y="4640723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7"/>
                  <a:gd name="f96" fmla="val 174936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6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5" name="Freeform: Shape 209"/>
              <p:cNvSpPr/>
              <p:nvPr/>
            </p:nvSpPr>
            <p:spPr>
              <a:xfrm rot="12101075">
                <a:off x="5794399" y="437542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19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1"/>
                  <a:gd name="f22" fmla="val 123371"/>
                  <a:gd name="f23" fmla="val 138604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2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6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7"/>
                  <a:gd name="f62" fmla="val 764"/>
                  <a:gd name="f63" fmla="val 168397"/>
                  <a:gd name="f64" fmla="val 382"/>
                  <a:gd name="f65" fmla="val 178710"/>
                  <a:gd name="f66" fmla="val 180238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49 f84 1"/>
                  <a:gd name="f103" fmla="*/ 72144 f83 1"/>
                  <a:gd name="f104" fmla="*/ 56147 f84 1"/>
                  <a:gd name="f105" fmla="*/ 121416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6" name="Freeform: Shape 210"/>
              <p:cNvSpPr/>
              <p:nvPr/>
            </p:nvSpPr>
            <p:spPr>
              <a:xfrm rot="12101075">
                <a:off x="5837111" y="456412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7" name="Freeform: Shape 211"/>
              <p:cNvSpPr/>
              <p:nvPr/>
            </p:nvSpPr>
            <p:spPr>
              <a:xfrm rot="12101075">
                <a:off x="10490336" y="6858253"/>
                <a:ext cx="13066" cy="55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04"/>
                  <a:gd name="f7" fmla="val 5347"/>
                  <a:gd name="f8" fmla="val 1910"/>
                  <a:gd name="f9" fmla="val 3438"/>
                  <a:gd name="f10" fmla="val 4965"/>
                  <a:gd name="f11" fmla="val 4583"/>
                  <a:gd name="f12" fmla="val 9167"/>
                  <a:gd name="f13" fmla="val 12605"/>
                  <a:gd name="f14" fmla="val 8785"/>
                  <a:gd name="f15" fmla="val 1528"/>
                  <a:gd name="f16" fmla="val 764"/>
                  <a:gd name="f17" fmla="+- 0 0 -90"/>
                  <a:gd name="f18" fmla="*/ f3 1 12604"/>
                  <a:gd name="f19" fmla="*/ f4 1 5347"/>
                  <a:gd name="f20" fmla="+- f7 0 f5"/>
                  <a:gd name="f21" fmla="+- f6 0 f5"/>
                  <a:gd name="f22" fmla="*/ f17 f0 1"/>
                  <a:gd name="f23" fmla="*/ f21 1 12604"/>
                  <a:gd name="f24" fmla="*/ f20 1 5347"/>
                  <a:gd name="f25" fmla="*/ 0 f21 1"/>
                  <a:gd name="f26" fmla="*/ 0 f20 1"/>
                  <a:gd name="f27" fmla="*/ 5347 f20 1"/>
                  <a:gd name="f28" fmla="*/ 12605 f21 1"/>
                  <a:gd name="f29" fmla="*/ 1910 f20 1"/>
                  <a:gd name="f30" fmla="*/ f22 1 f2"/>
                  <a:gd name="f31" fmla="*/ f25 1 12604"/>
                  <a:gd name="f32" fmla="*/ f26 1 5347"/>
                  <a:gd name="f33" fmla="*/ f27 1 5347"/>
                  <a:gd name="f34" fmla="*/ f28 1 12604"/>
                  <a:gd name="f35" fmla="*/ f29 1 5347"/>
                  <a:gd name="f36" fmla="*/ f5 1 f23"/>
                  <a:gd name="f37" fmla="*/ f6 1 f23"/>
                  <a:gd name="f38" fmla="*/ f5 1 f24"/>
                  <a:gd name="f39" fmla="*/ f7 1 f24"/>
                  <a:gd name="f40" fmla="+- f30 0 f1"/>
                  <a:gd name="f41" fmla="*/ f31 1 f23"/>
                  <a:gd name="f42" fmla="*/ f32 1 f24"/>
                  <a:gd name="f43" fmla="*/ f33 1 f24"/>
                  <a:gd name="f44" fmla="*/ f34 1 f23"/>
                  <a:gd name="f45" fmla="*/ f35 1 f24"/>
                  <a:gd name="f46" fmla="*/ f36 f18 1"/>
                  <a:gd name="f47" fmla="*/ f37 f18 1"/>
                  <a:gd name="f48" fmla="*/ f39 f19 1"/>
                  <a:gd name="f49" fmla="*/ f38 f19 1"/>
                  <a:gd name="f50" fmla="*/ f41 f18 1"/>
                  <a:gd name="f51" fmla="*/ f42 f19 1"/>
                  <a:gd name="f52" fmla="*/ f43 f19 1"/>
                  <a:gd name="f53" fmla="*/ f44 f18 1"/>
                  <a:gd name="f54" fmla="*/ f45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50" y="f51"/>
                  </a:cxn>
                  <a:cxn ang="f40">
                    <a:pos x="f50" y="f52"/>
                  </a:cxn>
                  <a:cxn ang="f40">
                    <a:pos x="f53" y="f54"/>
                  </a:cxn>
                  <a:cxn ang="f40">
                    <a:pos x="f50" y="f51"/>
                  </a:cxn>
                </a:cxnLst>
                <a:rect l="f46" t="f49" r="f47" b="f48"/>
                <a:pathLst>
                  <a:path w="12604" h="5347">
                    <a:moveTo>
                      <a:pt x="f5" y="f5"/>
                    </a:moveTo>
                    <a:cubicBezTo>
                      <a:pt x="f5" y="f8"/>
                      <a:pt x="f5" y="f9"/>
                      <a:pt x="f5" y="f7"/>
                    </a:cubicBezTo>
                    <a:cubicBezTo>
                      <a:pt x="f10" y="f11"/>
                      <a:pt x="f12" y="f9"/>
                      <a:pt x="f13" y="f8"/>
                    </a:cubicBezTo>
                    <a:cubicBezTo>
                      <a:pt x="f14" y="f15"/>
                      <a:pt x="f11" y="f16"/>
                      <a:pt x="f5" y="f5"/>
                    </a:cubicBezTo>
                    <a:close/>
                  </a:path>
                </a:pathLst>
              </a:custGeom>
              <a:solidFill>
                <a:srgbClr val="D6B1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: Shape 212"/>
              <p:cNvSpPr/>
              <p:nvPr/>
            </p:nvSpPr>
            <p:spPr>
              <a:xfrm rot="12101075">
                <a:off x="10484997" y="6860843"/>
                <a:ext cx="18223" cy="23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569"/>
                  <a:gd name="f7" fmla="val 2249"/>
                  <a:gd name="f8" fmla="val 17570"/>
                  <a:gd name="f9" fmla="val 340"/>
                  <a:gd name="f10" fmla="val 11841"/>
                  <a:gd name="f11" fmla="+- 0 0 424"/>
                  <a:gd name="f12" fmla="val 6111"/>
                  <a:gd name="f13" fmla="val 4965"/>
                  <a:gd name="f14" fmla="val 1103"/>
                  <a:gd name="f15" fmla="val 9167"/>
                  <a:gd name="f16" fmla="val 1867"/>
                  <a:gd name="f17" fmla="val 12605"/>
                  <a:gd name="f18" fmla="val 14514"/>
                  <a:gd name="f19" fmla="val 16042"/>
                  <a:gd name="f20" fmla="+- 0 0 -90"/>
                  <a:gd name="f21" fmla="*/ f3 1 17569"/>
                  <a:gd name="f22" fmla="*/ f4 1 2249"/>
                  <a:gd name="f23" fmla="+- f7 0 f5"/>
                  <a:gd name="f24" fmla="+- f6 0 f5"/>
                  <a:gd name="f25" fmla="*/ f20 f0 1"/>
                  <a:gd name="f26" fmla="*/ f24 1 17569"/>
                  <a:gd name="f27" fmla="*/ f23 1 2249"/>
                  <a:gd name="f28" fmla="*/ 17570 f24 1"/>
                  <a:gd name="f29" fmla="*/ 340 f23 1"/>
                  <a:gd name="f30" fmla="*/ 0 f24 1"/>
                  <a:gd name="f31" fmla="*/ 12605 f24 1"/>
                  <a:gd name="f32" fmla="*/ 2249 f23 1"/>
                  <a:gd name="f33" fmla="*/ f25 1 f2"/>
                  <a:gd name="f34" fmla="*/ f28 1 17569"/>
                  <a:gd name="f35" fmla="*/ f29 1 2249"/>
                  <a:gd name="f36" fmla="*/ f30 1 17569"/>
                  <a:gd name="f37" fmla="*/ f31 1 17569"/>
                  <a:gd name="f38" fmla="*/ f32 1 2249"/>
                  <a:gd name="f39" fmla="*/ f5 1 f26"/>
                  <a:gd name="f40" fmla="*/ f6 1 f26"/>
                  <a:gd name="f41" fmla="*/ f5 1 f27"/>
                  <a:gd name="f42" fmla="*/ f7 1 f27"/>
                  <a:gd name="f43" fmla="+- f33 0 f1"/>
                  <a:gd name="f44" fmla="*/ f34 1 f26"/>
                  <a:gd name="f45" fmla="*/ f35 1 f27"/>
                  <a:gd name="f46" fmla="*/ f36 1 f26"/>
                  <a:gd name="f47" fmla="*/ f37 1 f26"/>
                  <a:gd name="f48" fmla="*/ f38 1 f27"/>
                  <a:gd name="f49" fmla="*/ f39 f21 1"/>
                  <a:gd name="f50" fmla="*/ f40 f21 1"/>
                  <a:gd name="f51" fmla="*/ f42 f22 1"/>
                  <a:gd name="f52" fmla="*/ f41 f22 1"/>
                  <a:gd name="f53" fmla="*/ f44 f21 1"/>
                  <a:gd name="f54" fmla="*/ f45 f22 1"/>
                  <a:gd name="f55" fmla="*/ f46 f21 1"/>
                  <a:gd name="f56" fmla="*/ f47 f21 1"/>
                  <a:gd name="f57" fmla="*/ f48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3" y="f54"/>
                  </a:cxn>
                  <a:cxn ang="f43">
                    <a:pos x="f55" y="f54"/>
                  </a:cxn>
                  <a:cxn ang="f43">
                    <a:pos x="f56" y="f57"/>
                  </a:cxn>
                  <a:cxn ang="f43">
                    <a:pos x="f53" y="f54"/>
                  </a:cxn>
                </a:cxnLst>
                <a:rect l="f49" t="f52" r="f50" b="f51"/>
                <a:pathLst>
                  <a:path w="17569" h="2249">
                    <a:moveTo>
                      <a:pt x="f8" y="f9"/>
                    </a:moveTo>
                    <a:cubicBezTo>
                      <a:pt x="f10" y="f11"/>
                      <a:pt x="f12" y="f9"/>
                      <a:pt x="f5" y="f9"/>
                    </a:cubicBezTo>
                    <a:cubicBezTo>
                      <a:pt x="f13" y="f14"/>
                      <a:pt x="f15" y="f16"/>
                      <a:pt x="f17" y="f7"/>
                    </a:cubicBezTo>
                    <a:cubicBezTo>
                      <a:pt x="f18" y="f16"/>
                      <a:pt x="f19" y="f14"/>
                      <a:pt x="f8" y="f9"/>
                    </a:cubicBezTo>
                    <a:close/>
                  </a:path>
                </a:pathLst>
              </a:custGeom>
              <a:solidFill>
                <a:srgbClr val="D6B1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Freeform: Shape 213"/>
              <p:cNvSpPr/>
              <p:nvPr/>
            </p:nvSpPr>
            <p:spPr>
              <a:xfrm rot="12101075">
                <a:off x="10433991" y="6205162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0" name="Freeform: Shape 214"/>
              <p:cNvSpPr/>
              <p:nvPr/>
            </p:nvSpPr>
            <p:spPr>
              <a:xfrm rot="12101075">
                <a:off x="10476694" y="639385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: Shape 215"/>
              <p:cNvSpPr/>
              <p:nvPr/>
            </p:nvSpPr>
            <p:spPr>
              <a:xfrm rot="12101075">
                <a:off x="10233015" y="6125261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: Shape 216"/>
              <p:cNvSpPr/>
              <p:nvPr/>
            </p:nvSpPr>
            <p:spPr>
              <a:xfrm rot="12101075">
                <a:off x="10275727" y="6313947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3" name="Freeform: Shape 217"/>
              <p:cNvSpPr/>
              <p:nvPr/>
            </p:nvSpPr>
            <p:spPr>
              <a:xfrm rot="12101075">
                <a:off x="10030869" y="60482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4" name="Freeform: Shape 218"/>
              <p:cNvSpPr/>
              <p:nvPr/>
            </p:nvSpPr>
            <p:spPr>
              <a:xfrm rot="12101075">
                <a:off x="10073434" y="623733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5" name="Freeform: Shape 219"/>
              <p:cNvSpPr/>
              <p:nvPr/>
            </p:nvSpPr>
            <p:spPr>
              <a:xfrm rot="12101075">
                <a:off x="9829902" y="596836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: Shape 220"/>
              <p:cNvSpPr/>
              <p:nvPr/>
            </p:nvSpPr>
            <p:spPr>
              <a:xfrm rot="12101075">
                <a:off x="9872833" y="615757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7" name="Freeform: Shape 221"/>
              <p:cNvSpPr/>
              <p:nvPr/>
            </p:nvSpPr>
            <p:spPr>
              <a:xfrm rot="12101075">
                <a:off x="9629292" y="5888605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8" name="Freeform: Shape 222"/>
              <p:cNvSpPr/>
              <p:nvPr/>
            </p:nvSpPr>
            <p:spPr>
              <a:xfrm rot="12101075">
                <a:off x="9671857" y="6077657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9" name="Freeform: Shape 223"/>
              <p:cNvSpPr/>
              <p:nvPr/>
            </p:nvSpPr>
            <p:spPr>
              <a:xfrm rot="12101075">
                <a:off x="9429495" y="580574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0" name="Freeform: Shape 224"/>
              <p:cNvSpPr/>
              <p:nvPr/>
            </p:nvSpPr>
            <p:spPr>
              <a:xfrm rot="12101075">
                <a:off x="9472207" y="599442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1" name="Freeform: Shape 225"/>
              <p:cNvSpPr/>
              <p:nvPr/>
            </p:nvSpPr>
            <p:spPr>
              <a:xfrm rot="12101075">
                <a:off x="9227349" y="57287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2" name="Freeform: Shape 226"/>
              <p:cNvSpPr/>
              <p:nvPr/>
            </p:nvSpPr>
            <p:spPr>
              <a:xfrm rot="12101075">
                <a:off x="9269915" y="5917829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3" name="Freeform: Shape 227"/>
              <p:cNvSpPr/>
              <p:nvPr/>
            </p:nvSpPr>
            <p:spPr>
              <a:xfrm rot="12101075">
                <a:off x="9026382" y="564885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4" name="Freeform: Shape 228"/>
              <p:cNvSpPr/>
              <p:nvPr/>
            </p:nvSpPr>
            <p:spPr>
              <a:xfrm rot="12101075">
                <a:off x="9068948" y="5837910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5" name="Freeform: Shape 229"/>
              <p:cNvSpPr/>
              <p:nvPr/>
            </p:nvSpPr>
            <p:spPr>
              <a:xfrm rot="12101075">
                <a:off x="5593432" y="429552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19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1"/>
                  <a:gd name="f22" fmla="val 123371"/>
                  <a:gd name="f23" fmla="val 138604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2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6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8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6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6" name="Freeform: Shape 230"/>
              <p:cNvSpPr/>
              <p:nvPr/>
            </p:nvSpPr>
            <p:spPr>
              <a:xfrm rot="12101075">
                <a:off x="5636135" y="448420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7" name="Freeform: Shape 231"/>
              <p:cNvSpPr/>
              <p:nvPr/>
            </p:nvSpPr>
            <p:spPr>
              <a:xfrm rot="12101075">
                <a:off x="5435534" y="4404442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4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8" name="Freeform: Shape 232"/>
              <p:cNvSpPr/>
              <p:nvPr/>
            </p:nvSpPr>
            <p:spPr>
              <a:xfrm rot="12101075">
                <a:off x="10832075" y="636303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9" name="Freeform: Shape 233"/>
              <p:cNvSpPr/>
              <p:nvPr/>
            </p:nvSpPr>
            <p:spPr>
              <a:xfrm rot="12101075">
                <a:off x="10631108" y="628312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0" name="Freeform: Shape 234"/>
              <p:cNvSpPr/>
              <p:nvPr/>
            </p:nvSpPr>
            <p:spPr>
              <a:xfrm rot="12101075">
                <a:off x="10674040" y="6472321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1" name="Freeform: Shape 235"/>
              <p:cNvSpPr/>
              <p:nvPr/>
            </p:nvSpPr>
            <p:spPr>
              <a:xfrm rot="12101075">
                <a:off x="10870642" y="6573036"/>
                <a:ext cx="1149949" cy="4892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49946"/>
                  <a:gd name="f7" fmla="val 489205"/>
                  <a:gd name="f8" fmla="val 431445"/>
                  <a:gd name="f9" fmla="val 325574"/>
                  <a:gd name="f10" fmla="val 404057"/>
                  <a:gd name="f11" fmla="val 333020"/>
                  <a:gd name="f12" fmla="val 370487"/>
                  <a:gd name="f13" fmla="val 328936"/>
                  <a:gd name="f14" fmla="val 350286"/>
                  <a:gd name="f15" fmla="val 313487"/>
                  <a:gd name="f16" fmla="val 345927"/>
                  <a:gd name="f17" fmla="val 310317"/>
                  <a:gd name="f18" fmla="val 342759"/>
                  <a:gd name="f19" fmla="val 306753"/>
                  <a:gd name="f20" fmla="val 339986"/>
                  <a:gd name="f21" fmla="val 303188"/>
                  <a:gd name="f22" fmla="val 338007"/>
                  <a:gd name="f23" fmla="val 286765"/>
                  <a:gd name="f24" fmla="val 446576"/>
                  <a:gd name="f25" fmla="val 243594"/>
                  <a:gd name="f26" fmla="val 454463"/>
                  <a:gd name="f27" fmla="val 254070"/>
                  <a:gd name="f28" fmla="val 463970"/>
                  <a:gd name="f29" fmla="val 260011"/>
                  <a:gd name="f30" fmla="val 469912"/>
                  <a:gd name="f31" fmla="val 267141"/>
                  <a:gd name="f32" fmla="val 472685"/>
                  <a:gd name="f33" fmla="val 274667"/>
                  <a:gd name="f34" fmla="val 476250"/>
                  <a:gd name="f35" fmla="val 284570"/>
                  <a:gd name="f36" fmla="val 473873"/>
                  <a:gd name="f37" fmla="val 295662"/>
                  <a:gd name="f38" fmla="val 465950"/>
                  <a:gd name="f39" fmla="val 305168"/>
                  <a:gd name="f40" fmla="val 463178"/>
                  <a:gd name="f41" fmla="val 308337"/>
                  <a:gd name="f42" fmla="val 460009"/>
                  <a:gd name="f43" fmla="val 311506"/>
                  <a:gd name="f44" fmla="val 456048"/>
                  <a:gd name="f45" fmla="val 314279"/>
                  <a:gd name="f46" fmla="val 449018"/>
                  <a:gd name="f47" fmla="val 319329"/>
                  <a:gd name="f48" fmla="val 440574"/>
                  <a:gd name="f49" fmla="val 323092"/>
                  <a:gd name="f50" fmla="val 184589"/>
                  <a:gd name="f51" fmla="val 481098"/>
                  <a:gd name="f52" fmla="val 123191"/>
                  <a:gd name="f53" fmla="val 482682"/>
                  <a:gd name="f54" fmla="val 61397"/>
                  <a:gd name="f55" fmla="val 484267"/>
                  <a:gd name="f56" fmla="val 480305"/>
                  <a:gd name="f57" fmla="val 179"/>
                  <a:gd name="f58" fmla="val 421100"/>
                  <a:gd name="f59" fmla="val 185300"/>
                  <a:gd name="f60" fmla="val 347488"/>
                  <a:gd name="f61" fmla="val 185381"/>
                  <a:gd name="f62" fmla="val 349588"/>
                  <a:gd name="f63" fmla="val 393556"/>
                  <a:gd name="f64" fmla="val 437129"/>
                  <a:gd name="f65" fmla="val 650403"/>
                  <a:gd name="f66" fmla="val 325705"/>
                  <a:gd name="f67" fmla="val 623015"/>
                  <a:gd name="f68" fmla="val 333151"/>
                  <a:gd name="f69" fmla="val 589444"/>
                  <a:gd name="f70" fmla="val 329066"/>
                  <a:gd name="f71" fmla="val 569244"/>
                  <a:gd name="f72" fmla="val 313618"/>
                  <a:gd name="f73" fmla="val 564885"/>
                  <a:gd name="f74" fmla="val 310449"/>
                  <a:gd name="f75" fmla="val 561717"/>
                  <a:gd name="f76" fmla="val 306884"/>
                  <a:gd name="f77" fmla="val 558944"/>
                  <a:gd name="f78" fmla="val 303319"/>
                  <a:gd name="f79" fmla="val 551021"/>
                  <a:gd name="f80" fmla="val 292623"/>
                  <a:gd name="f81" fmla="val 549834"/>
                  <a:gd name="f82" fmla="val 280741"/>
                  <a:gd name="f83" fmla="val 554984"/>
                  <a:gd name="f84" fmla="val 270441"/>
                  <a:gd name="f85" fmla="val 558152"/>
                  <a:gd name="f86" fmla="val 264499"/>
                  <a:gd name="f87" fmla="val 563302"/>
                  <a:gd name="f88" fmla="val 258954"/>
                  <a:gd name="f89" fmla="val 570828"/>
                  <a:gd name="f90" fmla="val 254201"/>
                  <a:gd name="f91" fmla="val 594990"/>
                  <a:gd name="f92" fmla="val 238752"/>
                  <a:gd name="f93" fmla="val 596972"/>
                  <a:gd name="f94" fmla="val 217758"/>
                  <a:gd name="f95" fmla="val 585484"/>
                  <a:gd name="f96" fmla="val 193596"/>
                  <a:gd name="f97" fmla="val 583288"/>
                  <a:gd name="f98" fmla="val 189231"/>
                  <a:gd name="f99" fmla="val 716615"/>
                  <a:gd name="f100" fmla="val 136215"/>
                  <a:gd name="f101" fmla="val 716598"/>
                  <a:gd name="f102" fmla="val 138931"/>
                  <a:gd name="f103" fmla="val 144477"/>
                  <a:gd name="f104" fmla="val 149231"/>
                  <a:gd name="f105" fmla="val 715409"/>
                  <a:gd name="f106" fmla="val 152795"/>
                  <a:gd name="f107" fmla="val 713429"/>
                  <a:gd name="f108" fmla="val 159133"/>
                  <a:gd name="f109" fmla="val 708675"/>
                  <a:gd name="f110" fmla="val 162698"/>
                  <a:gd name="f111" fmla="val 696792"/>
                  <a:gd name="f112" fmla="val 161510"/>
                  <a:gd name="f113" fmla="val 671044"/>
                  <a:gd name="f114" fmla="val 159529"/>
                  <a:gd name="f115" fmla="val 662330"/>
                  <a:gd name="f116" fmla="val 179335"/>
                  <a:gd name="f117" fmla="val 656785"/>
                  <a:gd name="f118" fmla="val 198744"/>
                  <a:gd name="f119" fmla="val 650843"/>
                  <a:gd name="f120" fmla="val 219739"/>
                  <a:gd name="f121" fmla="val 651240"/>
                  <a:gd name="f122" fmla="val 240336"/>
                  <a:gd name="f123" fmla="val 673421"/>
                  <a:gd name="f124" fmla="val 682928"/>
                  <a:gd name="f125" fmla="val 260143"/>
                  <a:gd name="f126" fmla="val 688870"/>
                  <a:gd name="f127" fmla="val 267272"/>
                  <a:gd name="f128" fmla="val 691643"/>
                  <a:gd name="f129" fmla="val 274798"/>
                  <a:gd name="f130" fmla="val 695208"/>
                  <a:gd name="f131" fmla="val 284701"/>
                  <a:gd name="f132" fmla="val 692831"/>
                  <a:gd name="f133" fmla="val 295793"/>
                  <a:gd name="f134" fmla="val 684908"/>
                  <a:gd name="f135" fmla="val 305299"/>
                  <a:gd name="f136" fmla="val 682136"/>
                  <a:gd name="f137" fmla="val 308469"/>
                  <a:gd name="f138" fmla="val 678967"/>
                  <a:gd name="f139" fmla="val 311637"/>
                  <a:gd name="f140" fmla="val 675006"/>
                  <a:gd name="f141" fmla="val 314410"/>
                  <a:gd name="f142" fmla="val 667975"/>
                  <a:gd name="f143" fmla="val 319461"/>
                  <a:gd name="f144" fmla="val 659532"/>
                  <a:gd name="f145" fmla="val 323223"/>
                  <a:gd name="f146" fmla="val 389588"/>
                  <a:gd name="f147" fmla="val 486779"/>
                  <a:gd name="f148" fmla="val 328190"/>
                  <a:gd name="f149" fmla="val 488364"/>
                  <a:gd name="f150" fmla="val 266396"/>
                  <a:gd name="f151" fmla="val 489948"/>
                  <a:gd name="f152" fmla="val 205000"/>
                  <a:gd name="f153" fmla="val 485987"/>
                  <a:gd name="f154" fmla="val 205395"/>
                  <a:gd name="f155" fmla="val 442018"/>
                  <a:gd name="f156" fmla="val 205791"/>
                  <a:gd name="f157" fmla="val 398446"/>
                  <a:gd name="f158" fmla="val 205396"/>
                  <a:gd name="f159" fmla="val 354477"/>
                  <a:gd name="f160" fmla="val 352497"/>
                  <a:gd name="f161" fmla="val 350912"/>
                  <a:gd name="f162" fmla="val 349328"/>
                  <a:gd name="f163" fmla="val 208643"/>
                  <a:gd name="f164" fmla="val 338206"/>
                  <a:gd name="f165" fmla="val 223065"/>
                  <a:gd name="f166" fmla="val 332471"/>
                  <a:gd name="f167" fmla="val 223617"/>
                  <a:gd name="f168" fmla="val 332295"/>
                  <a:gd name="f169" fmla="val 230153"/>
                  <a:gd name="f170" fmla="val 332196"/>
                  <a:gd name="f171" fmla="val 235574"/>
                  <a:gd name="f172" fmla="val 330760"/>
                  <a:gd name="f173" fmla="val 240112"/>
                  <a:gd name="f174" fmla="val 328346"/>
                  <a:gd name="f175" fmla="val 245639"/>
                  <a:gd name="f176" fmla="val 323495"/>
                  <a:gd name="f177" fmla="val 328986"/>
                  <a:gd name="f178" fmla="val 290352"/>
                  <a:gd name="f179" fmla="val 339430"/>
                  <a:gd name="f180" fmla="val 317689"/>
                  <a:gd name="f181" fmla="val 345719"/>
                  <a:gd name="f182" fmla="val 326849"/>
                  <a:gd name="f183" fmla="val 355127"/>
                  <a:gd name="f184" fmla="val 333087"/>
                  <a:gd name="f185" fmla="val 370575"/>
                  <a:gd name="f186" fmla="val 332692"/>
                  <a:gd name="f187" fmla="val 384438"/>
                  <a:gd name="f188" fmla="val 388795"/>
                  <a:gd name="f189" fmla="val 336652"/>
                  <a:gd name="f190" fmla="val 389984"/>
                  <a:gd name="f191" fmla="val 344970"/>
                  <a:gd name="f192" fmla="val 390380"/>
                  <a:gd name="f193" fmla="val 348140"/>
                  <a:gd name="f194" fmla="val 351309"/>
                  <a:gd name="f195" fmla="val 355270"/>
                  <a:gd name="f196" fmla="val 399238"/>
                  <a:gd name="f197" fmla="val 442810"/>
                  <a:gd name="f198" fmla="val 866681"/>
                  <a:gd name="f199" fmla="val 839293"/>
                  <a:gd name="f200" fmla="val 805722"/>
                  <a:gd name="f201" fmla="val 329067"/>
                  <a:gd name="f202" fmla="val 785521"/>
                  <a:gd name="f203" fmla="val 781164"/>
                  <a:gd name="f204" fmla="val 777995"/>
                  <a:gd name="f205" fmla="val 775222"/>
                  <a:gd name="f206" fmla="val 767299"/>
                  <a:gd name="f207" fmla="val 766112"/>
                  <a:gd name="f208" fmla="val 771262"/>
                  <a:gd name="f209" fmla="val 270442"/>
                  <a:gd name="f210" fmla="val 774430"/>
                  <a:gd name="f211" fmla="val 779580"/>
                  <a:gd name="f212" fmla="val 787106"/>
                  <a:gd name="f213" fmla="val 811268"/>
                  <a:gd name="f214" fmla="val 813250"/>
                  <a:gd name="f215" fmla="val 217759"/>
                  <a:gd name="f216" fmla="val 801762"/>
                  <a:gd name="f217" fmla="val 797009"/>
                  <a:gd name="f218" fmla="val 174582"/>
                  <a:gd name="f219" fmla="val 787105"/>
                  <a:gd name="f220" fmla="val 160322"/>
                  <a:gd name="f221" fmla="val 764923"/>
                  <a:gd name="f222" fmla="val 752644"/>
                  <a:gd name="f223" fmla="val 162302"/>
                  <a:gd name="f224" fmla="val 750267"/>
                  <a:gd name="f225" fmla="val 156757"/>
                  <a:gd name="f226" fmla="val 145665"/>
                  <a:gd name="f227" fmla="val 750339"/>
                  <a:gd name="f228" fmla="val 122805"/>
                  <a:gd name="f229" fmla="val 933413"/>
                  <a:gd name="f230" fmla="val 50007"/>
                  <a:gd name="f231" fmla="val 932876"/>
                  <a:gd name="f232" fmla="val 931687"/>
                  <a:gd name="f233" fmla="val 929707"/>
                  <a:gd name="f234" fmla="val 924953"/>
                  <a:gd name="f235" fmla="val 913070"/>
                  <a:gd name="f236" fmla="val 887322"/>
                  <a:gd name="f237" fmla="val 878607"/>
                  <a:gd name="f238" fmla="val 873063"/>
                  <a:gd name="f239" fmla="val 867121"/>
                  <a:gd name="f240" fmla="val 867518"/>
                  <a:gd name="f241" fmla="val 889699"/>
                  <a:gd name="f242" fmla="val 899206"/>
                  <a:gd name="f243" fmla="val 905148"/>
                  <a:gd name="f244" fmla="val 907921"/>
                  <a:gd name="f245" fmla="val 911486"/>
                  <a:gd name="f246" fmla="val 909109"/>
                  <a:gd name="f247" fmla="val 901186"/>
                  <a:gd name="f248" fmla="val 305300"/>
                  <a:gd name="f249" fmla="val 898414"/>
                  <a:gd name="f250" fmla="val 895245"/>
                  <a:gd name="f251" fmla="val 891284"/>
                  <a:gd name="f252" fmla="val 884253"/>
                  <a:gd name="f253" fmla="val 875810"/>
                  <a:gd name="f254" fmla="val 608546"/>
                  <a:gd name="f255" fmla="val 486911"/>
                  <a:gd name="f256" fmla="val 547148"/>
                  <a:gd name="f257" fmla="val 488495"/>
                  <a:gd name="f258" fmla="val 485354"/>
                  <a:gd name="f259" fmla="val 490080"/>
                  <a:gd name="f260" fmla="val 423958"/>
                  <a:gd name="f261" fmla="val 486118"/>
                  <a:gd name="f262" fmla="val 424353"/>
                  <a:gd name="f263" fmla="val 442150"/>
                  <a:gd name="f264" fmla="val 424749"/>
                  <a:gd name="f265" fmla="val 398577"/>
                  <a:gd name="f266" fmla="val 424354"/>
                  <a:gd name="f267" fmla="val 354608"/>
                  <a:gd name="f268" fmla="val 352628"/>
                  <a:gd name="f269" fmla="val 351043"/>
                  <a:gd name="f270" fmla="val 349459"/>
                  <a:gd name="f271" fmla="val 338764"/>
                  <a:gd name="f272" fmla="val 427522"/>
                  <a:gd name="f273" fmla="val 332823"/>
                  <a:gd name="f274" fmla="val 442575"/>
                  <a:gd name="f275" fmla="val 332427"/>
                  <a:gd name="f276" fmla="val 468718"/>
                  <a:gd name="f277" fmla="val 332030"/>
                  <a:gd name="f278" fmla="val 477036"/>
                  <a:gd name="f279" fmla="val 310244"/>
                  <a:gd name="f280" fmla="val 482185"/>
                  <a:gd name="f281" fmla="val 290043"/>
                  <a:gd name="f282" fmla="val 487335"/>
                  <a:gd name="f283" fmla="val 269841"/>
                  <a:gd name="f284" fmla="val 484562"/>
                  <a:gd name="f285" fmla="val 250827"/>
                  <a:gd name="f286" fmla="val 462381"/>
                  <a:gd name="f287" fmla="val 238943"/>
                  <a:gd name="f288" fmla="val 461515"/>
                  <a:gd name="f289" fmla="val 237653"/>
                  <a:gd name="f290" fmla="val 576192"/>
                  <a:gd name="f291" fmla="val 192053"/>
                  <a:gd name="f292" fmla="val 585820"/>
                  <a:gd name="f293" fmla="val 213147"/>
                  <a:gd name="f294" fmla="val 584879"/>
                  <a:gd name="f295" fmla="val 223099"/>
                  <a:gd name="f296" fmla="val 578442"/>
                  <a:gd name="f297" fmla="val 232407"/>
                  <a:gd name="f298" fmla="val 566559"/>
                  <a:gd name="f299" fmla="val 239339"/>
                  <a:gd name="f300" fmla="val 548337"/>
                  <a:gd name="f301" fmla="val 250035"/>
                  <a:gd name="f302" fmla="val 541207"/>
                  <a:gd name="f303" fmla="val 266671"/>
                  <a:gd name="f304" fmla="val 545960"/>
                  <a:gd name="f305" fmla="val 285289"/>
                  <a:gd name="f306" fmla="val 551902"/>
                  <a:gd name="f307" fmla="val 307868"/>
                  <a:gd name="f308" fmla="val 558636"/>
                  <a:gd name="f309" fmla="val 333615"/>
                  <a:gd name="f310" fmla="val 589533"/>
                  <a:gd name="f311" fmla="val 603396"/>
                  <a:gd name="f312" fmla="val 607754"/>
                  <a:gd name="f313" fmla="val 336783"/>
                  <a:gd name="f314" fmla="val 608942"/>
                  <a:gd name="f315" fmla="val 345101"/>
                  <a:gd name="f316" fmla="val 609338"/>
                  <a:gd name="f317" fmla="val 348271"/>
                  <a:gd name="f318" fmla="val 351440"/>
                  <a:gd name="f319" fmla="val 355401"/>
                  <a:gd name="f320" fmla="val 399369"/>
                  <a:gd name="f321" fmla="val 442942"/>
                  <a:gd name="f322" fmla="val 1082959"/>
                  <a:gd name="f323" fmla="val 322141"/>
                  <a:gd name="f324" fmla="val 1055571"/>
                  <a:gd name="f325" fmla="val 329587"/>
                  <a:gd name="f326" fmla="val 1022000"/>
                  <a:gd name="f327" fmla="val 325502"/>
                  <a:gd name="f328" fmla="val 1001799"/>
                  <a:gd name="f329" fmla="val 310053"/>
                  <a:gd name="f330" fmla="val 997441"/>
                  <a:gd name="f331" fmla="val 994272"/>
                  <a:gd name="f332" fmla="val 991500"/>
                  <a:gd name="f333" fmla="val 299754"/>
                  <a:gd name="f334" fmla="val 983577"/>
                  <a:gd name="f335" fmla="val 289058"/>
                  <a:gd name="f336" fmla="val 982389"/>
                  <a:gd name="f337" fmla="val 277176"/>
                  <a:gd name="f338" fmla="val 987539"/>
                  <a:gd name="f339" fmla="val 266876"/>
                  <a:gd name="f340" fmla="val 990707"/>
                  <a:gd name="f341" fmla="val 260935"/>
                  <a:gd name="f342" fmla="val 995857"/>
                  <a:gd name="f343" fmla="val 255389"/>
                  <a:gd name="f344" fmla="val 1003384"/>
                  <a:gd name="f345" fmla="val 250636"/>
                  <a:gd name="f346" fmla="val 1027546"/>
                  <a:gd name="f347" fmla="val 235187"/>
                  <a:gd name="f348" fmla="val 1029527"/>
                  <a:gd name="f349" fmla="val 214193"/>
                  <a:gd name="f350" fmla="val 1018039"/>
                  <a:gd name="f351" fmla="val 190031"/>
                  <a:gd name="f352" fmla="val 1013286"/>
                  <a:gd name="f353" fmla="val 171017"/>
                  <a:gd name="f354" fmla="val 1003383"/>
                  <a:gd name="f355" fmla="val 981200"/>
                  <a:gd name="f356" fmla="val 157945"/>
                  <a:gd name="f357" fmla="val 968922"/>
                  <a:gd name="f358" fmla="val 158737"/>
                  <a:gd name="f359" fmla="val 966545"/>
                  <a:gd name="f360" fmla="val 153192"/>
                  <a:gd name="f361" fmla="val 966544"/>
                  <a:gd name="f362" fmla="val 142100"/>
                  <a:gd name="f363" fmla="val 966877"/>
                  <a:gd name="f364" fmla="val 36700"/>
                  <a:gd name="f365" fmla="val 1058678"/>
                  <a:gd name="f366" fmla="val 196"/>
                  <a:gd name="f367" fmla="val 1063543"/>
                  <a:gd name="f368" fmla="val 143"/>
                  <a:gd name="f369" fmla="val 1092411"/>
                  <a:gd name="f370" fmla="+- 0 0 302"/>
                  <a:gd name="f371" fmla="val 1121228"/>
                  <a:gd name="f372" fmla="val 94"/>
                  <a:gd name="f373" fmla="val 4253"/>
                  <a:gd name="f374" fmla="val 1149549"/>
                  <a:gd name="f375" fmla="val 47826"/>
                  <a:gd name="f376" fmla="val 1148757"/>
                  <a:gd name="f377" fmla="val 91398"/>
                  <a:gd name="f378" fmla="val 1149153"/>
                  <a:gd name="f379" fmla="val 135366"/>
                  <a:gd name="f380" fmla="val 1149154"/>
                  <a:gd name="f381" fmla="val 140912"/>
                  <a:gd name="f382" fmla="val 145666"/>
                  <a:gd name="f383" fmla="val 1147965"/>
                  <a:gd name="f384" fmla="val 149230"/>
                  <a:gd name="f385" fmla="val 1145985"/>
                  <a:gd name="f386" fmla="val 155569"/>
                  <a:gd name="f387" fmla="val 1141231"/>
                  <a:gd name="f388" fmla="val 1129347"/>
                  <a:gd name="f389" fmla="val 1103599"/>
                  <a:gd name="f390" fmla="val 155964"/>
                  <a:gd name="f391" fmla="val 1094885"/>
                  <a:gd name="f392" fmla="val 175770"/>
                  <a:gd name="f393" fmla="val 1089340"/>
                  <a:gd name="f394" fmla="val 195179"/>
                  <a:gd name="f395" fmla="val 1083399"/>
                  <a:gd name="f396" fmla="val 216174"/>
                  <a:gd name="f397" fmla="val 1083794"/>
                  <a:gd name="f398" fmla="val 236771"/>
                  <a:gd name="f399" fmla="val 1105977"/>
                  <a:gd name="f400" fmla="val 1115483"/>
                  <a:gd name="f401" fmla="val 256578"/>
                  <a:gd name="f402" fmla="val 1121426"/>
                  <a:gd name="f403" fmla="val 263707"/>
                  <a:gd name="f404" fmla="val 1124198"/>
                  <a:gd name="f405" fmla="val 271233"/>
                  <a:gd name="f406" fmla="val 1127764"/>
                  <a:gd name="f407" fmla="val 281136"/>
                  <a:gd name="f408" fmla="val 1125387"/>
                  <a:gd name="f409" fmla="val 292228"/>
                  <a:gd name="f410" fmla="val 1117464"/>
                  <a:gd name="f411" fmla="val 301735"/>
                  <a:gd name="f412" fmla="val 1114691"/>
                  <a:gd name="f413" fmla="val 304903"/>
                  <a:gd name="f414" fmla="val 1111522"/>
                  <a:gd name="f415" fmla="val 308072"/>
                  <a:gd name="f416" fmla="val 1107562"/>
                  <a:gd name="f417" fmla="val 310845"/>
                  <a:gd name="f418" fmla="val 1100530"/>
                  <a:gd name="f419" fmla="val 315896"/>
                  <a:gd name="f420" fmla="val 1092088"/>
                  <a:gd name="f421" fmla="val 319659"/>
                  <a:gd name="f422" fmla="val 826321"/>
                  <a:gd name="f423" fmla="val 487512"/>
                  <a:gd name="f424" fmla="val 489097"/>
                  <a:gd name="f425" fmla="val 703130"/>
                  <a:gd name="f426" fmla="val 490681"/>
                  <a:gd name="f427" fmla="val 641733"/>
                  <a:gd name="f428" fmla="val 486719"/>
                  <a:gd name="f429" fmla="val 642128"/>
                  <a:gd name="f430" fmla="val 442751"/>
                  <a:gd name="f431" fmla="val 642524"/>
                  <a:gd name="f432" fmla="val 399179"/>
                  <a:gd name="f433" fmla="val 642129"/>
                  <a:gd name="f434" fmla="val 355210"/>
                  <a:gd name="f435" fmla="val 353229"/>
                  <a:gd name="f436" fmla="val 351645"/>
                  <a:gd name="f437" fmla="val 350061"/>
                  <a:gd name="f438" fmla="val 339366"/>
                  <a:gd name="f439" fmla="val 645297"/>
                  <a:gd name="f440" fmla="val 333424"/>
                  <a:gd name="f441" fmla="val 660350"/>
                  <a:gd name="f442" fmla="val 333028"/>
                  <a:gd name="f443" fmla="val 686493"/>
                  <a:gd name="f444" fmla="val 332632"/>
                  <a:gd name="f445" fmla="val 694811"/>
                  <a:gd name="f446" fmla="val 699960"/>
                  <a:gd name="f447" fmla="val 290644"/>
                  <a:gd name="f448" fmla="val 705110"/>
                  <a:gd name="f449" fmla="val 702337"/>
                  <a:gd name="f450" fmla="val 251428"/>
                  <a:gd name="f451" fmla="val 680156"/>
                  <a:gd name="f452" fmla="val 239545"/>
                  <a:gd name="f453" fmla="val 657973"/>
                  <a:gd name="f454" fmla="val 227266"/>
                  <a:gd name="f455" fmla="val 656388"/>
                  <a:gd name="f456" fmla="val 199934"/>
                  <a:gd name="f457" fmla="val 675401"/>
                  <a:gd name="f458" fmla="val 182901"/>
                  <a:gd name="f459" fmla="val 702734"/>
                  <a:gd name="f460" fmla="val 158342"/>
                  <a:gd name="f461" fmla="val 763338"/>
                  <a:gd name="f462" fmla="val 158738"/>
                  <a:gd name="f463" fmla="val 789879"/>
                  <a:gd name="f464" fmla="val 183693"/>
                  <a:gd name="f465" fmla="val 810081"/>
                  <a:gd name="f466" fmla="val 202707"/>
                  <a:gd name="f467" fmla="val 808100"/>
                  <a:gd name="f468" fmla="val 226077"/>
                  <a:gd name="f469" fmla="val 784334"/>
                  <a:gd name="f470" fmla="val 239941"/>
                  <a:gd name="f471" fmla="val 758982"/>
                  <a:gd name="f472" fmla="val 267273"/>
                  <a:gd name="f473" fmla="val 763735"/>
                  <a:gd name="f474" fmla="val 285890"/>
                  <a:gd name="f475" fmla="val 769677"/>
                  <a:gd name="f476" fmla="val 776411"/>
                  <a:gd name="f477" fmla="val 334217"/>
                  <a:gd name="f478" fmla="val 807308"/>
                  <a:gd name="f479" fmla="val 821171"/>
                  <a:gd name="f480" fmla="val 825529"/>
                  <a:gd name="f481" fmla="val 337385"/>
                  <a:gd name="f482" fmla="val 826717"/>
                  <a:gd name="f483" fmla="val 345703"/>
                  <a:gd name="f484" fmla="val 827113"/>
                  <a:gd name="f485" fmla="val 348872"/>
                  <a:gd name="f486" fmla="val 352041"/>
                  <a:gd name="f487" fmla="val 356002"/>
                  <a:gd name="f488" fmla="val 399971"/>
                  <a:gd name="f489" fmla="val 443543"/>
                  <a:gd name="f490" fmla="val 1042600"/>
                  <a:gd name="f491" fmla="val 981202"/>
                  <a:gd name="f492" fmla="val 489096"/>
                  <a:gd name="f493" fmla="val 919408"/>
                  <a:gd name="f494" fmla="val 858012"/>
                  <a:gd name="f495" fmla="val 858407"/>
                  <a:gd name="f496" fmla="val 858803"/>
                  <a:gd name="f497" fmla="val 399178"/>
                  <a:gd name="f498" fmla="val 858408"/>
                  <a:gd name="f499" fmla="val 355209"/>
                  <a:gd name="f500" fmla="val 351644"/>
                  <a:gd name="f501" fmla="val 339365"/>
                  <a:gd name="f502" fmla="val 861576"/>
                  <a:gd name="f503" fmla="val 876628"/>
                  <a:gd name="f504" fmla="val 902772"/>
                  <a:gd name="f505" fmla="val 911090"/>
                  <a:gd name="f506" fmla="val 916239"/>
                  <a:gd name="f507" fmla="val 921389"/>
                  <a:gd name="f508" fmla="val 918616"/>
                  <a:gd name="f509" fmla="val 896434"/>
                  <a:gd name="f510" fmla="val 239544"/>
                  <a:gd name="f511" fmla="val 874252"/>
                  <a:gd name="f512" fmla="val 872667"/>
                  <a:gd name="f513" fmla="val 891680"/>
                  <a:gd name="f514" fmla="val 919013"/>
                  <a:gd name="f515" fmla="val 979617"/>
                  <a:gd name="f516" fmla="val 1006157"/>
                  <a:gd name="f517" fmla="val 1026360"/>
                  <a:gd name="f518" fmla="val 1024379"/>
                  <a:gd name="f519" fmla="val 1000613"/>
                  <a:gd name="f520" fmla="val 982391"/>
                  <a:gd name="f521" fmla="val 975261"/>
                  <a:gd name="f522" fmla="val 980014"/>
                  <a:gd name="f523" fmla="val 985956"/>
                  <a:gd name="f524" fmla="val 992690"/>
                  <a:gd name="f525" fmla="val 334216"/>
                  <a:gd name="f526" fmla="val 1023587"/>
                  <a:gd name="f527" fmla="val 1037450"/>
                  <a:gd name="f528" fmla="val 1041807"/>
                  <a:gd name="f529" fmla="val 1042996"/>
                  <a:gd name="f530" fmla="val 1043392"/>
                  <a:gd name="f531" fmla="val 399970"/>
                  <a:gd name="f532" fmla="+- 0 0 -90"/>
                  <a:gd name="f533" fmla="*/ f3 1 1149946"/>
                  <a:gd name="f534" fmla="*/ f4 1 489205"/>
                  <a:gd name="f535" fmla="+- f7 0 f5"/>
                  <a:gd name="f536" fmla="+- f6 0 f5"/>
                  <a:gd name="f537" fmla="*/ f532 f0 1"/>
                  <a:gd name="f538" fmla="*/ f536 1 1149946"/>
                  <a:gd name="f539" fmla="*/ f535 1 489205"/>
                  <a:gd name="f540" fmla="*/ 431445 f536 1"/>
                  <a:gd name="f541" fmla="*/ 325574 f535 1"/>
                  <a:gd name="f542" fmla="*/ 350286 f536 1"/>
                  <a:gd name="f543" fmla="*/ 313487 f535 1"/>
                  <a:gd name="f544" fmla="*/ 339986 f536 1"/>
                  <a:gd name="f545" fmla="*/ 303188 f535 1"/>
                  <a:gd name="f546" fmla="*/ 338007 f536 1"/>
                  <a:gd name="f547" fmla="*/ 286765 f535 1"/>
                  <a:gd name="f548" fmla="*/ 446576 f536 1"/>
                  <a:gd name="f549" fmla="*/ 243594 f535 1"/>
                  <a:gd name="f550" fmla="*/ 454463 f536 1"/>
                  <a:gd name="f551" fmla="*/ 254070 f535 1"/>
                  <a:gd name="f552" fmla="*/ 472685 f536 1"/>
                  <a:gd name="f553" fmla="*/ 274667 f535 1"/>
                  <a:gd name="f554" fmla="*/ 465950 f536 1"/>
                  <a:gd name="f555" fmla="*/ 305168 f535 1"/>
                  <a:gd name="f556" fmla="*/ 456048 f536 1"/>
                  <a:gd name="f557" fmla="*/ 314279 f535 1"/>
                  <a:gd name="f558" fmla="*/ 184589 f536 1"/>
                  <a:gd name="f559" fmla="*/ 481098 f535 1"/>
                  <a:gd name="f560" fmla="*/ 0 f536 1"/>
                  <a:gd name="f561" fmla="*/ 480305 f535 1"/>
                  <a:gd name="f562" fmla="*/ 179 f536 1"/>
                  <a:gd name="f563" fmla="*/ 421100 f535 1"/>
                  <a:gd name="f564" fmla="*/ 185300 f536 1"/>
                  <a:gd name="f565" fmla="*/ 347488 f535 1"/>
                  <a:gd name="f566" fmla="*/ 185381 f536 1"/>
                  <a:gd name="f567" fmla="*/ 349588 f535 1"/>
                  <a:gd name="f568" fmla="*/ 650403 f536 1"/>
                  <a:gd name="f569" fmla="*/ 325705 f535 1"/>
                  <a:gd name="f570" fmla="*/ 569244 f536 1"/>
                  <a:gd name="f571" fmla="*/ 313618 f535 1"/>
                  <a:gd name="f572" fmla="*/ 558944 f536 1"/>
                  <a:gd name="f573" fmla="*/ 303319 f535 1"/>
                  <a:gd name="f574" fmla="*/ 554984 f536 1"/>
                  <a:gd name="f575" fmla="*/ 270441 f535 1"/>
                  <a:gd name="f576" fmla="*/ 570828 f536 1"/>
                  <a:gd name="f577" fmla="*/ 254201 f535 1"/>
                  <a:gd name="f578" fmla="*/ 585484 f536 1"/>
                  <a:gd name="f579" fmla="*/ 193596 f535 1"/>
                  <a:gd name="f580" fmla="*/ 583288 f536 1"/>
                  <a:gd name="f581" fmla="*/ 189231 f535 1"/>
                  <a:gd name="f582" fmla="*/ 716615 f536 1"/>
                  <a:gd name="f583" fmla="*/ 136215 f535 1"/>
                  <a:gd name="f584" fmla="*/ 716598 f536 1"/>
                  <a:gd name="f585" fmla="*/ 138931 f535 1"/>
                  <a:gd name="f586" fmla="*/ 715409 f536 1"/>
                  <a:gd name="f587" fmla="*/ 152795 f535 1"/>
                  <a:gd name="f588" fmla="*/ 696792 f536 1"/>
                  <a:gd name="f589" fmla="*/ 161510 f535 1"/>
                  <a:gd name="f590" fmla="*/ 656785 f536 1"/>
                  <a:gd name="f591" fmla="*/ 198744 f535 1"/>
                  <a:gd name="f592" fmla="*/ 673421 f536 1"/>
                  <a:gd name="f593" fmla="*/ 691643 f536 1"/>
                  <a:gd name="f594" fmla="*/ 274798 f535 1"/>
                  <a:gd name="f595" fmla="*/ 684908 f536 1"/>
                  <a:gd name="f596" fmla="*/ 305299 f535 1"/>
                  <a:gd name="f597" fmla="*/ 675006 f536 1"/>
                  <a:gd name="f598" fmla="*/ 314410 f535 1"/>
                  <a:gd name="f599" fmla="*/ 389588 f536 1"/>
                  <a:gd name="f600" fmla="*/ 486779 f535 1"/>
                  <a:gd name="f601" fmla="*/ 205000 f536 1"/>
                  <a:gd name="f602" fmla="*/ 485987 f535 1"/>
                  <a:gd name="f603" fmla="*/ 205396 f536 1"/>
                  <a:gd name="f604" fmla="*/ 354477 f535 1"/>
                  <a:gd name="f605" fmla="*/ 205395 f536 1"/>
                  <a:gd name="f606" fmla="*/ 349328 f535 1"/>
                  <a:gd name="f607" fmla="*/ 208643 f536 1"/>
                  <a:gd name="f608" fmla="*/ 338206 f535 1"/>
                  <a:gd name="f609" fmla="*/ 223065 f536 1"/>
                  <a:gd name="f610" fmla="*/ 332471 f535 1"/>
                  <a:gd name="f611" fmla="*/ 223617 f536 1"/>
                  <a:gd name="f612" fmla="*/ 332295 f535 1"/>
                  <a:gd name="f613" fmla="*/ 240112 f536 1"/>
                  <a:gd name="f614" fmla="*/ 328346 f535 1"/>
                  <a:gd name="f615" fmla="*/ 245639 f536 1"/>
                  <a:gd name="f616" fmla="*/ 323495 f535 1"/>
                  <a:gd name="f617" fmla="*/ 328986 f536 1"/>
                  <a:gd name="f618" fmla="*/ 290352 f535 1"/>
                  <a:gd name="f619" fmla="*/ 339430 f536 1"/>
                  <a:gd name="f620" fmla="*/ 317689 f535 1"/>
                  <a:gd name="f621" fmla="*/ 370575 f536 1"/>
                  <a:gd name="f622" fmla="*/ 332692 f535 1"/>
                  <a:gd name="f623" fmla="*/ 389984 f536 1"/>
                  <a:gd name="f624" fmla="*/ 344970 f535 1"/>
                  <a:gd name="f625" fmla="*/ 390380 f536 1"/>
                  <a:gd name="f626" fmla="*/ 355270 f535 1"/>
                  <a:gd name="f627" fmla="*/ 866681 f536 1"/>
                  <a:gd name="f628" fmla="*/ 785521 f536 1"/>
                  <a:gd name="f629" fmla="*/ 775222 f536 1"/>
                  <a:gd name="f630" fmla="*/ 771262 f536 1"/>
                  <a:gd name="f631" fmla="*/ 270442 f535 1"/>
                  <a:gd name="f632" fmla="*/ 787106 f536 1"/>
                  <a:gd name="f633" fmla="*/ 801762 f536 1"/>
                  <a:gd name="f634" fmla="*/ 764923 f536 1"/>
                  <a:gd name="f635" fmla="*/ 750267 f536 1"/>
                  <a:gd name="f636" fmla="*/ 145665 f535 1"/>
                  <a:gd name="f637" fmla="*/ 750339 f536 1"/>
                  <a:gd name="f638" fmla="*/ 122805 f535 1"/>
                  <a:gd name="f639" fmla="*/ 933413 f536 1"/>
                  <a:gd name="f640" fmla="*/ 50007 f535 1"/>
                  <a:gd name="f641" fmla="*/ 932876 f536 1"/>
                  <a:gd name="f642" fmla="*/ 931687 f536 1"/>
                  <a:gd name="f643" fmla="*/ 913070 f536 1"/>
                  <a:gd name="f644" fmla="*/ 873063 f536 1"/>
                  <a:gd name="f645" fmla="*/ 889699 f536 1"/>
                  <a:gd name="f646" fmla="*/ 907921 f536 1"/>
                  <a:gd name="f647" fmla="*/ 901186 f536 1"/>
                  <a:gd name="f648" fmla="*/ 305300 f535 1"/>
                  <a:gd name="f649" fmla="*/ 891284 f536 1"/>
                  <a:gd name="f650" fmla="*/ 608546 f536 1"/>
                  <a:gd name="f651" fmla="*/ 486911 f535 1"/>
                  <a:gd name="f652" fmla="*/ 423958 f536 1"/>
                  <a:gd name="f653" fmla="*/ 486118 f535 1"/>
                  <a:gd name="f654" fmla="*/ 424354 f536 1"/>
                  <a:gd name="f655" fmla="*/ 354608 f535 1"/>
                  <a:gd name="f656" fmla="*/ 424353 f536 1"/>
                  <a:gd name="f657" fmla="*/ 349459 f535 1"/>
                  <a:gd name="f658" fmla="*/ 442575 f536 1"/>
                  <a:gd name="f659" fmla="*/ 332427 f535 1"/>
                  <a:gd name="f660" fmla="*/ 482185 f536 1"/>
                  <a:gd name="f661" fmla="*/ 290043 f535 1"/>
                  <a:gd name="f662" fmla="*/ 462381 f536 1"/>
                  <a:gd name="f663" fmla="*/ 238943 f535 1"/>
                  <a:gd name="f664" fmla="*/ 461515 f536 1"/>
                  <a:gd name="f665" fmla="*/ 237653 f535 1"/>
                  <a:gd name="f666" fmla="*/ 576192 f536 1"/>
                  <a:gd name="f667" fmla="*/ 192053 f535 1"/>
                  <a:gd name="f668" fmla="*/ 585820 f536 1"/>
                  <a:gd name="f669" fmla="*/ 213147 f535 1"/>
                  <a:gd name="f670" fmla="*/ 566559 f536 1"/>
                  <a:gd name="f671" fmla="*/ 239339 f535 1"/>
                  <a:gd name="f672" fmla="*/ 545960 f536 1"/>
                  <a:gd name="f673" fmla="*/ 285289 f535 1"/>
                  <a:gd name="f674" fmla="*/ 589533 f536 1"/>
                  <a:gd name="f675" fmla="*/ 332823 f535 1"/>
                  <a:gd name="f676" fmla="*/ 608942 f536 1"/>
                  <a:gd name="f677" fmla="*/ 345101 f535 1"/>
                  <a:gd name="f678" fmla="*/ 609338 f536 1"/>
                  <a:gd name="f679" fmla="*/ 355401 f535 1"/>
                  <a:gd name="f680" fmla="*/ 1082959 f536 1"/>
                  <a:gd name="f681" fmla="*/ 322141 f535 1"/>
                  <a:gd name="f682" fmla="*/ 1001799 f536 1"/>
                  <a:gd name="f683" fmla="*/ 310053 f535 1"/>
                  <a:gd name="f684" fmla="*/ 991500 f536 1"/>
                  <a:gd name="f685" fmla="*/ 299754 f535 1"/>
                  <a:gd name="f686" fmla="*/ 987539 f536 1"/>
                  <a:gd name="f687" fmla="*/ 266876 f535 1"/>
                  <a:gd name="f688" fmla="*/ 1003384 f536 1"/>
                  <a:gd name="f689" fmla="*/ 250636 f535 1"/>
                  <a:gd name="f690" fmla="*/ 1018039 f536 1"/>
                  <a:gd name="f691" fmla="*/ 190031 f535 1"/>
                  <a:gd name="f692" fmla="*/ 981200 f536 1"/>
                  <a:gd name="f693" fmla="*/ 157945 f535 1"/>
                  <a:gd name="f694" fmla="*/ 966544 f536 1"/>
                  <a:gd name="f695" fmla="*/ 142100 f535 1"/>
                  <a:gd name="f696" fmla="*/ 966877 f536 1"/>
                  <a:gd name="f697" fmla="*/ 36700 f535 1"/>
                  <a:gd name="f698" fmla="*/ 1058678 f536 1"/>
                  <a:gd name="f699" fmla="*/ 196 f535 1"/>
                  <a:gd name="f700" fmla="*/ 1063543 f536 1"/>
                  <a:gd name="f701" fmla="*/ 143 f535 1"/>
                  <a:gd name="f702" fmla="*/ 1149946 f536 1"/>
                  <a:gd name="f703" fmla="*/ 4253 f535 1"/>
                  <a:gd name="f704" fmla="*/ 1149153 f536 1"/>
                  <a:gd name="f705" fmla="*/ 135366 f535 1"/>
                  <a:gd name="f706" fmla="*/ 1147965 f536 1"/>
                  <a:gd name="f707" fmla="*/ 149230 f535 1"/>
                  <a:gd name="f708" fmla="*/ 1129347 f536 1"/>
                  <a:gd name="f709" fmla="*/ 1089340 f536 1"/>
                  <a:gd name="f710" fmla="*/ 195179 f535 1"/>
                  <a:gd name="f711" fmla="*/ 1105977 f536 1"/>
                  <a:gd name="f712" fmla="*/ 1124198 f536 1"/>
                  <a:gd name="f713" fmla="*/ 271233 f535 1"/>
                  <a:gd name="f714" fmla="*/ 1117464 f536 1"/>
                  <a:gd name="f715" fmla="*/ 301735 f535 1"/>
                  <a:gd name="f716" fmla="*/ 1107562 f536 1"/>
                  <a:gd name="f717" fmla="*/ 310845 f535 1"/>
                  <a:gd name="f718" fmla="*/ 826321 f536 1"/>
                  <a:gd name="f719" fmla="*/ 487512 f535 1"/>
                  <a:gd name="f720" fmla="*/ 641733 f536 1"/>
                  <a:gd name="f721" fmla="*/ 486719 f535 1"/>
                  <a:gd name="f722" fmla="*/ 642129 f536 1"/>
                  <a:gd name="f723" fmla="*/ 355210 f535 1"/>
                  <a:gd name="f724" fmla="*/ 642128 f536 1"/>
                  <a:gd name="f725" fmla="*/ 350061 f535 1"/>
                  <a:gd name="f726" fmla="*/ 660350 f536 1"/>
                  <a:gd name="f727" fmla="*/ 333028 f535 1"/>
                  <a:gd name="f728" fmla="*/ 699960 f536 1"/>
                  <a:gd name="f729" fmla="*/ 290644 f535 1"/>
                  <a:gd name="f730" fmla="*/ 680156 f536 1"/>
                  <a:gd name="f731" fmla="*/ 239545 f535 1"/>
                  <a:gd name="f732" fmla="*/ 675401 f536 1"/>
                  <a:gd name="f733" fmla="*/ 182901 f535 1"/>
                  <a:gd name="f734" fmla="*/ 789879 f536 1"/>
                  <a:gd name="f735" fmla="*/ 183693 f535 1"/>
                  <a:gd name="f736" fmla="*/ 784334 f536 1"/>
                  <a:gd name="f737" fmla="*/ 239941 f535 1"/>
                  <a:gd name="f738" fmla="*/ 763735 f536 1"/>
                  <a:gd name="f739" fmla="*/ 285890 f535 1"/>
                  <a:gd name="f740" fmla="*/ 807308 f536 1"/>
                  <a:gd name="f741" fmla="*/ 333424 f535 1"/>
                  <a:gd name="f742" fmla="*/ 826717 f536 1"/>
                  <a:gd name="f743" fmla="*/ 345703 f535 1"/>
                  <a:gd name="f744" fmla="*/ 827113 f536 1"/>
                  <a:gd name="f745" fmla="*/ 356002 f535 1"/>
                  <a:gd name="f746" fmla="*/ 1042600 f536 1"/>
                  <a:gd name="f747" fmla="*/ 858012 f536 1"/>
                  <a:gd name="f748" fmla="*/ 858408 f536 1"/>
                  <a:gd name="f749" fmla="*/ 355209 f535 1"/>
                  <a:gd name="f750" fmla="*/ 858407 f536 1"/>
                  <a:gd name="f751" fmla="*/ 876628 f536 1"/>
                  <a:gd name="f752" fmla="*/ 916239 f536 1"/>
                  <a:gd name="f753" fmla="*/ 896434 f536 1"/>
                  <a:gd name="f754" fmla="*/ 239544 f535 1"/>
                  <a:gd name="f755" fmla="*/ 891680 f536 1"/>
                  <a:gd name="f756" fmla="*/ 1006157 f536 1"/>
                  <a:gd name="f757" fmla="*/ 1000613 f536 1"/>
                  <a:gd name="f758" fmla="*/ 980014 f536 1"/>
                  <a:gd name="f759" fmla="*/ 1023587 f536 1"/>
                  <a:gd name="f760" fmla="*/ 1042996 f536 1"/>
                  <a:gd name="f761" fmla="*/ 1043392 f536 1"/>
                  <a:gd name="f762" fmla="*/ f537 1 f2"/>
                  <a:gd name="f763" fmla="*/ f540 1 1149946"/>
                  <a:gd name="f764" fmla="*/ f541 1 489205"/>
                  <a:gd name="f765" fmla="*/ f542 1 1149946"/>
                  <a:gd name="f766" fmla="*/ f543 1 489205"/>
                  <a:gd name="f767" fmla="*/ f544 1 1149946"/>
                  <a:gd name="f768" fmla="*/ f545 1 489205"/>
                  <a:gd name="f769" fmla="*/ f546 1 1149946"/>
                  <a:gd name="f770" fmla="*/ f547 1 489205"/>
                  <a:gd name="f771" fmla="*/ f548 1 1149946"/>
                  <a:gd name="f772" fmla="*/ f549 1 489205"/>
                  <a:gd name="f773" fmla="*/ f550 1 1149946"/>
                  <a:gd name="f774" fmla="*/ f551 1 489205"/>
                  <a:gd name="f775" fmla="*/ f552 1 1149946"/>
                  <a:gd name="f776" fmla="*/ f553 1 489205"/>
                  <a:gd name="f777" fmla="*/ f554 1 1149946"/>
                  <a:gd name="f778" fmla="*/ f555 1 489205"/>
                  <a:gd name="f779" fmla="*/ f556 1 1149946"/>
                  <a:gd name="f780" fmla="*/ f557 1 489205"/>
                  <a:gd name="f781" fmla="*/ f558 1 1149946"/>
                  <a:gd name="f782" fmla="*/ f559 1 489205"/>
                  <a:gd name="f783" fmla="*/ f560 1 1149946"/>
                  <a:gd name="f784" fmla="*/ f561 1 489205"/>
                  <a:gd name="f785" fmla="*/ f562 1 1149946"/>
                  <a:gd name="f786" fmla="*/ f563 1 489205"/>
                  <a:gd name="f787" fmla="*/ f564 1 1149946"/>
                  <a:gd name="f788" fmla="*/ f565 1 489205"/>
                  <a:gd name="f789" fmla="*/ f566 1 1149946"/>
                  <a:gd name="f790" fmla="*/ f567 1 489205"/>
                  <a:gd name="f791" fmla="*/ f568 1 1149946"/>
                  <a:gd name="f792" fmla="*/ f569 1 489205"/>
                  <a:gd name="f793" fmla="*/ f570 1 1149946"/>
                  <a:gd name="f794" fmla="*/ f571 1 489205"/>
                  <a:gd name="f795" fmla="*/ f572 1 1149946"/>
                  <a:gd name="f796" fmla="*/ f573 1 489205"/>
                  <a:gd name="f797" fmla="*/ f574 1 1149946"/>
                  <a:gd name="f798" fmla="*/ f575 1 489205"/>
                  <a:gd name="f799" fmla="*/ f576 1 1149946"/>
                  <a:gd name="f800" fmla="*/ f577 1 489205"/>
                  <a:gd name="f801" fmla="*/ f578 1 1149946"/>
                  <a:gd name="f802" fmla="*/ f579 1 489205"/>
                  <a:gd name="f803" fmla="*/ f580 1 1149946"/>
                  <a:gd name="f804" fmla="*/ f581 1 489205"/>
                  <a:gd name="f805" fmla="*/ f582 1 1149946"/>
                  <a:gd name="f806" fmla="*/ f583 1 489205"/>
                  <a:gd name="f807" fmla="*/ f584 1 1149946"/>
                  <a:gd name="f808" fmla="*/ f585 1 489205"/>
                  <a:gd name="f809" fmla="*/ f586 1 1149946"/>
                  <a:gd name="f810" fmla="*/ f587 1 489205"/>
                  <a:gd name="f811" fmla="*/ f588 1 1149946"/>
                  <a:gd name="f812" fmla="*/ f589 1 489205"/>
                  <a:gd name="f813" fmla="*/ f590 1 1149946"/>
                  <a:gd name="f814" fmla="*/ f591 1 489205"/>
                  <a:gd name="f815" fmla="*/ f592 1 1149946"/>
                  <a:gd name="f816" fmla="*/ f593 1 1149946"/>
                  <a:gd name="f817" fmla="*/ f594 1 489205"/>
                  <a:gd name="f818" fmla="*/ f595 1 1149946"/>
                  <a:gd name="f819" fmla="*/ f596 1 489205"/>
                  <a:gd name="f820" fmla="*/ f597 1 1149946"/>
                  <a:gd name="f821" fmla="*/ f598 1 489205"/>
                  <a:gd name="f822" fmla="*/ f599 1 1149946"/>
                  <a:gd name="f823" fmla="*/ f600 1 489205"/>
                  <a:gd name="f824" fmla="*/ f601 1 1149946"/>
                  <a:gd name="f825" fmla="*/ f602 1 489205"/>
                  <a:gd name="f826" fmla="*/ f603 1 1149946"/>
                  <a:gd name="f827" fmla="*/ f604 1 489205"/>
                  <a:gd name="f828" fmla="*/ f605 1 1149946"/>
                  <a:gd name="f829" fmla="*/ f606 1 489205"/>
                  <a:gd name="f830" fmla="*/ f607 1 1149946"/>
                  <a:gd name="f831" fmla="*/ f608 1 489205"/>
                  <a:gd name="f832" fmla="*/ f609 1 1149946"/>
                  <a:gd name="f833" fmla="*/ f610 1 489205"/>
                  <a:gd name="f834" fmla="*/ f611 1 1149946"/>
                  <a:gd name="f835" fmla="*/ f612 1 489205"/>
                  <a:gd name="f836" fmla="*/ f613 1 1149946"/>
                  <a:gd name="f837" fmla="*/ f614 1 489205"/>
                  <a:gd name="f838" fmla="*/ f615 1 1149946"/>
                  <a:gd name="f839" fmla="*/ f616 1 489205"/>
                  <a:gd name="f840" fmla="*/ f617 1 1149946"/>
                  <a:gd name="f841" fmla="*/ f618 1 489205"/>
                  <a:gd name="f842" fmla="*/ f619 1 1149946"/>
                  <a:gd name="f843" fmla="*/ f620 1 489205"/>
                  <a:gd name="f844" fmla="*/ f621 1 1149946"/>
                  <a:gd name="f845" fmla="*/ f622 1 489205"/>
                  <a:gd name="f846" fmla="*/ f623 1 1149946"/>
                  <a:gd name="f847" fmla="*/ f624 1 489205"/>
                  <a:gd name="f848" fmla="*/ f625 1 1149946"/>
                  <a:gd name="f849" fmla="*/ f626 1 489205"/>
                  <a:gd name="f850" fmla="*/ f627 1 1149946"/>
                  <a:gd name="f851" fmla="*/ f628 1 1149946"/>
                  <a:gd name="f852" fmla="*/ f629 1 1149946"/>
                  <a:gd name="f853" fmla="*/ f630 1 1149946"/>
                  <a:gd name="f854" fmla="*/ f631 1 489205"/>
                  <a:gd name="f855" fmla="*/ f632 1 1149946"/>
                  <a:gd name="f856" fmla="*/ f633 1 1149946"/>
                  <a:gd name="f857" fmla="*/ f634 1 1149946"/>
                  <a:gd name="f858" fmla="*/ f635 1 1149946"/>
                  <a:gd name="f859" fmla="*/ f636 1 489205"/>
                  <a:gd name="f860" fmla="*/ f637 1 1149946"/>
                  <a:gd name="f861" fmla="*/ f638 1 489205"/>
                  <a:gd name="f862" fmla="*/ f639 1 1149946"/>
                  <a:gd name="f863" fmla="*/ f640 1 489205"/>
                  <a:gd name="f864" fmla="*/ f641 1 1149946"/>
                  <a:gd name="f865" fmla="*/ f642 1 1149946"/>
                  <a:gd name="f866" fmla="*/ f643 1 1149946"/>
                  <a:gd name="f867" fmla="*/ f644 1 1149946"/>
                  <a:gd name="f868" fmla="*/ f645 1 1149946"/>
                  <a:gd name="f869" fmla="*/ f646 1 1149946"/>
                  <a:gd name="f870" fmla="*/ f647 1 1149946"/>
                  <a:gd name="f871" fmla="*/ f648 1 489205"/>
                  <a:gd name="f872" fmla="*/ f649 1 1149946"/>
                  <a:gd name="f873" fmla="*/ f650 1 1149946"/>
                  <a:gd name="f874" fmla="*/ f651 1 489205"/>
                  <a:gd name="f875" fmla="*/ f652 1 1149946"/>
                  <a:gd name="f876" fmla="*/ f653 1 489205"/>
                  <a:gd name="f877" fmla="*/ f654 1 1149946"/>
                  <a:gd name="f878" fmla="*/ f655 1 489205"/>
                  <a:gd name="f879" fmla="*/ f656 1 1149946"/>
                  <a:gd name="f880" fmla="*/ f657 1 489205"/>
                  <a:gd name="f881" fmla="*/ f658 1 1149946"/>
                  <a:gd name="f882" fmla="*/ f659 1 489205"/>
                  <a:gd name="f883" fmla="*/ f660 1 1149946"/>
                  <a:gd name="f884" fmla="*/ f661 1 489205"/>
                  <a:gd name="f885" fmla="*/ f662 1 1149946"/>
                  <a:gd name="f886" fmla="*/ f663 1 489205"/>
                  <a:gd name="f887" fmla="*/ f664 1 1149946"/>
                  <a:gd name="f888" fmla="*/ f665 1 489205"/>
                  <a:gd name="f889" fmla="*/ f666 1 1149946"/>
                  <a:gd name="f890" fmla="*/ f667 1 489205"/>
                  <a:gd name="f891" fmla="*/ f668 1 1149946"/>
                  <a:gd name="f892" fmla="*/ f669 1 489205"/>
                  <a:gd name="f893" fmla="*/ f670 1 1149946"/>
                  <a:gd name="f894" fmla="*/ f671 1 489205"/>
                  <a:gd name="f895" fmla="*/ f672 1 1149946"/>
                  <a:gd name="f896" fmla="*/ f673 1 489205"/>
                  <a:gd name="f897" fmla="*/ f674 1 1149946"/>
                  <a:gd name="f898" fmla="*/ f675 1 489205"/>
                  <a:gd name="f899" fmla="*/ f676 1 1149946"/>
                  <a:gd name="f900" fmla="*/ f677 1 489205"/>
                  <a:gd name="f901" fmla="*/ f678 1 1149946"/>
                  <a:gd name="f902" fmla="*/ f679 1 489205"/>
                  <a:gd name="f903" fmla="*/ f680 1 1149946"/>
                  <a:gd name="f904" fmla="*/ f681 1 489205"/>
                  <a:gd name="f905" fmla="*/ f682 1 1149946"/>
                  <a:gd name="f906" fmla="*/ f683 1 489205"/>
                  <a:gd name="f907" fmla="*/ f684 1 1149946"/>
                  <a:gd name="f908" fmla="*/ f685 1 489205"/>
                  <a:gd name="f909" fmla="*/ f686 1 1149946"/>
                  <a:gd name="f910" fmla="*/ f687 1 489205"/>
                  <a:gd name="f911" fmla="*/ f688 1 1149946"/>
                  <a:gd name="f912" fmla="*/ f689 1 489205"/>
                  <a:gd name="f913" fmla="*/ f690 1 1149946"/>
                  <a:gd name="f914" fmla="*/ f691 1 489205"/>
                  <a:gd name="f915" fmla="*/ f692 1 1149946"/>
                  <a:gd name="f916" fmla="*/ f693 1 489205"/>
                  <a:gd name="f917" fmla="*/ f694 1 1149946"/>
                  <a:gd name="f918" fmla="*/ f695 1 489205"/>
                  <a:gd name="f919" fmla="*/ f696 1 1149946"/>
                  <a:gd name="f920" fmla="*/ f697 1 489205"/>
                  <a:gd name="f921" fmla="*/ f698 1 1149946"/>
                  <a:gd name="f922" fmla="*/ f699 1 489205"/>
                  <a:gd name="f923" fmla="*/ f700 1 1149946"/>
                  <a:gd name="f924" fmla="*/ f701 1 489205"/>
                  <a:gd name="f925" fmla="*/ f702 1 1149946"/>
                  <a:gd name="f926" fmla="*/ f703 1 489205"/>
                  <a:gd name="f927" fmla="*/ f704 1 1149946"/>
                  <a:gd name="f928" fmla="*/ f705 1 489205"/>
                  <a:gd name="f929" fmla="*/ f706 1 1149946"/>
                  <a:gd name="f930" fmla="*/ f707 1 489205"/>
                  <a:gd name="f931" fmla="*/ f708 1 1149946"/>
                  <a:gd name="f932" fmla="*/ f709 1 1149946"/>
                  <a:gd name="f933" fmla="*/ f710 1 489205"/>
                  <a:gd name="f934" fmla="*/ f711 1 1149946"/>
                  <a:gd name="f935" fmla="*/ f712 1 1149946"/>
                  <a:gd name="f936" fmla="*/ f713 1 489205"/>
                  <a:gd name="f937" fmla="*/ f714 1 1149946"/>
                  <a:gd name="f938" fmla="*/ f715 1 489205"/>
                  <a:gd name="f939" fmla="*/ f716 1 1149946"/>
                  <a:gd name="f940" fmla="*/ f717 1 489205"/>
                  <a:gd name="f941" fmla="*/ f718 1 1149946"/>
                  <a:gd name="f942" fmla="*/ f719 1 489205"/>
                  <a:gd name="f943" fmla="*/ f720 1 1149946"/>
                  <a:gd name="f944" fmla="*/ f721 1 489205"/>
                  <a:gd name="f945" fmla="*/ f722 1 1149946"/>
                  <a:gd name="f946" fmla="*/ f723 1 489205"/>
                  <a:gd name="f947" fmla="*/ f724 1 1149946"/>
                  <a:gd name="f948" fmla="*/ f725 1 489205"/>
                  <a:gd name="f949" fmla="*/ f726 1 1149946"/>
                  <a:gd name="f950" fmla="*/ f727 1 489205"/>
                  <a:gd name="f951" fmla="*/ f728 1 1149946"/>
                  <a:gd name="f952" fmla="*/ f729 1 489205"/>
                  <a:gd name="f953" fmla="*/ f730 1 1149946"/>
                  <a:gd name="f954" fmla="*/ f731 1 489205"/>
                  <a:gd name="f955" fmla="*/ f732 1 1149946"/>
                  <a:gd name="f956" fmla="*/ f733 1 489205"/>
                  <a:gd name="f957" fmla="*/ f734 1 1149946"/>
                  <a:gd name="f958" fmla="*/ f735 1 489205"/>
                  <a:gd name="f959" fmla="*/ f736 1 1149946"/>
                  <a:gd name="f960" fmla="*/ f737 1 489205"/>
                  <a:gd name="f961" fmla="*/ f738 1 1149946"/>
                  <a:gd name="f962" fmla="*/ f739 1 489205"/>
                  <a:gd name="f963" fmla="*/ f740 1 1149946"/>
                  <a:gd name="f964" fmla="*/ f741 1 489205"/>
                  <a:gd name="f965" fmla="*/ f742 1 1149946"/>
                  <a:gd name="f966" fmla="*/ f743 1 489205"/>
                  <a:gd name="f967" fmla="*/ f744 1 1149946"/>
                  <a:gd name="f968" fmla="*/ f745 1 489205"/>
                  <a:gd name="f969" fmla="*/ f746 1 1149946"/>
                  <a:gd name="f970" fmla="*/ f747 1 1149946"/>
                  <a:gd name="f971" fmla="*/ f748 1 1149946"/>
                  <a:gd name="f972" fmla="*/ f749 1 489205"/>
                  <a:gd name="f973" fmla="*/ f750 1 1149946"/>
                  <a:gd name="f974" fmla="*/ f751 1 1149946"/>
                  <a:gd name="f975" fmla="*/ f752 1 1149946"/>
                  <a:gd name="f976" fmla="*/ f753 1 1149946"/>
                  <a:gd name="f977" fmla="*/ f754 1 489205"/>
                  <a:gd name="f978" fmla="*/ f755 1 1149946"/>
                  <a:gd name="f979" fmla="*/ f756 1 1149946"/>
                  <a:gd name="f980" fmla="*/ f757 1 1149946"/>
                  <a:gd name="f981" fmla="*/ f758 1 1149946"/>
                  <a:gd name="f982" fmla="*/ f759 1 1149946"/>
                  <a:gd name="f983" fmla="*/ f760 1 1149946"/>
                  <a:gd name="f984" fmla="*/ f761 1 1149946"/>
                  <a:gd name="f985" fmla="*/ f5 1 f538"/>
                  <a:gd name="f986" fmla="*/ f6 1 f538"/>
                  <a:gd name="f987" fmla="*/ f5 1 f539"/>
                  <a:gd name="f988" fmla="*/ f7 1 f539"/>
                  <a:gd name="f989" fmla="+- f762 0 f1"/>
                  <a:gd name="f990" fmla="*/ f763 1 f538"/>
                  <a:gd name="f991" fmla="*/ f764 1 f539"/>
                  <a:gd name="f992" fmla="*/ f765 1 f538"/>
                  <a:gd name="f993" fmla="*/ f766 1 f539"/>
                  <a:gd name="f994" fmla="*/ f767 1 f538"/>
                  <a:gd name="f995" fmla="*/ f768 1 f539"/>
                  <a:gd name="f996" fmla="*/ f769 1 f538"/>
                  <a:gd name="f997" fmla="*/ f770 1 f539"/>
                  <a:gd name="f998" fmla="*/ f771 1 f538"/>
                  <a:gd name="f999" fmla="*/ f772 1 f539"/>
                  <a:gd name="f1000" fmla="*/ f773 1 f538"/>
                  <a:gd name="f1001" fmla="*/ f774 1 f539"/>
                  <a:gd name="f1002" fmla="*/ f775 1 f538"/>
                  <a:gd name="f1003" fmla="*/ f776 1 f539"/>
                  <a:gd name="f1004" fmla="*/ f777 1 f538"/>
                  <a:gd name="f1005" fmla="*/ f778 1 f539"/>
                  <a:gd name="f1006" fmla="*/ f779 1 f538"/>
                  <a:gd name="f1007" fmla="*/ f780 1 f539"/>
                  <a:gd name="f1008" fmla="*/ f781 1 f538"/>
                  <a:gd name="f1009" fmla="*/ f782 1 f539"/>
                  <a:gd name="f1010" fmla="*/ f783 1 f538"/>
                  <a:gd name="f1011" fmla="*/ f784 1 f539"/>
                  <a:gd name="f1012" fmla="*/ f785 1 f538"/>
                  <a:gd name="f1013" fmla="*/ f786 1 f539"/>
                  <a:gd name="f1014" fmla="*/ f787 1 f538"/>
                  <a:gd name="f1015" fmla="*/ f788 1 f539"/>
                  <a:gd name="f1016" fmla="*/ f789 1 f538"/>
                  <a:gd name="f1017" fmla="*/ f790 1 f539"/>
                  <a:gd name="f1018" fmla="*/ f791 1 f538"/>
                  <a:gd name="f1019" fmla="*/ f792 1 f539"/>
                  <a:gd name="f1020" fmla="*/ f793 1 f538"/>
                  <a:gd name="f1021" fmla="*/ f794 1 f539"/>
                  <a:gd name="f1022" fmla="*/ f795 1 f538"/>
                  <a:gd name="f1023" fmla="*/ f796 1 f539"/>
                  <a:gd name="f1024" fmla="*/ f797 1 f538"/>
                  <a:gd name="f1025" fmla="*/ f798 1 f539"/>
                  <a:gd name="f1026" fmla="*/ f799 1 f538"/>
                  <a:gd name="f1027" fmla="*/ f800 1 f539"/>
                  <a:gd name="f1028" fmla="*/ f801 1 f538"/>
                  <a:gd name="f1029" fmla="*/ f802 1 f539"/>
                  <a:gd name="f1030" fmla="*/ f803 1 f538"/>
                  <a:gd name="f1031" fmla="*/ f804 1 f539"/>
                  <a:gd name="f1032" fmla="*/ f805 1 f538"/>
                  <a:gd name="f1033" fmla="*/ f806 1 f539"/>
                  <a:gd name="f1034" fmla="*/ f807 1 f538"/>
                  <a:gd name="f1035" fmla="*/ f808 1 f539"/>
                  <a:gd name="f1036" fmla="*/ f809 1 f538"/>
                  <a:gd name="f1037" fmla="*/ f810 1 f539"/>
                  <a:gd name="f1038" fmla="*/ f811 1 f538"/>
                  <a:gd name="f1039" fmla="*/ f812 1 f539"/>
                  <a:gd name="f1040" fmla="*/ f813 1 f538"/>
                  <a:gd name="f1041" fmla="*/ f814 1 f539"/>
                  <a:gd name="f1042" fmla="*/ f815 1 f538"/>
                  <a:gd name="f1043" fmla="*/ f816 1 f538"/>
                  <a:gd name="f1044" fmla="*/ f817 1 f539"/>
                  <a:gd name="f1045" fmla="*/ f818 1 f538"/>
                  <a:gd name="f1046" fmla="*/ f819 1 f539"/>
                  <a:gd name="f1047" fmla="*/ f820 1 f538"/>
                  <a:gd name="f1048" fmla="*/ f821 1 f539"/>
                  <a:gd name="f1049" fmla="*/ f822 1 f538"/>
                  <a:gd name="f1050" fmla="*/ f823 1 f539"/>
                  <a:gd name="f1051" fmla="*/ f824 1 f538"/>
                  <a:gd name="f1052" fmla="*/ f825 1 f539"/>
                  <a:gd name="f1053" fmla="*/ f826 1 f538"/>
                  <a:gd name="f1054" fmla="*/ f827 1 f539"/>
                  <a:gd name="f1055" fmla="*/ f828 1 f538"/>
                  <a:gd name="f1056" fmla="*/ f829 1 f539"/>
                  <a:gd name="f1057" fmla="*/ f830 1 f538"/>
                  <a:gd name="f1058" fmla="*/ f831 1 f539"/>
                  <a:gd name="f1059" fmla="*/ f832 1 f538"/>
                  <a:gd name="f1060" fmla="*/ f833 1 f539"/>
                  <a:gd name="f1061" fmla="*/ f834 1 f538"/>
                  <a:gd name="f1062" fmla="*/ f835 1 f539"/>
                  <a:gd name="f1063" fmla="*/ f836 1 f538"/>
                  <a:gd name="f1064" fmla="*/ f837 1 f539"/>
                  <a:gd name="f1065" fmla="*/ f838 1 f538"/>
                  <a:gd name="f1066" fmla="*/ f839 1 f539"/>
                  <a:gd name="f1067" fmla="*/ f840 1 f538"/>
                  <a:gd name="f1068" fmla="*/ f841 1 f539"/>
                  <a:gd name="f1069" fmla="*/ f842 1 f538"/>
                  <a:gd name="f1070" fmla="*/ f843 1 f539"/>
                  <a:gd name="f1071" fmla="*/ f844 1 f538"/>
                  <a:gd name="f1072" fmla="*/ f845 1 f539"/>
                  <a:gd name="f1073" fmla="*/ f846 1 f538"/>
                  <a:gd name="f1074" fmla="*/ f847 1 f539"/>
                  <a:gd name="f1075" fmla="*/ f848 1 f538"/>
                  <a:gd name="f1076" fmla="*/ f849 1 f539"/>
                  <a:gd name="f1077" fmla="*/ f850 1 f538"/>
                  <a:gd name="f1078" fmla="*/ f851 1 f538"/>
                  <a:gd name="f1079" fmla="*/ f852 1 f538"/>
                  <a:gd name="f1080" fmla="*/ f853 1 f538"/>
                  <a:gd name="f1081" fmla="*/ f854 1 f539"/>
                  <a:gd name="f1082" fmla="*/ f855 1 f538"/>
                  <a:gd name="f1083" fmla="*/ f856 1 f538"/>
                  <a:gd name="f1084" fmla="*/ f857 1 f538"/>
                  <a:gd name="f1085" fmla="*/ f858 1 f538"/>
                  <a:gd name="f1086" fmla="*/ f859 1 f539"/>
                  <a:gd name="f1087" fmla="*/ f860 1 f538"/>
                  <a:gd name="f1088" fmla="*/ f861 1 f539"/>
                  <a:gd name="f1089" fmla="*/ f862 1 f538"/>
                  <a:gd name="f1090" fmla="*/ f863 1 f539"/>
                  <a:gd name="f1091" fmla="*/ f864 1 f538"/>
                  <a:gd name="f1092" fmla="*/ f865 1 f538"/>
                  <a:gd name="f1093" fmla="*/ f866 1 f538"/>
                  <a:gd name="f1094" fmla="*/ f867 1 f538"/>
                  <a:gd name="f1095" fmla="*/ f868 1 f538"/>
                  <a:gd name="f1096" fmla="*/ f869 1 f538"/>
                  <a:gd name="f1097" fmla="*/ f870 1 f538"/>
                  <a:gd name="f1098" fmla="*/ f871 1 f539"/>
                  <a:gd name="f1099" fmla="*/ f872 1 f538"/>
                  <a:gd name="f1100" fmla="*/ f873 1 f538"/>
                  <a:gd name="f1101" fmla="*/ f874 1 f539"/>
                  <a:gd name="f1102" fmla="*/ f875 1 f538"/>
                  <a:gd name="f1103" fmla="*/ f876 1 f539"/>
                  <a:gd name="f1104" fmla="*/ f877 1 f538"/>
                  <a:gd name="f1105" fmla="*/ f878 1 f539"/>
                  <a:gd name="f1106" fmla="*/ f879 1 f538"/>
                  <a:gd name="f1107" fmla="*/ f880 1 f539"/>
                  <a:gd name="f1108" fmla="*/ f881 1 f538"/>
                  <a:gd name="f1109" fmla="*/ f882 1 f539"/>
                  <a:gd name="f1110" fmla="*/ f883 1 f538"/>
                  <a:gd name="f1111" fmla="*/ f884 1 f539"/>
                  <a:gd name="f1112" fmla="*/ f885 1 f538"/>
                  <a:gd name="f1113" fmla="*/ f886 1 f539"/>
                  <a:gd name="f1114" fmla="*/ f887 1 f538"/>
                  <a:gd name="f1115" fmla="*/ f888 1 f539"/>
                  <a:gd name="f1116" fmla="*/ f889 1 f538"/>
                  <a:gd name="f1117" fmla="*/ f890 1 f539"/>
                  <a:gd name="f1118" fmla="*/ f891 1 f538"/>
                  <a:gd name="f1119" fmla="*/ f892 1 f539"/>
                  <a:gd name="f1120" fmla="*/ f893 1 f538"/>
                  <a:gd name="f1121" fmla="*/ f894 1 f539"/>
                  <a:gd name="f1122" fmla="*/ f895 1 f538"/>
                  <a:gd name="f1123" fmla="*/ f896 1 f539"/>
                  <a:gd name="f1124" fmla="*/ f897 1 f538"/>
                  <a:gd name="f1125" fmla="*/ f898 1 f539"/>
                  <a:gd name="f1126" fmla="*/ f899 1 f538"/>
                  <a:gd name="f1127" fmla="*/ f900 1 f539"/>
                  <a:gd name="f1128" fmla="*/ f901 1 f538"/>
                  <a:gd name="f1129" fmla="*/ f902 1 f539"/>
                  <a:gd name="f1130" fmla="*/ f903 1 f538"/>
                  <a:gd name="f1131" fmla="*/ f904 1 f539"/>
                  <a:gd name="f1132" fmla="*/ f905 1 f538"/>
                  <a:gd name="f1133" fmla="*/ f906 1 f539"/>
                  <a:gd name="f1134" fmla="*/ f907 1 f538"/>
                  <a:gd name="f1135" fmla="*/ f908 1 f539"/>
                  <a:gd name="f1136" fmla="*/ f909 1 f538"/>
                  <a:gd name="f1137" fmla="*/ f910 1 f539"/>
                  <a:gd name="f1138" fmla="*/ f911 1 f538"/>
                  <a:gd name="f1139" fmla="*/ f912 1 f539"/>
                  <a:gd name="f1140" fmla="*/ f913 1 f538"/>
                  <a:gd name="f1141" fmla="*/ f914 1 f539"/>
                  <a:gd name="f1142" fmla="*/ f915 1 f538"/>
                  <a:gd name="f1143" fmla="*/ f916 1 f539"/>
                  <a:gd name="f1144" fmla="*/ f917 1 f538"/>
                  <a:gd name="f1145" fmla="*/ f918 1 f539"/>
                  <a:gd name="f1146" fmla="*/ f919 1 f538"/>
                  <a:gd name="f1147" fmla="*/ f920 1 f539"/>
                  <a:gd name="f1148" fmla="*/ f921 1 f538"/>
                  <a:gd name="f1149" fmla="*/ f922 1 f539"/>
                  <a:gd name="f1150" fmla="*/ f923 1 f538"/>
                  <a:gd name="f1151" fmla="*/ f924 1 f539"/>
                  <a:gd name="f1152" fmla="*/ f925 1 f538"/>
                  <a:gd name="f1153" fmla="*/ f926 1 f539"/>
                  <a:gd name="f1154" fmla="*/ f927 1 f538"/>
                  <a:gd name="f1155" fmla="*/ f928 1 f539"/>
                  <a:gd name="f1156" fmla="*/ f929 1 f538"/>
                  <a:gd name="f1157" fmla="*/ f930 1 f539"/>
                  <a:gd name="f1158" fmla="*/ f931 1 f538"/>
                  <a:gd name="f1159" fmla="*/ f932 1 f538"/>
                  <a:gd name="f1160" fmla="*/ f933 1 f539"/>
                  <a:gd name="f1161" fmla="*/ f934 1 f538"/>
                  <a:gd name="f1162" fmla="*/ f935 1 f538"/>
                  <a:gd name="f1163" fmla="*/ f936 1 f539"/>
                  <a:gd name="f1164" fmla="*/ f937 1 f538"/>
                  <a:gd name="f1165" fmla="*/ f938 1 f539"/>
                  <a:gd name="f1166" fmla="*/ f939 1 f538"/>
                  <a:gd name="f1167" fmla="*/ f940 1 f539"/>
                  <a:gd name="f1168" fmla="*/ f941 1 f538"/>
                  <a:gd name="f1169" fmla="*/ f942 1 f539"/>
                  <a:gd name="f1170" fmla="*/ f943 1 f538"/>
                  <a:gd name="f1171" fmla="*/ f944 1 f539"/>
                  <a:gd name="f1172" fmla="*/ f945 1 f538"/>
                  <a:gd name="f1173" fmla="*/ f946 1 f539"/>
                  <a:gd name="f1174" fmla="*/ f947 1 f538"/>
                  <a:gd name="f1175" fmla="*/ f948 1 f539"/>
                  <a:gd name="f1176" fmla="*/ f949 1 f538"/>
                  <a:gd name="f1177" fmla="*/ f950 1 f539"/>
                  <a:gd name="f1178" fmla="*/ f951 1 f538"/>
                  <a:gd name="f1179" fmla="*/ f952 1 f539"/>
                  <a:gd name="f1180" fmla="*/ f953 1 f538"/>
                  <a:gd name="f1181" fmla="*/ f954 1 f539"/>
                  <a:gd name="f1182" fmla="*/ f955 1 f538"/>
                  <a:gd name="f1183" fmla="*/ f956 1 f539"/>
                  <a:gd name="f1184" fmla="*/ f957 1 f538"/>
                  <a:gd name="f1185" fmla="*/ f958 1 f539"/>
                  <a:gd name="f1186" fmla="*/ f959 1 f538"/>
                  <a:gd name="f1187" fmla="*/ f960 1 f539"/>
                  <a:gd name="f1188" fmla="*/ f961 1 f538"/>
                  <a:gd name="f1189" fmla="*/ f962 1 f539"/>
                  <a:gd name="f1190" fmla="*/ f963 1 f538"/>
                  <a:gd name="f1191" fmla="*/ f964 1 f539"/>
                  <a:gd name="f1192" fmla="*/ f965 1 f538"/>
                  <a:gd name="f1193" fmla="*/ f966 1 f539"/>
                  <a:gd name="f1194" fmla="*/ f967 1 f538"/>
                  <a:gd name="f1195" fmla="*/ f968 1 f539"/>
                  <a:gd name="f1196" fmla="*/ f969 1 f538"/>
                  <a:gd name="f1197" fmla="*/ f970 1 f538"/>
                  <a:gd name="f1198" fmla="*/ f971 1 f538"/>
                  <a:gd name="f1199" fmla="*/ f972 1 f539"/>
                  <a:gd name="f1200" fmla="*/ f973 1 f538"/>
                  <a:gd name="f1201" fmla="*/ f974 1 f538"/>
                  <a:gd name="f1202" fmla="*/ f975 1 f538"/>
                  <a:gd name="f1203" fmla="*/ f976 1 f538"/>
                  <a:gd name="f1204" fmla="*/ f977 1 f539"/>
                  <a:gd name="f1205" fmla="*/ f978 1 f538"/>
                  <a:gd name="f1206" fmla="*/ f979 1 f538"/>
                  <a:gd name="f1207" fmla="*/ f980 1 f538"/>
                  <a:gd name="f1208" fmla="*/ f981 1 f538"/>
                  <a:gd name="f1209" fmla="*/ f982 1 f538"/>
                  <a:gd name="f1210" fmla="*/ f983 1 f538"/>
                  <a:gd name="f1211" fmla="*/ f984 1 f538"/>
                  <a:gd name="f1212" fmla="*/ f985 f533 1"/>
                  <a:gd name="f1213" fmla="*/ f986 f533 1"/>
                  <a:gd name="f1214" fmla="*/ f988 f534 1"/>
                  <a:gd name="f1215" fmla="*/ f987 f534 1"/>
                  <a:gd name="f1216" fmla="*/ f990 f533 1"/>
                  <a:gd name="f1217" fmla="*/ f991 f534 1"/>
                  <a:gd name="f1218" fmla="*/ f992 f533 1"/>
                  <a:gd name="f1219" fmla="*/ f993 f534 1"/>
                  <a:gd name="f1220" fmla="*/ f994 f533 1"/>
                  <a:gd name="f1221" fmla="*/ f995 f534 1"/>
                  <a:gd name="f1222" fmla="*/ f996 f533 1"/>
                  <a:gd name="f1223" fmla="*/ f997 f534 1"/>
                  <a:gd name="f1224" fmla="*/ f998 f533 1"/>
                  <a:gd name="f1225" fmla="*/ f999 f534 1"/>
                  <a:gd name="f1226" fmla="*/ f1000 f533 1"/>
                  <a:gd name="f1227" fmla="*/ f1001 f534 1"/>
                  <a:gd name="f1228" fmla="*/ f1002 f533 1"/>
                  <a:gd name="f1229" fmla="*/ f1003 f534 1"/>
                  <a:gd name="f1230" fmla="*/ f1004 f533 1"/>
                  <a:gd name="f1231" fmla="*/ f1005 f534 1"/>
                  <a:gd name="f1232" fmla="*/ f1006 f533 1"/>
                  <a:gd name="f1233" fmla="*/ f1007 f534 1"/>
                  <a:gd name="f1234" fmla="*/ f1008 f533 1"/>
                  <a:gd name="f1235" fmla="*/ f1009 f534 1"/>
                  <a:gd name="f1236" fmla="*/ f1010 f533 1"/>
                  <a:gd name="f1237" fmla="*/ f1011 f534 1"/>
                  <a:gd name="f1238" fmla="*/ f1012 f533 1"/>
                  <a:gd name="f1239" fmla="*/ f1013 f534 1"/>
                  <a:gd name="f1240" fmla="*/ f1014 f533 1"/>
                  <a:gd name="f1241" fmla="*/ f1015 f534 1"/>
                  <a:gd name="f1242" fmla="*/ f1016 f533 1"/>
                  <a:gd name="f1243" fmla="*/ f1017 f534 1"/>
                  <a:gd name="f1244" fmla="*/ f1018 f533 1"/>
                  <a:gd name="f1245" fmla="*/ f1019 f534 1"/>
                  <a:gd name="f1246" fmla="*/ f1020 f533 1"/>
                  <a:gd name="f1247" fmla="*/ f1021 f534 1"/>
                  <a:gd name="f1248" fmla="*/ f1022 f533 1"/>
                  <a:gd name="f1249" fmla="*/ f1023 f534 1"/>
                  <a:gd name="f1250" fmla="*/ f1024 f533 1"/>
                  <a:gd name="f1251" fmla="*/ f1025 f534 1"/>
                  <a:gd name="f1252" fmla="*/ f1026 f533 1"/>
                  <a:gd name="f1253" fmla="*/ f1027 f534 1"/>
                  <a:gd name="f1254" fmla="*/ f1028 f533 1"/>
                  <a:gd name="f1255" fmla="*/ f1029 f534 1"/>
                  <a:gd name="f1256" fmla="*/ f1030 f533 1"/>
                  <a:gd name="f1257" fmla="*/ f1031 f534 1"/>
                  <a:gd name="f1258" fmla="*/ f1032 f533 1"/>
                  <a:gd name="f1259" fmla="*/ f1033 f534 1"/>
                  <a:gd name="f1260" fmla="*/ f1034 f533 1"/>
                  <a:gd name="f1261" fmla="*/ f1035 f534 1"/>
                  <a:gd name="f1262" fmla="*/ f1036 f533 1"/>
                  <a:gd name="f1263" fmla="*/ f1037 f534 1"/>
                  <a:gd name="f1264" fmla="*/ f1038 f533 1"/>
                  <a:gd name="f1265" fmla="*/ f1039 f534 1"/>
                  <a:gd name="f1266" fmla="*/ f1040 f533 1"/>
                  <a:gd name="f1267" fmla="*/ f1041 f534 1"/>
                  <a:gd name="f1268" fmla="*/ f1042 f533 1"/>
                  <a:gd name="f1269" fmla="*/ f1043 f533 1"/>
                  <a:gd name="f1270" fmla="*/ f1044 f534 1"/>
                  <a:gd name="f1271" fmla="*/ f1045 f533 1"/>
                  <a:gd name="f1272" fmla="*/ f1046 f534 1"/>
                  <a:gd name="f1273" fmla="*/ f1047 f533 1"/>
                  <a:gd name="f1274" fmla="*/ f1048 f534 1"/>
                  <a:gd name="f1275" fmla="*/ f1049 f533 1"/>
                  <a:gd name="f1276" fmla="*/ f1050 f534 1"/>
                  <a:gd name="f1277" fmla="*/ f1051 f533 1"/>
                  <a:gd name="f1278" fmla="*/ f1052 f534 1"/>
                  <a:gd name="f1279" fmla="*/ f1053 f533 1"/>
                  <a:gd name="f1280" fmla="*/ f1054 f534 1"/>
                  <a:gd name="f1281" fmla="*/ f1055 f533 1"/>
                  <a:gd name="f1282" fmla="*/ f1056 f534 1"/>
                  <a:gd name="f1283" fmla="*/ f1057 f533 1"/>
                  <a:gd name="f1284" fmla="*/ f1058 f534 1"/>
                  <a:gd name="f1285" fmla="*/ f1059 f533 1"/>
                  <a:gd name="f1286" fmla="*/ f1060 f534 1"/>
                  <a:gd name="f1287" fmla="*/ f1061 f533 1"/>
                  <a:gd name="f1288" fmla="*/ f1062 f534 1"/>
                  <a:gd name="f1289" fmla="*/ f1063 f533 1"/>
                  <a:gd name="f1290" fmla="*/ f1064 f534 1"/>
                  <a:gd name="f1291" fmla="*/ f1065 f533 1"/>
                  <a:gd name="f1292" fmla="*/ f1066 f534 1"/>
                  <a:gd name="f1293" fmla="*/ f1067 f533 1"/>
                  <a:gd name="f1294" fmla="*/ f1068 f534 1"/>
                  <a:gd name="f1295" fmla="*/ f1069 f533 1"/>
                  <a:gd name="f1296" fmla="*/ f1070 f534 1"/>
                  <a:gd name="f1297" fmla="*/ f1071 f533 1"/>
                  <a:gd name="f1298" fmla="*/ f1072 f534 1"/>
                  <a:gd name="f1299" fmla="*/ f1073 f533 1"/>
                  <a:gd name="f1300" fmla="*/ f1074 f534 1"/>
                  <a:gd name="f1301" fmla="*/ f1075 f533 1"/>
                  <a:gd name="f1302" fmla="*/ f1076 f534 1"/>
                  <a:gd name="f1303" fmla="*/ f1077 f533 1"/>
                  <a:gd name="f1304" fmla="*/ f1078 f533 1"/>
                  <a:gd name="f1305" fmla="*/ f1079 f533 1"/>
                  <a:gd name="f1306" fmla="*/ f1080 f533 1"/>
                  <a:gd name="f1307" fmla="*/ f1081 f534 1"/>
                  <a:gd name="f1308" fmla="*/ f1082 f533 1"/>
                  <a:gd name="f1309" fmla="*/ f1083 f533 1"/>
                  <a:gd name="f1310" fmla="*/ f1084 f533 1"/>
                  <a:gd name="f1311" fmla="*/ f1085 f533 1"/>
                  <a:gd name="f1312" fmla="*/ f1086 f534 1"/>
                  <a:gd name="f1313" fmla="*/ f1087 f533 1"/>
                  <a:gd name="f1314" fmla="*/ f1088 f534 1"/>
                  <a:gd name="f1315" fmla="*/ f1089 f533 1"/>
                  <a:gd name="f1316" fmla="*/ f1090 f534 1"/>
                  <a:gd name="f1317" fmla="*/ f1091 f533 1"/>
                  <a:gd name="f1318" fmla="*/ f1092 f533 1"/>
                  <a:gd name="f1319" fmla="*/ f1093 f533 1"/>
                  <a:gd name="f1320" fmla="*/ f1094 f533 1"/>
                  <a:gd name="f1321" fmla="*/ f1095 f533 1"/>
                  <a:gd name="f1322" fmla="*/ f1096 f533 1"/>
                  <a:gd name="f1323" fmla="*/ f1097 f533 1"/>
                  <a:gd name="f1324" fmla="*/ f1098 f534 1"/>
                  <a:gd name="f1325" fmla="*/ f1099 f533 1"/>
                  <a:gd name="f1326" fmla="*/ f1100 f533 1"/>
                  <a:gd name="f1327" fmla="*/ f1101 f534 1"/>
                  <a:gd name="f1328" fmla="*/ f1102 f533 1"/>
                  <a:gd name="f1329" fmla="*/ f1103 f534 1"/>
                  <a:gd name="f1330" fmla="*/ f1104 f533 1"/>
                  <a:gd name="f1331" fmla="*/ f1105 f534 1"/>
                  <a:gd name="f1332" fmla="*/ f1106 f533 1"/>
                  <a:gd name="f1333" fmla="*/ f1107 f534 1"/>
                  <a:gd name="f1334" fmla="*/ f1108 f533 1"/>
                  <a:gd name="f1335" fmla="*/ f1109 f534 1"/>
                  <a:gd name="f1336" fmla="*/ f1110 f533 1"/>
                  <a:gd name="f1337" fmla="*/ f1111 f534 1"/>
                  <a:gd name="f1338" fmla="*/ f1112 f533 1"/>
                  <a:gd name="f1339" fmla="*/ f1113 f534 1"/>
                  <a:gd name="f1340" fmla="*/ f1114 f533 1"/>
                  <a:gd name="f1341" fmla="*/ f1115 f534 1"/>
                  <a:gd name="f1342" fmla="*/ f1116 f533 1"/>
                  <a:gd name="f1343" fmla="*/ f1117 f534 1"/>
                  <a:gd name="f1344" fmla="*/ f1118 f533 1"/>
                  <a:gd name="f1345" fmla="*/ f1119 f534 1"/>
                  <a:gd name="f1346" fmla="*/ f1120 f533 1"/>
                  <a:gd name="f1347" fmla="*/ f1121 f534 1"/>
                  <a:gd name="f1348" fmla="*/ f1122 f533 1"/>
                  <a:gd name="f1349" fmla="*/ f1123 f534 1"/>
                  <a:gd name="f1350" fmla="*/ f1124 f533 1"/>
                  <a:gd name="f1351" fmla="*/ f1125 f534 1"/>
                  <a:gd name="f1352" fmla="*/ f1126 f533 1"/>
                  <a:gd name="f1353" fmla="*/ f1127 f534 1"/>
                  <a:gd name="f1354" fmla="*/ f1128 f533 1"/>
                  <a:gd name="f1355" fmla="*/ f1129 f534 1"/>
                  <a:gd name="f1356" fmla="*/ f1130 f533 1"/>
                  <a:gd name="f1357" fmla="*/ f1131 f534 1"/>
                  <a:gd name="f1358" fmla="*/ f1132 f533 1"/>
                  <a:gd name="f1359" fmla="*/ f1133 f534 1"/>
                  <a:gd name="f1360" fmla="*/ f1134 f533 1"/>
                  <a:gd name="f1361" fmla="*/ f1135 f534 1"/>
                  <a:gd name="f1362" fmla="*/ f1136 f533 1"/>
                  <a:gd name="f1363" fmla="*/ f1137 f534 1"/>
                  <a:gd name="f1364" fmla="*/ f1138 f533 1"/>
                  <a:gd name="f1365" fmla="*/ f1139 f534 1"/>
                  <a:gd name="f1366" fmla="*/ f1140 f533 1"/>
                  <a:gd name="f1367" fmla="*/ f1141 f534 1"/>
                  <a:gd name="f1368" fmla="*/ f1142 f533 1"/>
                  <a:gd name="f1369" fmla="*/ f1143 f534 1"/>
                  <a:gd name="f1370" fmla="*/ f1144 f533 1"/>
                  <a:gd name="f1371" fmla="*/ f1145 f534 1"/>
                  <a:gd name="f1372" fmla="*/ f1146 f533 1"/>
                  <a:gd name="f1373" fmla="*/ f1147 f534 1"/>
                  <a:gd name="f1374" fmla="*/ f1148 f533 1"/>
                  <a:gd name="f1375" fmla="*/ f1149 f534 1"/>
                  <a:gd name="f1376" fmla="*/ f1150 f533 1"/>
                  <a:gd name="f1377" fmla="*/ f1151 f534 1"/>
                  <a:gd name="f1378" fmla="*/ f1152 f533 1"/>
                  <a:gd name="f1379" fmla="*/ f1153 f534 1"/>
                  <a:gd name="f1380" fmla="*/ f1154 f533 1"/>
                  <a:gd name="f1381" fmla="*/ f1155 f534 1"/>
                  <a:gd name="f1382" fmla="*/ f1156 f533 1"/>
                  <a:gd name="f1383" fmla="*/ f1157 f534 1"/>
                  <a:gd name="f1384" fmla="*/ f1158 f533 1"/>
                  <a:gd name="f1385" fmla="*/ f1159 f533 1"/>
                  <a:gd name="f1386" fmla="*/ f1160 f534 1"/>
                  <a:gd name="f1387" fmla="*/ f1161 f533 1"/>
                  <a:gd name="f1388" fmla="*/ f1162 f533 1"/>
                  <a:gd name="f1389" fmla="*/ f1163 f534 1"/>
                  <a:gd name="f1390" fmla="*/ f1164 f533 1"/>
                  <a:gd name="f1391" fmla="*/ f1165 f534 1"/>
                  <a:gd name="f1392" fmla="*/ f1166 f533 1"/>
                  <a:gd name="f1393" fmla="*/ f1167 f534 1"/>
                  <a:gd name="f1394" fmla="*/ f1168 f533 1"/>
                  <a:gd name="f1395" fmla="*/ f1169 f534 1"/>
                  <a:gd name="f1396" fmla="*/ f1170 f533 1"/>
                  <a:gd name="f1397" fmla="*/ f1171 f534 1"/>
                  <a:gd name="f1398" fmla="*/ f1172 f533 1"/>
                  <a:gd name="f1399" fmla="*/ f1173 f534 1"/>
                  <a:gd name="f1400" fmla="*/ f1174 f533 1"/>
                  <a:gd name="f1401" fmla="*/ f1175 f534 1"/>
                  <a:gd name="f1402" fmla="*/ f1176 f533 1"/>
                  <a:gd name="f1403" fmla="*/ f1177 f534 1"/>
                  <a:gd name="f1404" fmla="*/ f1178 f533 1"/>
                  <a:gd name="f1405" fmla="*/ f1179 f534 1"/>
                  <a:gd name="f1406" fmla="*/ f1180 f533 1"/>
                  <a:gd name="f1407" fmla="*/ f1181 f534 1"/>
                  <a:gd name="f1408" fmla="*/ f1182 f533 1"/>
                  <a:gd name="f1409" fmla="*/ f1183 f534 1"/>
                  <a:gd name="f1410" fmla="*/ f1184 f533 1"/>
                  <a:gd name="f1411" fmla="*/ f1185 f534 1"/>
                  <a:gd name="f1412" fmla="*/ f1186 f533 1"/>
                  <a:gd name="f1413" fmla="*/ f1187 f534 1"/>
                  <a:gd name="f1414" fmla="*/ f1188 f533 1"/>
                  <a:gd name="f1415" fmla="*/ f1189 f534 1"/>
                  <a:gd name="f1416" fmla="*/ f1190 f533 1"/>
                  <a:gd name="f1417" fmla="*/ f1191 f534 1"/>
                  <a:gd name="f1418" fmla="*/ f1192 f533 1"/>
                  <a:gd name="f1419" fmla="*/ f1193 f534 1"/>
                  <a:gd name="f1420" fmla="*/ f1194 f533 1"/>
                  <a:gd name="f1421" fmla="*/ f1195 f534 1"/>
                  <a:gd name="f1422" fmla="*/ f1196 f533 1"/>
                  <a:gd name="f1423" fmla="*/ f1197 f533 1"/>
                  <a:gd name="f1424" fmla="*/ f1198 f533 1"/>
                  <a:gd name="f1425" fmla="*/ f1199 f534 1"/>
                  <a:gd name="f1426" fmla="*/ f1200 f533 1"/>
                  <a:gd name="f1427" fmla="*/ f1201 f533 1"/>
                  <a:gd name="f1428" fmla="*/ f1202 f533 1"/>
                  <a:gd name="f1429" fmla="*/ f1203 f533 1"/>
                  <a:gd name="f1430" fmla="*/ f1204 f534 1"/>
                  <a:gd name="f1431" fmla="*/ f1205 f533 1"/>
                  <a:gd name="f1432" fmla="*/ f1206 f533 1"/>
                  <a:gd name="f1433" fmla="*/ f1207 f533 1"/>
                  <a:gd name="f1434" fmla="*/ f1208 f533 1"/>
                  <a:gd name="f1435" fmla="*/ f1209 f533 1"/>
                  <a:gd name="f1436" fmla="*/ f1210 f533 1"/>
                  <a:gd name="f1437" fmla="*/ f1211 f5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89">
                    <a:pos x="f1216" y="f1217"/>
                  </a:cxn>
                  <a:cxn ang="f989">
                    <a:pos x="f1218" y="f1219"/>
                  </a:cxn>
                  <a:cxn ang="f989">
                    <a:pos x="f1220" y="f1221"/>
                  </a:cxn>
                  <a:cxn ang="f989">
                    <a:pos x="f1222" y="f1223"/>
                  </a:cxn>
                  <a:cxn ang="f989">
                    <a:pos x="f1224" y="f1225"/>
                  </a:cxn>
                  <a:cxn ang="f989">
                    <a:pos x="f1226" y="f1227"/>
                  </a:cxn>
                  <a:cxn ang="f989">
                    <a:pos x="f1228" y="f1229"/>
                  </a:cxn>
                  <a:cxn ang="f989">
                    <a:pos x="f1230" y="f1231"/>
                  </a:cxn>
                  <a:cxn ang="f989">
                    <a:pos x="f1232" y="f1233"/>
                  </a:cxn>
                  <a:cxn ang="f989">
                    <a:pos x="f1216" y="f1217"/>
                  </a:cxn>
                  <a:cxn ang="f989">
                    <a:pos x="f1234" y="f1235"/>
                  </a:cxn>
                  <a:cxn ang="f989">
                    <a:pos x="f1236" y="f1237"/>
                  </a:cxn>
                  <a:cxn ang="f989">
                    <a:pos x="f1238" y="f1239"/>
                  </a:cxn>
                  <a:cxn ang="f989">
                    <a:pos x="f1240" y="f1241"/>
                  </a:cxn>
                  <a:cxn ang="f989">
                    <a:pos x="f1242" y="f1243"/>
                  </a:cxn>
                  <a:cxn ang="f989">
                    <a:pos x="f1234" y="f1235"/>
                  </a:cxn>
                  <a:cxn ang="f989">
                    <a:pos x="f1244" y="f1245"/>
                  </a:cxn>
                  <a:cxn ang="f989">
                    <a:pos x="f1246" y="f1247"/>
                  </a:cxn>
                  <a:cxn ang="f989">
                    <a:pos x="f1248" y="f1249"/>
                  </a:cxn>
                  <a:cxn ang="f989">
                    <a:pos x="f1250" y="f1251"/>
                  </a:cxn>
                  <a:cxn ang="f989">
                    <a:pos x="f1252" y="f1253"/>
                  </a:cxn>
                  <a:cxn ang="f989">
                    <a:pos x="f1254" y="f1255"/>
                  </a:cxn>
                  <a:cxn ang="f989">
                    <a:pos x="f1256" y="f1257"/>
                  </a:cxn>
                  <a:cxn ang="f989">
                    <a:pos x="f1258" y="f1259"/>
                  </a:cxn>
                  <a:cxn ang="f989">
                    <a:pos x="f1260" y="f1261"/>
                  </a:cxn>
                  <a:cxn ang="f989">
                    <a:pos x="f1262" y="f1263"/>
                  </a:cxn>
                  <a:cxn ang="f989">
                    <a:pos x="f1264" y="f1265"/>
                  </a:cxn>
                  <a:cxn ang="f989">
                    <a:pos x="f1266" y="f1267"/>
                  </a:cxn>
                  <a:cxn ang="f989">
                    <a:pos x="f1268" y="f1253"/>
                  </a:cxn>
                  <a:cxn ang="f989">
                    <a:pos x="f1269" y="f1270"/>
                  </a:cxn>
                  <a:cxn ang="f989">
                    <a:pos x="f1271" y="f1272"/>
                  </a:cxn>
                  <a:cxn ang="f989">
                    <a:pos x="f1273" y="f1274"/>
                  </a:cxn>
                  <a:cxn ang="f989">
                    <a:pos x="f1244" y="f1245"/>
                  </a:cxn>
                  <a:cxn ang="f989">
                    <a:pos x="f1275" y="f1276"/>
                  </a:cxn>
                  <a:cxn ang="f989">
                    <a:pos x="f1277" y="f1278"/>
                  </a:cxn>
                  <a:cxn ang="f989">
                    <a:pos x="f1279" y="f1280"/>
                  </a:cxn>
                  <a:cxn ang="f989">
                    <a:pos x="f1281" y="f1282"/>
                  </a:cxn>
                  <a:cxn ang="f989">
                    <a:pos x="f1283" y="f1284"/>
                  </a:cxn>
                  <a:cxn ang="f989">
                    <a:pos x="f1285" y="f1286"/>
                  </a:cxn>
                  <a:cxn ang="f989">
                    <a:pos x="f1287" y="f1288"/>
                  </a:cxn>
                  <a:cxn ang="f989">
                    <a:pos x="f1289" y="f1290"/>
                  </a:cxn>
                  <a:cxn ang="f989">
                    <a:pos x="f1291" y="f1292"/>
                  </a:cxn>
                  <a:cxn ang="f989">
                    <a:pos x="f1293" y="f1294"/>
                  </a:cxn>
                  <a:cxn ang="f989">
                    <a:pos x="f1295" y="f1296"/>
                  </a:cxn>
                  <a:cxn ang="f989">
                    <a:pos x="f1297" y="f1298"/>
                  </a:cxn>
                  <a:cxn ang="f989">
                    <a:pos x="f1299" y="f1300"/>
                  </a:cxn>
                  <a:cxn ang="f989">
                    <a:pos x="f1301" y="f1302"/>
                  </a:cxn>
                  <a:cxn ang="f989">
                    <a:pos x="f1275" y="f1276"/>
                  </a:cxn>
                  <a:cxn ang="f989">
                    <a:pos x="f1303" y="f1245"/>
                  </a:cxn>
                  <a:cxn ang="f989">
                    <a:pos x="f1304" y="f1247"/>
                  </a:cxn>
                  <a:cxn ang="f989">
                    <a:pos x="f1305" y="f1249"/>
                  </a:cxn>
                  <a:cxn ang="f989">
                    <a:pos x="f1306" y="f1307"/>
                  </a:cxn>
                  <a:cxn ang="f989">
                    <a:pos x="f1308" y="f1253"/>
                  </a:cxn>
                  <a:cxn ang="f989">
                    <a:pos x="f1309" y="f1255"/>
                  </a:cxn>
                  <a:cxn ang="f989">
                    <a:pos x="f1310" y="f1265"/>
                  </a:cxn>
                  <a:cxn ang="f989">
                    <a:pos x="f1311" y="f1312"/>
                  </a:cxn>
                  <a:cxn ang="f989">
                    <a:pos x="f1313" y="f1314"/>
                  </a:cxn>
                  <a:cxn ang="f989">
                    <a:pos x="f1315" y="f1316"/>
                  </a:cxn>
                  <a:cxn ang="f989">
                    <a:pos x="f1317" y="f1261"/>
                  </a:cxn>
                  <a:cxn ang="f989">
                    <a:pos x="f1318" y="f1263"/>
                  </a:cxn>
                  <a:cxn ang="f989">
                    <a:pos x="f1319" y="f1265"/>
                  </a:cxn>
                  <a:cxn ang="f989">
                    <a:pos x="f1320" y="f1267"/>
                  </a:cxn>
                  <a:cxn ang="f989">
                    <a:pos x="f1321" y="f1253"/>
                  </a:cxn>
                  <a:cxn ang="f989">
                    <a:pos x="f1322" y="f1270"/>
                  </a:cxn>
                  <a:cxn ang="f989">
                    <a:pos x="f1323" y="f1324"/>
                  </a:cxn>
                  <a:cxn ang="f989">
                    <a:pos x="f1325" y="f1274"/>
                  </a:cxn>
                  <a:cxn ang="f989">
                    <a:pos x="f1303" y="f1245"/>
                  </a:cxn>
                  <a:cxn ang="f989">
                    <a:pos x="f1326" y="f1327"/>
                  </a:cxn>
                  <a:cxn ang="f989">
                    <a:pos x="f1328" y="f1329"/>
                  </a:cxn>
                  <a:cxn ang="f989">
                    <a:pos x="f1330" y="f1331"/>
                  </a:cxn>
                  <a:cxn ang="f989">
                    <a:pos x="f1332" y="f1333"/>
                  </a:cxn>
                  <a:cxn ang="f989">
                    <a:pos x="f1334" y="f1335"/>
                  </a:cxn>
                  <a:cxn ang="f989">
                    <a:pos x="f1336" y="f1337"/>
                  </a:cxn>
                  <a:cxn ang="f989">
                    <a:pos x="f1338" y="f1339"/>
                  </a:cxn>
                  <a:cxn ang="f989">
                    <a:pos x="f1340" y="f1341"/>
                  </a:cxn>
                  <a:cxn ang="f989">
                    <a:pos x="f1342" y="f1343"/>
                  </a:cxn>
                  <a:cxn ang="f989">
                    <a:pos x="f1344" y="f1345"/>
                  </a:cxn>
                  <a:cxn ang="f989">
                    <a:pos x="f1346" y="f1347"/>
                  </a:cxn>
                  <a:cxn ang="f989">
                    <a:pos x="f1348" y="f1349"/>
                  </a:cxn>
                  <a:cxn ang="f989">
                    <a:pos x="f1350" y="f1351"/>
                  </a:cxn>
                  <a:cxn ang="f989">
                    <a:pos x="f1352" y="f1353"/>
                  </a:cxn>
                  <a:cxn ang="f989">
                    <a:pos x="f1354" y="f1355"/>
                  </a:cxn>
                  <a:cxn ang="f989">
                    <a:pos x="f1326" y="f1327"/>
                  </a:cxn>
                  <a:cxn ang="f989">
                    <a:pos x="f1356" y="f1357"/>
                  </a:cxn>
                  <a:cxn ang="f989">
                    <a:pos x="f1358" y="f1359"/>
                  </a:cxn>
                  <a:cxn ang="f989">
                    <a:pos x="f1360" y="f1361"/>
                  </a:cxn>
                  <a:cxn ang="f989">
                    <a:pos x="f1362" y="f1363"/>
                  </a:cxn>
                  <a:cxn ang="f989">
                    <a:pos x="f1364" y="f1365"/>
                  </a:cxn>
                  <a:cxn ang="f989">
                    <a:pos x="f1366" y="f1367"/>
                  </a:cxn>
                  <a:cxn ang="f989">
                    <a:pos x="f1368" y="f1369"/>
                  </a:cxn>
                  <a:cxn ang="f989">
                    <a:pos x="f1370" y="f1371"/>
                  </a:cxn>
                  <a:cxn ang="f989">
                    <a:pos x="f1372" y="f1373"/>
                  </a:cxn>
                  <a:cxn ang="f989">
                    <a:pos x="f1374" y="f1375"/>
                  </a:cxn>
                  <a:cxn ang="f989">
                    <a:pos x="f1376" y="f1377"/>
                  </a:cxn>
                  <a:cxn ang="f989">
                    <a:pos x="f1378" y="f1379"/>
                  </a:cxn>
                  <a:cxn ang="f989">
                    <a:pos x="f1380" y="f1381"/>
                  </a:cxn>
                  <a:cxn ang="f989">
                    <a:pos x="f1382" y="f1383"/>
                  </a:cxn>
                  <a:cxn ang="f989">
                    <a:pos x="f1384" y="f1369"/>
                  </a:cxn>
                  <a:cxn ang="f989">
                    <a:pos x="f1385" y="f1386"/>
                  </a:cxn>
                  <a:cxn ang="f989">
                    <a:pos x="f1387" y="f1365"/>
                  </a:cxn>
                  <a:cxn ang="f989">
                    <a:pos x="f1388" y="f1389"/>
                  </a:cxn>
                  <a:cxn ang="f989">
                    <a:pos x="f1390" y="f1391"/>
                  </a:cxn>
                  <a:cxn ang="f989">
                    <a:pos x="f1392" y="f1393"/>
                  </a:cxn>
                  <a:cxn ang="f989">
                    <a:pos x="f1356" y="f1357"/>
                  </a:cxn>
                  <a:cxn ang="f989">
                    <a:pos x="f1394" y="f1395"/>
                  </a:cxn>
                  <a:cxn ang="f989">
                    <a:pos x="f1396" y="f1397"/>
                  </a:cxn>
                  <a:cxn ang="f989">
                    <a:pos x="f1398" y="f1399"/>
                  </a:cxn>
                  <a:cxn ang="f989">
                    <a:pos x="f1400" y="f1401"/>
                  </a:cxn>
                  <a:cxn ang="f989">
                    <a:pos x="f1402" y="f1403"/>
                  </a:cxn>
                  <a:cxn ang="f989">
                    <a:pos x="f1404" y="f1405"/>
                  </a:cxn>
                  <a:cxn ang="f989">
                    <a:pos x="f1406" y="f1407"/>
                  </a:cxn>
                  <a:cxn ang="f989">
                    <a:pos x="f1408" y="f1409"/>
                  </a:cxn>
                  <a:cxn ang="f989">
                    <a:pos x="f1410" y="f1411"/>
                  </a:cxn>
                  <a:cxn ang="f989">
                    <a:pos x="f1412" y="f1413"/>
                  </a:cxn>
                  <a:cxn ang="f989">
                    <a:pos x="f1414" y="f1415"/>
                  </a:cxn>
                  <a:cxn ang="f989">
                    <a:pos x="f1416" y="f1417"/>
                  </a:cxn>
                  <a:cxn ang="f989">
                    <a:pos x="f1418" y="f1419"/>
                  </a:cxn>
                  <a:cxn ang="f989">
                    <a:pos x="f1420" y="f1421"/>
                  </a:cxn>
                  <a:cxn ang="f989">
                    <a:pos x="f1394" y="f1395"/>
                  </a:cxn>
                  <a:cxn ang="f989">
                    <a:pos x="f1422" y="f1395"/>
                  </a:cxn>
                  <a:cxn ang="f989">
                    <a:pos x="f1423" y="f1397"/>
                  </a:cxn>
                  <a:cxn ang="f989">
                    <a:pos x="f1424" y="f1425"/>
                  </a:cxn>
                  <a:cxn ang="f989">
                    <a:pos x="f1426" y="f1401"/>
                  </a:cxn>
                  <a:cxn ang="f989">
                    <a:pos x="f1427" y="f1403"/>
                  </a:cxn>
                  <a:cxn ang="f989">
                    <a:pos x="f1428" y="f1405"/>
                  </a:cxn>
                  <a:cxn ang="f989">
                    <a:pos x="f1429" y="f1430"/>
                  </a:cxn>
                  <a:cxn ang="f989">
                    <a:pos x="f1431" y="f1409"/>
                  </a:cxn>
                  <a:cxn ang="f989">
                    <a:pos x="f1432" y="f1411"/>
                  </a:cxn>
                  <a:cxn ang="f989">
                    <a:pos x="f1433" y="f1413"/>
                  </a:cxn>
                  <a:cxn ang="f989">
                    <a:pos x="f1434" y="f1415"/>
                  </a:cxn>
                  <a:cxn ang="f989">
                    <a:pos x="f1435" y="f1417"/>
                  </a:cxn>
                  <a:cxn ang="f989">
                    <a:pos x="f1436" y="f1419"/>
                  </a:cxn>
                  <a:cxn ang="f989">
                    <a:pos x="f1437" y="f1421"/>
                  </a:cxn>
                  <a:cxn ang="f989">
                    <a:pos x="f1422" y="f1395"/>
                  </a:cxn>
                </a:cxnLst>
                <a:rect l="f1212" t="f1215" r="f1213" b="f1214"/>
                <a:pathLst>
                  <a:path w="1149946" h="4892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8" y="f9"/>
                    </a:cubicBezTo>
                    <a:close/>
                    <a:moveTo>
                      <a:pt x="f50" y="f51"/>
                    </a:moveTo>
                    <a:cubicBezTo>
                      <a:pt x="f52" y="f53"/>
                      <a:pt x="f54" y="f55"/>
                      <a:pt x="f5" y="f56"/>
                    </a:cubicBez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cubicBezTo>
                      <a:pt x="f50" y="f63"/>
                      <a:pt x="f61" y="f64"/>
                      <a:pt x="f50" y="f51"/>
                    </a:cubicBezTo>
                    <a:close/>
                    <a:moveTo>
                      <a:pt x="f65" y="f66"/>
                    </a:move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cubicBezTo>
                      <a:pt x="f101" y="f103"/>
                      <a:pt x="f101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8"/>
                    </a:cubicBezTo>
                    <a:cubicBezTo>
                      <a:pt x="f119" y="f120"/>
                      <a:pt x="f121" y="f122"/>
                      <a:pt x="f123" y="f90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65" y="f66"/>
                    </a:cubicBezTo>
                    <a:close/>
                    <a:moveTo>
                      <a:pt x="f146" y="f147"/>
                    </a:move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54" y="f160"/>
                      <a:pt x="f154" y="f161"/>
                      <a:pt x="f154" y="f162"/>
                    </a:cubicBez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cubicBezTo>
                      <a:pt x="f169" y="f170"/>
                      <a:pt x="f171" y="f172"/>
                      <a:pt x="f173" y="f174"/>
                    </a:cubicBezTo>
                    <a:lnTo>
                      <a:pt x="f175" y="f176"/>
                    </a:lnTo>
                    <a:lnTo>
                      <a:pt x="f177" y="f178"/>
                    </a:lnTo>
                    <a:lnTo>
                      <a:pt x="f179" y="f180"/>
                    </a:ln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68"/>
                      <a:pt x="f188" y="f189"/>
                      <a:pt x="f190" y="f191"/>
                    </a:cubicBezTo>
                    <a:cubicBezTo>
                      <a:pt x="f192" y="f193"/>
                      <a:pt x="f192" y="f194"/>
                      <a:pt x="f192" y="f195"/>
                    </a:cubicBezTo>
                    <a:cubicBezTo>
                      <a:pt x="f146" y="f196"/>
                      <a:pt x="f192" y="f197"/>
                      <a:pt x="f146" y="f147"/>
                    </a:cubicBezTo>
                    <a:close/>
                    <a:moveTo>
                      <a:pt x="f198" y="f66"/>
                    </a:moveTo>
                    <a:cubicBezTo>
                      <a:pt x="f199" y="f68"/>
                      <a:pt x="f200" y="f201"/>
                      <a:pt x="f202" y="f72"/>
                    </a:cubicBezTo>
                    <a:cubicBezTo>
                      <a:pt x="f203" y="f74"/>
                      <a:pt x="f204" y="f76"/>
                      <a:pt x="f205" y="f78"/>
                    </a:cubicBezTo>
                    <a:cubicBezTo>
                      <a:pt x="f206" y="f80"/>
                      <a:pt x="f207" y="f82"/>
                      <a:pt x="f208" y="f209"/>
                    </a:cubicBezTo>
                    <a:cubicBezTo>
                      <a:pt x="f210" y="f86"/>
                      <a:pt x="f211" y="f88"/>
                      <a:pt x="f212" y="f90"/>
                    </a:cubicBezTo>
                    <a:cubicBezTo>
                      <a:pt x="f213" y="f92"/>
                      <a:pt x="f214" y="f215"/>
                      <a:pt x="f216" y="f96"/>
                    </a:cubicBezTo>
                    <a:cubicBezTo>
                      <a:pt x="f217" y="f218"/>
                      <a:pt x="f219" y="f220"/>
                      <a:pt x="f221" y="f112"/>
                    </a:cubicBezTo>
                    <a:cubicBezTo>
                      <a:pt x="f222" y="f223"/>
                      <a:pt x="f224" y="f225"/>
                      <a:pt x="f224" y="f226"/>
                    </a:cubicBezTo>
                    <a:lnTo>
                      <a:pt x="f227" y="f228"/>
                    </a:lnTo>
                    <a:lnTo>
                      <a:pt x="f229" y="f230"/>
                    </a:lnTo>
                    <a:lnTo>
                      <a:pt x="f231" y="f102"/>
                    </a:lnTo>
                    <a:cubicBezTo>
                      <a:pt x="f231" y="f103"/>
                      <a:pt x="f231" y="f104"/>
                      <a:pt x="f232" y="f106"/>
                    </a:cubicBezTo>
                    <a:cubicBezTo>
                      <a:pt x="f233" y="f108"/>
                      <a:pt x="f234" y="f110"/>
                      <a:pt x="f235" y="f112"/>
                    </a:cubicBezTo>
                    <a:cubicBezTo>
                      <a:pt x="f236" y="f114"/>
                      <a:pt x="f237" y="f116"/>
                      <a:pt x="f238" y="f118"/>
                    </a:cubicBezTo>
                    <a:cubicBezTo>
                      <a:pt x="f239" y="f120"/>
                      <a:pt x="f240" y="f122"/>
                      <a:pt x="f241" y="f90"/>
                    </a:cubicBezTo>
                    <a:cubicBezTo>
                      <a:pt x="f242" y="f125"/>
                      <a:pt x="f243" y="f127"/>
                      <a:pt x="f244" y="f129"/>
                    </a:cubicBezTo>
                    <a:cubicBezTo>
                      <a:pt x="f245" y="f131"/>
                      <a:pt x="f246" y="f133"/>
                      <a:pt x="f247" y="f248"/>
                    </a:cubicBezTo>
                    <a:cubicBezTo>
                      <a:pt x="f249" y="f137"/>
                      <a:pt x="f250" y="f139"/>
                      <a:pt x="f251" y="f141"/>
                    </a:cubicBezTo>
                    <a:cubicBezTo>
                      <a:pt x="f252" y="f143"/>
                      <a:pt x="f253" y="f145"/>
                      <a:pt x="f198" y="f66"/>
                    </a:cubicBezTo>
                    <a:close/>
                    <a:moveTo>
                      <a:pt x="f254" y="f255"/>
                    </a:move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2" y="f268"/>
                      <a:pt x="f262" y="f269"/>
                      <a:pt x="f262" y="f270"/>
                    </a:cubicBezTo>
                    <a:cubicBezTo>
                      <a:pt x="f264" y="f271"/>
                      <a:pt x="f272" y="f273"/>
                      <a:pt x="f274" y="f275"/>
                    </a:cubicBezTo>
                    <a:cubicBezTo>
                      <a:pt x="f276" y="f277"/>
                      <a:pt x="f278" y="f279"/>
                      <a:pt x="f280" y="f281"/>
                    </a:cubicBezTo>
                    <a:cubicBezTo>
                      <a:pt x="f282" y="f283"/>
                      <a:pt x="f284" y="f285"/>
                      <a:pt x="f286" y="f287"/>
                    </a:cubicBezTo>
                    <a:lnTo>
                      <a:pt x="f288" y="f289"/>
                    </a:lnTo>
                    <a:lnTo>
                      <a:pt x="f290" y="f291"/>
                    </a:lnTo>
                    <a:lnTo>
                      <a:pt x="f292" y="f293"/>
                    </a:lnTo>
                    <a:cubicBezTo>
                      <a:pt x="f294" y="f295"/>
                      <a:pt x="f296" y="f297"/>
                      <a:pt x="f298" y="f299"/>
                    </a:cubicBezTo>
                    <a:cubicBezTo>
                      <a:pt x="f300" y="f301"/>
                      <a:pt x="f302" y="f303"/>
                      <a:pt x="f304" y="f305"/>
                    </a:cubicBezTo>
                    <a:cubicBezTo>
                      <a:pt x="f306" y="f307"/>
                      <a:pt x="f308" y="f309"/>
                      <a:pt x="f310" y="f273"/>
                    </a:cubicBezTo>
                    <a:cubicBezTo>
                      <a:pt x="f311" y="f275"/>
                      <a:pt x="f312" y="f313"/>
                      <a:pt x="f314" y="f315"/>
                    </a:cubicBezTo>
                    <a:cubicBezTo>
                      <a:pt x="f316" y="f317"/>
                      <a:pt x="f316" y="f318"/>
                      <a:pt x="f316" y="f319"/>
                    </a:cubicBezTo>
                    <a:cubicBezTo>
                      <a:pt x="f254" y="f320"/>
                      <a:pt x="f316" y="f321"/>
                      <a:pt x="f254" y="f255"/>
                    </a:cubicBezTo>
                    <a:close/>
                    <a:moveTo>
                      <a:pt x="f322" y="f323"/>
                    </a:moveTo>
                    <a:cubicBezTo>
                      <a:pt x="f324" y="f325"/>
                      <a:pt x="f326" y="f327"/>
                      <a:pt x="f328" y="f329"/>
                    </a:cubicBezTo>
                    <a:cubicBezTo>
                      <a:pt x="f330" y="f76"/>
                      <a:pt x="f331" y="f78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225"/>
                      <a:pt x="f355" y="f356"/>
                    </a:cubicBezTo>
                    <a:cubicBezTo>
                      <a:pt x="f357" y="f358"/>
                      <a:pt x="f359" y="f360"/>
                      <a:pt x="f361" y="f362"/>
                    </a:cubicBezTo>
                    <a:lnTo>
                      <a:pt x="f363" y="f364"/>
                    </a:lnTo>
                    <a:lnTo>
                      <a:pt x="f365" y="f366"/>
                    </a:lnTo>
                    <a:lnTo>
                      <a:pt x="f367" y="f368"/>
                    </a:lnTo>
                    <a:cubicBezTo>
                      <a:pt x="f369" y="f370"/>
                      <a:pt x="f371" y="f372"/>
                      <a:pt x="f6" y="f373"/>
                    </a:cubicBezTo>
                    <a:cubicBezTo>
                      <a:pt x="f374" y="f375"/>
                      <a:pt x="f376" y="f377"/>
                      <a:pt x="f378" y="f379"/>
                    </a:cubicBezTo>
                    <a:cubicBezTo>
                      <a:pt x="f380" y="f381"/>
                      <a:pt x="f378" y="f382"/>
                      <a:pt x="f383" y="f384"/>
                    </a:cubicBezTo>
                    <a:cubicBezTo>
                      <a:pt x="f385" y="f386"/>
                      <a:pt x="f387" y="f108"/>
                      <a:pt x="f388" y="f356"/>
                    </a:cubicBezTo>
                    <a:cubicBezTo>
                      <a:pt x="f389" y="f390"/>
                      <a:pt x="f391" y="f392"/>
                      <a:pt x="f393" y="f394"/>
                    </a:cubicBezTo>
                    <a:cubicBezTo>
                      <a:pt x="f395" y="f396"/>
                      <a:pt x="f397" y="f398"/>
                      <a:pt x="f399" y="f345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322" y="f323"/>
                    </a:cubicBezTo>
                    <a:close/>
                    <a:moveTo>
                      <a:pt x="f422" y="f423"/>
                    </a:moveTo>
                    <a:cubicBezTo>
                      <a:pt x="f221" y="f424"/>
                      <a:pt x="f425" y="f426"/>
                      <a:pt x="f427" y="f428"/>
                    </a:cubicBezTo>
                    <a:cubicBezTo>
                      <a:pt x="f429" y="f430"/>
                      <a:pt x="f431" y="f432"/>
                      <a:pt x="f433" y="f434"/>
                    </a:cubicBezTo>
                    <a:cubicBezTo>
                      <a:pt x="f429" y="f435"/>
                      <a:pt x="f429" y="f436"/>
                      <a:pt x="f429" y="f437"/>
                    </a:cubicBezTo>
                    <a:cubicBezTo>
                      <a:pt x="f431" y="f438"/>
                      <a:pt x="f439" y="f440"/>
                      <a:pt x="f441" y="f442"/>
                    </a:cubicBezTo>
                    <a:cubicBezTo>
                      <a:pt x="f443" y="f444"/>
                      <a:pt x="f445" y="f417"/>
                      <a:pt x="f446" y="f447"/>
                    </a:cubicBezTo>
                    <a:cubicBezTo>
                      <a:pt x="f448" y="f209"/>
                      <a:pt x="f449" y="f450"/>
                      <a:pt x="f451" y="f452"/>
                    </a:cubicBezTo>
                    <a:cubicBezTo>
                      <a:pt x="f453" y="f454"/>
                      <a:pt x="f455" y="f456"/>
                      <a:pt x="f457" y="f458"/>
                    </a:cubicBezTo>
                    <a:cubicBezTo>
                      <a:pt x="f459" y="f460"/>
                      <a:pt x="f461" y="f462"/>
                      <a:pt x="f463" y="f464"/>
                    </a:cubicBezTo>
                    <a:cubicBezTo>
                      <a:pt x="f465" y="f466"/>
                      <a:pt x="f467" y="f468"/>
                      <a:pt x="f469" y="f470"/>
                    </a:cubicBezTo>
                    <a:cubicBezTo>
                      <a:pt x="f207" y="f345"/>
                      <a:pt x="f471" y="f472"/>
                      <a:pt x="f473" y="f474"/>
                    </a:cubicBezTo>
                    <a:cubicBezTo>
                      <a:pt x="f475" y="f137"/>
                      <a:pt x="f476" y="f477"/>
                      <a:pt x="f478" y="f440"/>
                    </a:cubicBezTo>
                    <a:cubicBezTo>
                      <a:pt x="f479" y="f442"/>
                      <a:pt x="f480" y="f481"/>
                      <a:pt x="f482" y="f483"/>
                    </a:cubicBezTo>
                    <a:cubicBezTo>
                      <a:pt x="f484" y="f485"/>
                      <a:pt x="f484" y="f486"/>
                      <a:pt x="f484" y="f487"/>
                    </a:cubicBezTo>
                    <a:cubicBezTo>
                      <a:pt x="f422" y="f488"/>
                      <a:pt x="f484" y="f489"/>
                      <a:pt x="f422" y="f423"/>
                    </a:cubicBezTo>
                    <a:close/>
                    <a:moveTo>
                      <a:pt x="f490" y="f423"/>
                    </a:moveTo>
                    <a:cubicBezTo>
                      <a:pt x="f491" y="f492"/>
                      <a:pt x="f493" y="f426"/>
                      <a:pt x="f494" y="f428"/>
                    </a:cubicBezTo>
                    <a:cubicBezTo>
                      <a:pt x="f495" y="f430"/>
                      <a:pt x="f496" y="f497"/>
                      <a:pt x="f498" y="f499"/>
                    </a:cubicBezTo>
                    <a:cubicBezTo>
                      <a:pt x="f495" y="f435"/>
                      <a:pt x="f495" y="f500"/>
                      <a:pt x="f495" y="f437"/>
                    </a:cubicBezTo>
                    <a:cubicBezTo>
                      <a:pt x="f496" y="f501"/>
                      <a:pt x="f502" y="f440"/>
                      <a:pt x="f503" y="f442"/>
                    </a:cubicBezTo>
                    <a:cubicBezTo>
                      <a:pt x="f504" y="f444"/>
                      <a:pt x="f505" y="f417"/>
                      <a:pt x="f506" y="f447"/>
                    </a:cubicBezTo>
                    <a:cubicBezTo>
                      <a:pt x="f507" y="f209"/>
                      <a:pt x="f508" y="f450"/>
                      <a:pt x="f509" y="f510"/>
                    </a:cubicBezTo>
                    <a:cubicBezTo>
                      <a:pt x="f511" y="f454"/>
                      <a:pt x="f512" y="f456"/>
                      <a:pt x="f513" y="f458"/>
                    </a:cubicBezTo>
                    <a:cubicBezTo>
                      <a:pt x="f514" y="f460"/>
                      <a:pt x="f515" y="f462"/>
                      <a:pt x="f516" y="f464"/>
                    </a:cubicBezTo>
                    <a:cubicBezTo>
                      <a:pt x="f517" y="f466"/>
                      <a:pt x="f518" y="f468"/>
                      <a:pt x="f519" y="f470"/>
                    </a:cubicBezTo>
                    <a:cubicBezTo>
                      <a:pt x="f520" y="f345"/>
                      <a:pt x="f521" y="f127"/>
                      <a:pt x="f522" y="f474"/>
                    </a:cubicBezTo>
                    <a:cubicBezTo>
                      <a:pt x="f523" y="f137"/>
                      <a:pt x="f524" y="f525"/>
                      <a:pt x="f526" y="f440"/>
                    </a:cubicBezTo>
                    <a:cubicBezTo>
                      <a:pt x="f527" y="f442"/>
                      <a:pt x="f528" y="f481"/>
                      <a:pt x="f529" y="f483"/>
                    </a:cubicBezTo>
                    <a:cubicBezTo>
                      <a:pt x="f530" y="f485"/>
                      <a:pt x="f530" y="f486"/>
                      <a:pt x="f530" y="f487"/>
                    </a:cubicBezTo>
                    <a:cubicBezTo>
                      <a:pt x="f490" y="f531"/>
                      <a:pt x="f530" y="f489"/>
                      <a:pt x="f490" y="f423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82" name="Group 155"/>
            <p:cNvGrpSpPr/>
            <p:nvPr/>
          </p:nvGrpSpPr>
          <p:grpSpPr>
            <a:xfrm>
              <a:off x="3421047" y="-103812"/>
              <a:ext cx="1225311" cy="4045725"/>
              <a:chOff x="3421047" y="-103812"/>
              <a:chExt cx="1225311" cy="4045725"/>
            </a:xfrm>
          </p:grpSpPr>
          <p:sp>
            <p:nvSpPr>
              <p:cNvPr id="83" name="Freeform: Shape 161"/>
              <p:cNvSpPr/>
              <p:nvPr/>
            </p:nvSpPr>
            <p:spPr>
              <a:xfrm rot="11842781" flipV="1">
                <a:off x="3660444" y="2634539"/>
                <a:ext cx="325937" cy="315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4289"/>
                  <a:gd name="f7" fmla="val 304423"/>
                  <a:gd name="f8" fmla="val 263108"/>
                  <a:gd name="f9" fmla="val 184061"/>
                  <a:gd name="f10" fmla="val 240573"/>
                  <a:gd name="f11" fmla="val 190554"/>
                  <a:gd name="f12" fmla="val 224913"/>
                  <a:gd name="f13" fmla="val 179477"/>
                  <a:gd name="f14" fmla="val 213836"/>
                  <a:gd name="f15" fmla="val 159616"/>
                  <a:gd name="f16" fmla="val 203141"/>
                  <a:gd name="f17" fmla="val 140518"/>
                  <a:gd name="f18" fmla="val 198940"/>
                  <a:gd name="f19" fmla="val 122566"/>
                  <a:gd name="f20" fmla="val 215746"/>
                  <a:gd name="f21" fmla="val 105378"/>
                  <a:gd name="f22" fmla="val 224531"/>
                  <a:gd name="f23" fmla="val 96211"/>
                  <a:gd name="f24" fmla="val 222621"/>
                  <a:gd name="f25" fmla="val 89718"/>
                  <a:gd name="f26" fmla="val 214218"/>
                  <a:gd name="f27" fmla="val 82079"/>
                  <a:gd name="f28" fmla="val 199704"/>
                  <a:gd name="f29" fmla="val 69474"/>
                  <a:gd name="f30" fmla="val 185571"/>
                  <a:gd name="f31" fmla="val 56870"/>
                  <a:gd name="f32" fmla="val 171057"/>
                  <a:gd name="f33" fmla="val 44265"/>
                  <a:gd name="f34" fmla="val 161890"/>
                  <a:gd name="f35" fmla="val 36244"/>
                  <a:gd name="f36" fmla="val 152723"/>
                  <a:gd name="f37" fmla="val 27841"/>
                  <a:gd name="f38" fmla="val 143556"/>
                  <a:gd name="f39" fmla="val 19820"/>
                  <a:gd name="f40" fmla="val 113764"/>
                  <a:gd name="f41" fmla="+- 0 0 6917"/>
                  <a:gd name="f42" fmla="val 87791"/>
                  <a:gd name="f43" fmla="val 21730"/>
                  <a:gd name="f44" fmla="val 61436"/>
                  <a:gd name="f45" fmla="val 51140"/>
                  <a:gd name="f46" fmla="val 35463"/>
                  <a:gd name="f47" fmla="val 81315"/>
                  <a:gd name="f48" fmla="val 7962"/>
                  <a:gd name="f49" fmla="val 109579"/>
                  <a:gd name="f50" fmla="+- 0 0 3496"/>
                  <a:gd name="f51" fmla="val 121420"/>
                  <a:gd name="f52" fmla="+- 0 0 2350"/>
                  <a:gd name="f53" fmla="val 127913"/>
                  <a:gd name="f54" fmla="val 9872"/>
                  <a:gd name="f55" fmla="val 137462"/>
                  <a:gd name="f56" fmla="val 25532"/>
                  <a:gd name="f57" fmla="val 150067"/>
                  <a:gd name="f58" fmla="val 39665"/>
                  <a:gd name="f59" fmla="val 164581"/>
                  <a:gd name="f60" fmla="val 54561"/>
                  <a:gd name="f61" fmla="val 178331"/>
                  <a:gd name="f62" fmla="val 61818"/>
                  <a:gd name="f63" fmla="val 197811"/>
                  <a:gd name="f64" fmla="val 79006"/>
                  <a:gd name="f65" fmla="val 207742"/>
                  <a:gd name="f66" fmla="val 93902"/>
                  <a:gd name="f67" fmla="val 219583"/>
                  <a:gd name="f68" fmla="val 104979"/>
                  <a:gd name="f69" fmla="val 228367"/>
                  <a:gd name="f70" fmla="val 114910"/>
                  <a:gd name="f71" fmla="val 222256"/>
                  <a:gd name="f72" fmla="val 125605"/>
                  <a:gd name="f73" fmla="val 216909"/>
                  <a:gd name="f74" fmla="val 203158"/>
                  <a:gd name="f75" fmla="val 177550"/>
                  <a:gd name="f76" fmla="val 213471"/>
                  <a:gd name="f77" fmla="val 188245"/>
                  <a:gd name="f78" fmla="val 241736"/>
                  <a:gd name="f79" fmla="val 189391"/>
                  <a:gd name="f80" fmla="val 253576"/>
                  <a:gd name="f81" fmla="val 187481"/>
                  <a:gd name="f82" fmla="val 266181"/>
                  <a:gd name="f83" fmla="val 191683"/>
                  <a:gd name="f84" fmla="val 277640"/>
                  <a:gd name="f85" fmla="val 198558"/>
                  <a:gd name="f86" fmla="val 291390"/>
                  <a:gd name="f87" fmla="val 211163"/>
                  <a:gd name="f88" fmla="val 297883"/>
                  <a:gd name="f89" fmla="val 223767"/>
                  <a:gd name="f90" fmla="val 304376"/>
                  <a:gd name="f91" fmla="val 280296"/>
                  <a:gd name="f92" fmla="val 306286"/>
                  <a:gd name="f93" fmla="val 327659"/>
                  <a:gd name="f94" fmla="val 249375"/>
                  <a:gd name="f95" fmla="val 310853"/>
                  <a:gd name="f96" fmla="val 200103"/>
                  <a:gd name="f97" fmla="val 297866"/>
                  <a:gd name="f98" fmla="val 185970"/>
                  <a:gd name="f99" fmla="val 284116"/>
                  <a:gd name="f100" fmla="val 177949"/>
                  <a:gd name="f101" fmla="+- 0 0 -90"/>
                  <a:gd name="f102" fmla="*/ f3 1 314289"/>
                  <a:gd name="f103" fmla="*/ f4 1 304423"/>
                  <a:gd name="f104" fmla="+- f7 0 f5"/>
                  <a:gd name="f105" fmla="+- f6 0 f5"/>
                  <a:gd name="f106" fmla="*/ f101 f0 1"/>
                  <a:gd name="f107" fmla="*/ f105 1 314289"/>
                  <a:gd name="f108" fmla="*/ f104 1 304423"/>
                  <a:gd name="f109" fmla="*/ 263108 f105 1"/>
                  <a:gd name="f110" fmla="*/ 184061 f104 1"/>
                  <a:gd name="f111" fmla="*/ 213836 f105 1"/>
                  <a:gd name="f112" fmla="*/ 159616 f104 1"/>
                  <a:gd name="f113" fmla="*/ 215746 f105 1"/>
                  <a:gd name="f114" fmla="*/ 105378 f104 1"/>
                  <a:gd name="f115" fmla="*/ 214218 f105 1"/>
                  <a:gd name="f116" fmla="*/ 82079 f104 1"/>
                  <a:gd name="f117" fmla="*/ 171057 f105 1"/>
                  <a:gd name="f118" fmla="*/ 44265 f104 1"/>
                  <a:gd name="f119" fmla="*/ 143556 f105 1"/>
                  <a:gd name="f120" fmla="*/ 19820 f104 1"/>
                  <a:gd name="f121" fmla="*/ 87791 f105 1"/>
                  <a:gd name="f122" fmla="*/ 21730 f104 1"/>
                  <a:gd name="f123" fmla="*/ 7962 f105 1"/>
                  <a:gd name="f124" fmla="*/ 109579 f104 1"/>
                  <a:gd name="f125" fmla="*/ 9872 f105 1"/>
                  <a:gd name="f126" fmla="*/ 137462 f104 1"/>
                  <a:gd name="f127" fmla="*/ 54561 f105 1"/>
                  <a:gd name="f128" fmla="*/ 178331 f104 1"/>
                  <a:gd name="f129" fmla="*/ 93902 f105 1"/>
                  <a:gd name="f130" fmla="*/ 219583 f104 1"/>
                  <a:gd name="f131" fmla="*/ 125605 f105 1"/>
                  <a:gd name="f132" fmla="*/ 216909 f104 1"/>
                  <a:gd name="f133" fmla="*/ 188245 f105 1"/>
                  <a:gd name="f134" fmla="*/ 241736 f104 1"/>
                  <a:gd name="f135" fmla="*/ 191683 f105 1"/>
                  <a:gd name="f136" fmla="*/ 277640 f104 1"/>
                  <a:gd name="f137" fmla="*/ 223767 f105 1"/>
                  <a:gd name="f138" fmla="*/ 304376 f104 1"/>
                  <a:gd name="f139" fmla="*/ 310853 f105 1"/>
                  <a:gd name="f140" fmla="*/ 200103 f104 1"/>
                  <a:gd name="f141" fmla="*/ f106 1 f2"/>
                  <a:gd name="f142" fmla="*/ f109 1 314289"/>
                  <a:gd name="f143" fmla="*/ f110 1 304423"/>
                  <a:gd name="f144" fmla="*/ f111 1 314289"/>
                  <a:gd name="f145" fmla="*/ f112 1 304423"/>
                  <a:gd name="f146" fmla="*/ f113 1 314289"/>
                  <a:gd name="f147" fmla="*/ f114 1 304423"/>
                  <a:gd name="f148" fmla="*/ f115 1 314289"/>
                  <a:gd name="f149" fmla="*/ f116 1 304423"/>
                  <a:gd name="f150" fmla="*/ f117 1 314289"/>
                  <a:gd name="f151" fmla="*/ f118 1 304423"/>
                  <a:gd name="f152" fmla="*/ f119 1 314289"/>
                  <a:gd name="f153" fmla="*/ f120 1 304423"/>
                  <a:gd name="f154" fmla="*/ f121 1 314289"/>
                  <a:gd name="f155" fmla="*/ f122 1 304423"/>
                  <a:gd name="f156" fmla="*/ f123 1 314289"/>
                  <a:gd name="f157" fmla="*/ f124 1 304423"/>
                  <a:gd name="f158" fmla="*/ f125 1 314289"/>
                  <a:gd name="f159" fmla="*/ f126 1 304423"/>
                  <a:gd name="f160" fmla="*/ f127 1 314289"/>
                  <a:gd name="f161" fmla="*/ f128 1 304423"/>
                  <a:gd name="f162" fmla="*/ f129 1 314289"/>
                  <a:gd name="f163" fmla="*/ f130 1 304423"/>
                  <a:gd name="f164" fmla="*/ f131 1 314289"/>
                  <a:gd name="f165" fmla="*/ f132 1 304423"/>
                  <a:gd name="f166" fmla="*/ f133 1 314289"/>
                  <a:gd name="f167" fmla="*/ f134 1 304423"/>
                  <a:gd name="f168" fmla="*/ f135 1 314289"/>
                  <a:gd name="f169" fmla="*/ f136 1 304423"/>
                  <a:gd name="f170" fmla="*/ f137 1 314289"/>
                  <a:gd name="f171" fmla="*/ f138 1 304423"/>
                  <a:gd name="f172" fmla="*/ f139 1 314289"/>
                  <a:gd name="f173" fmla="*/ f140 1 304423"/>
                  <a:gd name="f174" fmla="*/ f5 1 f107"/>
                  <a:gd name="f175" fmla="*/ f6 1 f107"/>
                  <a:gd name="f176" fmla="*/ f5 1 f108"/>
                  <a:gd name="f177" fmla="*/ f7 1 f108"/>
                  <a:gd name="f178" fmla="+- f141 0 f1"/>
                  <a:gd name="f179" fmla="*/ f142 1 f107"/>
                  <a:gd name="f180" fmla="*/ f143 1 f108"/>
                  <a:gd name="f181" fmla="*/ f144 1 f107"/>
                  <a:gd name="f182" fmla="*/ f145 1 f108"/>
                  <a:gd name="f183" fmla="*/ f146 1 f107"/>
                  <a:gd name="f184" fmla="*/ f147 1 f108"/>
                  <a:gd name="f185" fmla="*/ f148 1 f107"/>
                  <a:gd name="f186" fmla="*/ f149 1 f108"/>
                  <a:gd name="f187" fmla="*/ f150 1 f107"/>
                  <a:gd name="f188" fmla="*/ f151 1 f108"/>
                  <a:gd name="f189" fmla="*/ f152 1 f107"/>
                  <a:gd name="f190" fmla="*/ f153 1 f108"/>
                  <a:gd name="f191" fmla="*/ f154 1 f107"/>
                  <a:gd name="f192" fmla="*/ f155 1 f108"/>
                  <a:gd name="f193" fmla="*/ f156 1 f107"/>
                  <a:gd name="f194" fmla="*/ f157 1 f108"/>
                  <a:gd name="f195" fmla="*/ f158 1 f107"/>
                  <a:gd name="f196" fmla="*/ f159 1 f108"/>
                  <a:gd name="f197" fmla="*/ f160 1 f107"/>
                  <a:gd name="f198" fmla="*/ f161 1 f108"/>
                  <a:gd name="f199" fmla="*/ f162 1 f107"/>
                  <a:gd name="f200" fmla="*/ f163 1 f108"/>
                  <a:gd name="f201" fmla="*/ f164 1 f107"/>
                  <a:gd name="f202" fmla="*/ f165 1 f108"/>
                  <a:gd name="f203" fmla="*/ f166 1 f107"/>
                  <a:gd name="f204" fmla="*/ f167 1 f108"/>
                  <a:gd name="f205" fmla="*/ f168 1 f107"/>
                  <a:gd name="f206" fmla="*/ f169 1 f108"/>
                  <a:gd name="f207" fmla="*/ f170 1 f107"/>
                  <a:gd name="f208" fmla="*/ f171 1 f108"/>
                  <a:gd name="f209" fmla="*/ f172 1 f107"/>
                  <a:gd name="f210" fmla="*/ f173 1 f108"/>
                  <a:gd name="f211" fmla="*/ f174 f102 1"/>
                  <a:gd name="f212" fmla="*/ f175 f102 1"/>
                  <a:gd name="f213" fmla="*/ f177 f103 1"/>
                  <a:gd name="f214" fmla="*/ f176 f103 1"/>
                  <a:gd name="f215" fmla="*/ f179 f102 1"/>
                  <a:gd name="f216" fmla="*/ f180 f103 1"/>
                  <a:gd name="f217" fmla="*/ f181 f102 1"/>
                  <a:gd name="f218" fmla="*/ f182 f103 1"/>
                  <a:gd name="f219" fmla="*/ f183 f102 1"/>
                  <a:gd name="f220" fmla="*/ f184 f103 1"/>
                  <a:gd name="f221" fmla="*/ f185 f102 1"/>
                  <a:gd name="f222" fmla="*/ f186 f103 1"/>
                  <a:gd name="f223" fmla="*/ f187 f102 1"/>
                  <a:gd name="f224" fmla="*/ f188 f103 1"/>
                  <a:gd name="f225" fmla="*/ f189 f102 1"/>
                  <a:gd name="f226" fmla="*/ f190 f103 1"/>
                  <a:gd name="f227" fmla="*/ f191 f102 1"/>
                  <a:gd name="f228" fmla="*/ f192 f103 1"/>
                  <a:gd name="f229" fmla="*/ f193 f102 1"/>
                  <a:gd name="f230" fmla="*/ f194 f103 1"/>
                  <a:gd name="f231" fmla="*/ f195 f102 1"/>
                  <a:gd name="f232" fmla="*/ f196 f103 1"/>
                  <a:gd name="f233" fmla="*/ f197 f102 1"/>
                  <a:gd name="f234" fmla="*/ f198 f103 1"/>
                  <a:gd name="f235" fmla="*/ f199 f102 1"/>
                  <a:gd name="f236" fmla="*/ f200 f103 1"/>
                  <a:gd name="f237" fmla="*/ f201 f102 1"/>
                  <a:gd name="f238" fmla="*/ f202 f103 1"/>
                  <a:gd name="f239" fmla="*/ f203 f102 1"/>
                  <a:gd name="f240" fmla="*/ f204 f103 1"/>
                  <a:gd name="f241" fmla="*/ f205 f102 1"/>
                  <a:gd name="f242" fmla="*/ f206 f103 1"/>
                  <a:gd name="f243" fmla="*/ f207 f102 1"/>
                  <a:gd name="f244" fmla="*/ f208 f103 1"/>
                  <a:gd name="f245" fmla="*/ f209 f102 1"/>
                  <a:gd name="f246" fmla="*/ f210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15" y="f216"/>
                  </a:cxn>
                  <a:cxn ang="f178">
                    <a:pos x="f217" y="f218"/>
                  </a:cxn>
                  <a:cxn ang="f178">
                    <a:pos x="f219" y="f220"/>
                  </a:cxn>
                  <a:cxn ang="f178">
                    <a:pos x="f221" y="f222"/>
                  </a:cxn>
                  <a:cxn ang="f178">
                    <a:pos x="f223" y="f224"/>
                  </a:cxn>
                  <a:cxn ang="f178">
                    <a:pos x="f225" y="f226"/>
                  </a:cxn>
                  <a:cxn ang="f178">
                    <a:pos x="f227" y="f228"/>
                  </a:cxn>
                  <a:cxn ang="f178">
                    <a:pos x="f229" y="f230"/>
                  </a:cxn>
                  <a:cxn ang="f178">
                    <a:pos x="f231" y="f232"/>
                  </a:cxn>
                  <a:cxn ang="f178">
                    <a:pos x="f233" y="f234"/>
                  </a:cxn>
                  <a:cxn ang="f178">
                    <a:pos x="f235" y="f236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15" y="f216"/>
                  </a:cxn>
                </a:cxnLst>
                <a:rect l="f211" t="f214" r="f212" b="f213"/>
                <a:pathLst>
                  <a:path w="314289" h="3044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36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4" name="Freeform: Shape 162"/>
              <p:cNvSpPr/>
              <p:nvPr/>
            </p:nvSpPr>
            <p:spPr>
              <a:xfrm rot="11842781" flipV="1">
                <a:off x="3459798" y="1965109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5" name="Freeform: Shape 163"/>
              <p:cNvSpPr/>
              <p:nvPr/>
            </p:nvSpPr>
            <p:spPr>
              <a:xfrm rot="11842781" flipV="1">
                <a:off x="3774790" y="2856483"/>
                <a:ext cx="317049" cy="3183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714"/>
                  <a:gd name="f7" fmla="val 306923"/>
                  <a:gd name="f8" fmla="val 261929"/>
                  <a:gd name="f9" fmla="val 192583"/>
                  <a:gd name="f10" fmla="val 234046"/>
                  <a:gd name="f11" fmla="val 198695"/>
                  <a:gd name="f12" fmla="val 220677"/>
                  <a:gd name="f13" fmla="val 183035"/>
                  <a:gd name="f14" fmla="val 210746"/>
                  <a:gd name="f15" fmla="val 162791"/>
                  <a:gd name="f16" fmla="val 199670"/>
                  <a:gd name="f17" fmla="val 141020"/>
                  <a:gd name="f18" fmla="val 120394"/>
                  <a:gd name="f19" fmla="val 224497"/>
                  <a:gd name="f20" fmla="val 106644"/>
                  <a:gd name="f21" fmla="val 231372"/>
                  <a:gd name="f22" fmla="val 100150"/>
                  <a:gd name="f23" fmla="val 227934"/>
                  <a:gd name="f24" fmla="val 92893"/>
                  <a:gd name="f25" fmla="val 223351"/>
                  <a:gd name="f26" fmla="val 88310"/>
                  <a:gd name="f27" fmla="val 209219"/>
                  <a:gd name="f28" fmla="val 72268"/>
                  <a:gd name="f29" fmla="val 197378"/>
                  <a:gd name="f30" fmla="val 53170"/>
                  <a:gd name="f31" fmla="val 175224"/>
                  <a:gd name="f32" fmla="val 47059"/>
                  <a:gd name="f33" fmla="val 155745"/>
                  <a:gd name="f34" fmla="val 31780"/>
                  <a:gd name="f35" fmla="val 141995"/>
                  <a:gd name="f36" fmla="+- 0 0 1832"/>
                  <a:gd name="f37" fmla="val 120223"/>
                  <a:gd name="f38" fmla="val 78"/>
                  <a:gd name="f39" fmla="val 101126"/>
                  <a:gd name="f40" fmla="val 1988"/>
                  <a:gd name="f41" fmla="val 84701"/>
                  <a:gd name="f42" fmla="val 30634"/>
                  <a:gd name="f43" fmla="val 67132"/>
                  <a:gd name="f44" fmla="val 47822"/>
                  <a:gd name="f45" fmla="val 47270"/>
                  <a:gd name="f46" fmla="val 67302"/>
                  <a:gd name="f47" fmla="val 27790"/>
                  <a:gd name="f48" fmla="val 87546"/>
                  <a:gd name="f49" fmla="val 7164"/>
                  <a:gd name="f50" fmla="+- 0 0 2002"/>
                  <a:gd name="f51" fmla="val 115047"/>
                  <a:gd name="f52" fmla="+- 0 0 2766"/>
                  <a:gd name="f53" fmla="val 129179"/>
                  <a:gd name="f54" fmla="val 21297"/>
                  <a:gd name="f55" fmla="val 142165"/>
                  <a:gd name="f56" fmla="val 33901"/>
                  <a:gd name="f57" fmla="val 156680"/>
                  <a:gd name="f58" fmla="val 46888"/>
                  <a:gd name="f59" fmla="val 170812"/>
                  <a:gd name="f60" fmla="val 61402"/>
                  <a:gd name="f61" fmla="val 184562"/>
                  <a:gd name="f62" fmla="val 76299"/>
                  <a:gd name="f63" fmla="val 197931"/>
                  <a:gd name="f64" fmla="val 90049"/>
                  <a:gd name="f65" fmla="val 212445"/>
                  <a:gd name="f66" fmla="val 98834"/>
                  <a:gd name="f67" fmla="val 221994"/>
                  <a:gd name="f68" fmla="val 104563"/>
                  <a:gd name="f69" fmla="val 225050"/>
                  <a:gd name="f70" fmla="val 114876"/>
                  <a:gd name="f71" fmla="val 213973"/>
                  <a:gd name="f72" fmla="val 134356"/>
                  <a:gd name="f73" fmla="val 193347"/>
                  <a:gd name="f74" fmla="val 154217"/>
                  <a:gd name="f75" fmla="val 206334"/>
                  <a:gd name="f76" fmla="val 172169"/>
                  <a:gd name="f77" fmla="val 217029"/>
                  <a:gd name="f78" fmla="val 188975"/>
                  <a:gd name="f79" fmla="val 226959"/>
                  <a:gd name="f80" fmla="val 197760"/>
                  <a:gd name="f81" fmla="val 241856"/>
                  <a:gd name="f82" fmla="val 191649"/>
                  <a:gd name="f83" fmla="val 263627"/>
                  <a:gd name="f84" fmla="val 184010"/>
                  <a:gd name="f85" fmla="val 289218"/>
                  <a:gd name="f86" fmla="val 205399"/>
                  <a:gd name="f87" fmla="val 311753"/>
                  <a:gd name="f88" fmla="val 230990"/>
                  <a:gd name="f89" fmla="val 306024"/>
                  <a:gd name="f90" fmla="val 265748"/>
                  <a:gd name="f91" fmla="val 298003"/>
                  <a:gd name="f92" fmla="val 290575"/>
                  <a:gd name="f93" fmla="val 276232"/>
                  <a:gd name="f94" fmla="val 302798"/>
                  <a:gd name="f95" fmla="val 243001"/>
                  <a:gd name="f96" fmla="val 313492"/>
                  <a:gd name="f97" fmla="val 210535"/>
                  <a:gd name="f98" fmla="val 293631"/>
                  <a:gd name="f99" fmla="val 185708"/>
                  <a:gd name="f100" fmla="+- 0 0 -90"/>
                  <a:gd name="f101" fmla="*/ f3 1 305714"/>
                  <a:gd name="f102" fmla="*/ f4 1 306923"/>
                  <a:gd name="f103" fmla="+- f7 0 f5"/>
                  <a:gd name="f104" fmla="+- f6 0 f5"/>
                  <a:gd name="f105" fmla="*/ f100 f0 1"/>
                  <a:gd name="f106" fmla="*/ f104 1 305714"/>
                  <a:gd name="f107" fmla="*/ f103 1 306923"/>
                  <a:gd name="f108" fmla="*/ 261929 f104 1"/>
                  <a:gd name="f109" fmla="*/ 192583 f103 1"/>
                  <a:gd name="f110" fmla="*/ 210746 f104 1"/>
                  <a:gd name="f111" fmla="*/ 162791 f103 1"/>
                  <a:gd name="f112" fmla="*/ 224497 f104 1"/>
                  <a:gd name="f113" fmla="*/ 106644 f103 1"/>
                  <a:gd name="f114" fmla="*/ 223351 f104 1"/>
                  <a:gd name="f115" fmla="*/ 88310 f103 1"/>
                  <a:gd name="f116" fmla="*/ 175224 f104 1"/>
                  <a:gd name="f117" fmla="*/ 47059 f103 1"/>
                  <a:gd name="f118" fmla="*/ 120223 f104 1"/>
                  <a:gd name="f119" fmla="*/ 78 f103 1"/>
                  <a:gd name="f120" fmla="*/ 67132 f104 1"/>
                  <a:gd name="f121" fmla="*/ 47822 f103 1"/>
                  <a:gd name="f122" fmla="*/ 7164 f104 1"/>
                  <a:gd name="f123" fmla="*/ 129179 f103 1"/>
                  <a:gd name="f124" fmla="*/ 46888 f104 1"/>
                  <a:gd name="f125" fmla="*/ 170812 f103 1"/>
                  <a:gd name="f126" fmla="*/ 90049 f104 1"/>
                  <a:gd name="f127" fmla="*/ 212445 f103 1"/>
                  <a:gd name="f128" fmla="*/ 114876 f104 1"/>
                  <a:gd name="f129" fmla="*/ 213973 f103 1"/>
                  <a:gd name="f130" fmla="*/ 172169 f104 1"/>
                  <a:gd name="f131" fmla="*/ 217029 f103 1"/>
                  <a:gd name="f132" fmla="*/ 191649 f104 1"/>
                  <a:gd name="f133" fmla="*/ 263627 f103 1"/>
                  <a:gd name="f134" fmla="*/ 230990 f104 1"/>
                  <a:gd name="f135" fmla="*/ 306024 f103 1"/>
                  <a:gd name="f136" fmla="*/ 302798 f104 1"/>
                  <a:gd name="f137" fmla="*/ 243001 f103 1"/>
                  <a:gd name="f138" fmla="*/ f105 1 f2"/>
                  <a:gd name="f139" fmla="*/ f108 1 305714"/>
                  <a:gd name="f140" fmla="*/ f109 1 306923"/>
                  <a:gd name="f141" fmla="*/ f110 1 305714"/>
                  <a:gd name="f142" fmla="*/ f111 1 306923"/>
                  <a:gd name="f143" fmla="*/ f112 1 305714"/>
                  <a:gd name="f144" fmla="*/ f113 1 306923"/>
                  <a:gd name="f145" fmla="*/ f114 1 305714"/>
                  <a:gd name="f146" fmla="*/ f115 1 306923"/>
                  <a:gd name="f147" fmla="*/ f116 1 305714"/>
                  <a:gd name="f148" fmla="*/ f117 1 306923"/>
                  <a:gd name="f149" fmla="*/ f118 1 305714"/>
                  <a:gd name="f150" fmla="*/ f119 1 306923"/>
                  <a:gd name="f151" fmla="*/ f120 1 305714"/>
                  <a:gd name="f152" fmla="*/ f121 1 306923"/>
                  <a:gd name="f153" fmla="*/ f122 1 305714"/>
                  <a:gd name="f154" fmla="*/ f123 1 306923"/>
                  <a:gd name="f155" fmla="*/ f124 1 305714"/>
                  <a:gd name="f156" fmla="*/ f125 1 306923"/>
                  <a:gd name="f157" fmla="*/ f126 1 305714"/>
                  <a:gd name="f158" fmla="*/ f127 1 306923"/>
                  <a:gd name="f159" fmla="*/ f128 1 305714"/>
                  <a:gd name="f160" fmla="*/ f129 1 306923"/>
                  <a:gd name="f161" fmla="*/ f130 1 305714"/>
                  <a:gd name="f162" fmla="*/ f131 1 306923"/>
                  <a:gd name="f163" fmla="*/ f132 1 305714"/>
                  <a:gd name="f164" fmla="*/ f133 1 306923"/>
                  <a:gd name="f165" fmla="*/ f134 1 305714"/>
                  <a:gd name="f166" fmla="*/ f135 1 306923"/>
                  <a:gd name="f167" fmla="*/ f136 1 305714"/>
                  <a:gd name="f168" fmla="*/ f137 1 306923"/>
                  <a:gd name="f169" fmla="*/ f5 1 f106"/>
                  <a:gd name="f170" fmla="*/ f6 1 f106"/>
                  <a:gd name="f171" fmla="*/ f5 1 f107"/>
                  <a:gd name="f172" fmla="*/ f7 1 f107"/>
                  <a:gd name="f173" fmla="+- f138 0 f1"/>
                  <a:gd name="f174" fmla="*/ f139 1 f106"/>
                  <a:gd name="f175" fmla="*/ f140 1 f107"/>
                  <a:gd name="f176" fmla="*/ f141 1 f106"/>
                  <a:gd name="f177" fmla="*/ f142 1 f107"/>
                  <a:gd name="f178" fmla="*/ f143 1 f106"/>
                  <a:gd name="f179" fmla="*/ f144 1 f107"/>
                  <a:gd name="f180" fmla="*/ f145 1 f106"/>
                  <a:gd name="f181" fmla="*/ f146 1 f107"/>
                  <a:gd name="f182" fmla="*/ f147 1 f106"/>
                  <a:gd name="f183" fmla="*/ f148 1 f107"/>
                  <a:gd name="f184" fmla="*/ f149 1 f106"/>
                  <a:gd name="f185" fmla="*/ f150 1 f107"/>
                  <a:gd name="f186" fmla="*/ f151 1 f106"/>
                  <a:gd name="f187" fmla="*/ f152 1 f107"/>
                  <a:gd name="f188" fmla="*/ f153 1 f106"/>
                  <a:gd name="f189" fmla="*/ f154 1 f107"/>
                  <a:gd name="f190" fmla="*/ f155 1 f106"/>
                  <a:gd name="f191" fmla="*/ f156 1 f107"/>
                  <a:gd name="f192" fmla="*/ f157 1 f106"/>
                  <a:gd name="f193" fmla="*/ f158 1 f107"/>
                  <a:gd name="f194" fmla="*/ f159 1 f106"/>
                  <a:gd name="f195" fmla="*/ f160 1 f107"/>
                  <a:gd name="f196" fmla="*/ f161 1 f106"/>
                  <a:gd name="f197" fmla="*/ f162 1 f107"/>
                  <a:gd name="f198" fmla="*/ f163 1 f106"/>
                  <a:gd name="f199" fmla="*/ f164 1 f107"/>
                  <a:gd name="f200" fmla="*/ f165 1 f106"/>
                  <a:gd name="f201" fmla="*/ f166 1 f107"/>
                  <a:gd name="f202" fmla="*/ f167 1 f106"/>
                  <a:gd name="f203" fmla="*/ f168 1 f107"/>
                  <a:gd name="f204" fmla="*/ f169 f101 1"/>
                  <a:gd name="f205" fmla="*/ f170 f101 1"/>
                  <a:gd name="f206" fmla="*/ f172 f102 1"/>
                  <a:gd name="f207" fmla="*/ f171 f102 1"/>
                  <a:gd name="f208" fmla="*/ f174 f101 1"/>
                  <a:gd name="f209" fmla="*/ f175 f102 1"/>
                  <a:gd name="f210" fmla="*/ f176 f101 1"/>
                  <a:gd name="f211" fmla="*/ f177 f102 1"/>
                  <a:gd name="f212" fmla="*/ f178 f101 1"/>
                  <a:gd name="f213" fmla="*/ f179 f102 1"/>
                  <a:gd name="f214" fmla="*/ f180 f101 1"/>
                  <a:gd name="f215" fmla="*/ f181 f102 1"/>
                  <a:gd name="f216" fmla="*/ f182 f101 1"/>
                  <a:gd name="f217" fmla="*/ f183 f102 1"/>
                  <a:gd name="f218" fmla="*/ f184 f101 1"/>
                  <a:gd name="f219" fmla="*/ f185 f102 1"/>
                  <a:gd name="f220" fmla="*/ f186 f101 1"/>
                  <a:gd name="f221" fmla="*/ f187 f102 1"/>
                  <a:gd name="f222" fmla="*/ f188 f101 1"/>
                  <a:gd name="f223" fmla="*/ f189 f102 1"/>
                  <a:gd name="f224" fmla="*/ f190 f101 1"/>
                  <a:gd name="f225" fmla="*/ f191 f102 1"/>
                  <a:gd name="f226" fmla="*/ f192 f101 1"/>
                  <a:gd name="f227" fmla="*/ f193 f102 1"/>
                  <a:gd name="f228" fmla="*/ f194 f101 1"/>
                  <a:gd name="f229" fmla="*/ f195 f102 1"/>
                  <a:gd name="f230" fmla="*/ f196 f101 1"/>
                  <a:gd name="f231" fmla="*/ f197 f102 1"/>
                  <a:gd name="f232" fmla="*/ f198 f101 1"/>
                  <a:gd name="f233" fmla="*/ f199 f102 1"/>
                  <a:gd name="f234" fmla="*/ f200 f101 1"/>
                  <a:gd name="f235" fmla="*/ f201 f102 1"/>
                  <a:gd name="f236" fmla="*/ f202 f101 1"/>
                  <a:gd name="f237" fmla="*/ f203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3">
                    <a:pos x="f208" y="f209"/>
                  </a:cxn>
                  <a:cxn ang="f173">
                    <a:pos x="f210" y="f211"/>
                  </a:cxn>
                  <a:cxn ang="f173">
                    <a:pos x="f212" y="f213"/>
                  </a:cxn>
                  <a:cxn ang="f173">
                    <a:pos x="f214" y="f215"/>
                  </a:cxn>
                  <a:cxn ang="f173">
                    <a:pos x="f216" y="f217"/>
                  </a:cxn>
                  <a:cxn ang="f173">
                    <a:pos x="f218" y="f219"/>
                  </a:cxn>
                  <a:cxn ang="f173">
                    <a:pos x="f220" y="f221"/>
                  </a:cxn>
                  <a:cxn ang="f173">
                    <a:pos x="f222" y="f213"/>
                  </a:cxn>
                  <a:cxn ang="f173">
                    <a:pos x="f222" y="f223"/>
                  </a:cxn>
                  <a:cxn ang="f173">
                    <a:pos x="f224" y="f225"/>
                  </a:cxn>
                  <a:cxn ang="f173">
                    <a:pos x="f226" y="f227"/>
                  </a:cxn>
                  <a:cxn ang="f173">
                    <a:pos x="f228" y="f229"/>
                  </a:cxn>
                  <a:cxn ang="f173">
                    <a:pos x="f230" y="f231"/>
                  </a:cxn>
                  <a:cxn ang="f173">
                    <a:pos x="f232" y="f233"/>
                  </a:cxn>
                  <a:cxn ang="f173">
                    <a:pos x="f234" y="f235"/>
                  </a:cxn>
                  <a:cxn ang="f173">
                    <a:pos x="f236" y="f237"/>
                  </a:cxn>
                  <a:cxn ang="f173">
                    <a:pos x="f208" y="f209"/>
                  </a:cxn>
                </a:cxnLst>
                <a:rect l="f204" t="f207" r="f205" b="f206"/>
                <a:pathLst>
                  <a:path w="305714" h="3069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20"/>
                    </a:cubicBezTo>
                    <a:cubicBezTo>
                      <a:pt x="f50" y="f51"/>
                      <a:pt x="f52" y="f18"/>
                      <a:pt x="f49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6" name="Freeform: Shape 164"/>
              <p:cNvSpPr/>
              <p:nvPr/>
            </p:nvSpPr>
            <p:spPr>
              <a:xfrm rot="11842781" flipV="1">
                <a:off x="3574206" y="2415953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7" name="Freeform: Shape 165"/>
              <p:cNvSpPr/>
              <p:nvPr/>
            </p:nvSpPr>
            <p:spPr>
              <a:xfrm rot="11842781" flipV="1">
                <a:off x="4382627" y="3602836"/>
                <a:ext cx="263731" cy="339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306"/>
                  <a:gd name="f7" fmla="val 326961"/>
                  <a:gd name="f8" fmla="val 220863"/>
                  <a:gd name="f9" fmla="val 231649"/>
                  <a:gd name="f10" fmla="val 198709"/>
                  <a:gd name="f11" fmla="val 227829"/>
                  <a:gd name="f12" fmla="val 185341"/>
                  <a:gd name="f13" fmla="val 214461"/>
                  <a:gd name="f14" fmla="val 186487"/>
                  <a:gd name="f15" fmla="val 190016"/>
                  <a:gd name="f16" fmla="val 181521"/>
                  <a:gd name="f17" fmla="val 167480"/>
                  <a:gd name="f18" fmla="val 183431"/>
                  <a:gd name="f19" fmla="val 147619"/>
                  <a:gd name="f20" fmla="val 209022"/>
                  <a:gd name="f21" fmla="val 138452"/>
                  <a:gd name="f22" fmla="val 222008"/>
                  <a:gd name="f23" fmla="val 133868"/>
                  <a:gd name="f24" fmla="val 218189"/>
                  <a:gd name="f25" fmla="val 126993"/>
                  <a:gd name="f26" fmla="val 214369"/>
                  <a:gd name="f27" fmla="val 117826"/>
                  <a:gd name="f28" fmla="val 205202"/>
                  <a:gd name="f29" fmla="val 96055"/>
                  <a:gd name="f30" fmla="val 191070"/>
                  <a:gd name="f31" fmla="val 76957"/>
                  <a:gd name="f32" fmla="val 186105"/>
                  <a:gd name="f33" fmla="val 53276"/>
                  <a:gd name="f34" fmla="val 175028"/>
                  <a:gd name="f35" fmla="val 41817"/>
                  <a:gd name="f36" fmla="val 170826"/>
                  <a:gd name="f37" fmla="val 26157"/>
                  <a:gd name="f38" fmla="val 164715"/>
                  <a:gd name="f39" fmla="val 12025"/>
                  <a:gd name="f40" fmla="val 159368"/>
                  <a:gd name="f41" fmla="val 184"/>
                  <a:gd name="f42" fmla="val 154021"/>
                  <a:gd name="f43" fmla="+- 0 0 3254"/>
                  <a:gd name="f44" fmla="val 141034"/>
                  <a:gd name="f45" fmla="val 3240"/>
                  <a:gd name="f46" fmla="val 97873"/>
                  <a:gd name="f47" fmla="val 24247"/>
                  <a:gd name="f48" fmla="val 54713"/>
                  <a:gd name="f49" fmla="val 44491"/>
                  <a:gd name="f50" fmla="val 10788"/>
                  <a:gd name="f51" fmla="val 63971"/>
                  <a:gd name="f52" fmla="+- 0 0 2581"/>
                  <a:gd name="f53" fmla="val 70082"/>
                  <a:gd name="f54" fmla="+- 0 0 1817"/>
                  <a:gd name="f55" fmla="val 76193"/>
                  <a:gd name="f56" fmla="val 3912"/>
                  <a:gd name="f57" fmla="val 87652"/>
                  <a:gd name="f58" fmla="val 11170"/>
                  <a:gd name="f59" fmla="val 101402"/>
                  <a:gd name="f60" fmla="val 16517"/>
                  <a:gd name="f61" fmla="val 116298"/>
                  <a:gd name="f62" fmla="val 23010"/>
                  <a:gd name="f63" fmla="val 130431"/>
                  <a:gd name="f64" fmla="val 29121"/>
                  <a:gd name="f65" fmla="val 142653"/>
                  <a:gd name="f66" fmla="val 35232"/>
                  <a:gd name="f67" fmla="val 155258"/>
                  <a:gd name="f68" fmla="val 41726"/>
                  <a:gd name="f69" fmla="val 51657"/>
                  <a:gd name="f70" fmla="val 186578"/>
                  <a:gd name="f71" fmla="val 55094"/>
                  <a:gd name="f72" fmla="val 211405"/>
                  <a:gd name="f73" fmla="val 90234"/>
                  <a:gd name="f74" fmla="val 199564"/>
                  <a:gd name="f75" fmla="val 108950"/>
                  <a:gd name="f76" fmla="val 193071"/>
                  <a:gd name="f77" fmla="val 124228"/>
                  <a:gd name="f78" fmla="val 213697"/>
                  <a:gd name="f79" fmla="val 134159"/>
                  <a:gd name="f80" fmla="val 230503"/>
                  <a:gd name="f81" fmla="val 142562"/>
                  <a:gd name="f82" fmla="val 245399"/>
                  <a:gd name="f83" fmla="val 142180"/>
                  <a:gd name="f84" fmla="val 259913"/>
                  <a:gd name="f85" fmla="val 131485"/>
                  <a:gd name="f86" fmla="val 274810"/>
                  <a:gd name="f87" fmla="val 116589"/>
                  <a:gd name="f88" fmla="val 295817"/>
                  <a:gd name="f89" fmla="val 129957"/>
                  <a:gd name="f90" fmla="val 323700"/>
                  <a:gd name="f91" fmla="val 156312"/>
                  <a:gd name="f92" fmla="val 326374"/>
                  <a:gd name="f93" fmla="val 192598"/>
                  <a:gd name="f94" fmla="val 329811"/>
                  <a:gd name="f95" fmla="val 223536"/>
                  <a:gd name="f96" fmla="val 318352"/>
                  <a:gd name="f97" fmla="val 244926"/>
                  <a:gd name="f98" fmla="val 287032"/>
                  <a:gd name="f99" fmla="val 263642"/>
                  <a:gd name="f100" fmla="val 259149"/>
                  <a:gd name="f101" fmla="val 253711"/>
                  <a:gd name="f102" fmla="val 237378"/>
                  <a:gd name="f103" fmla="+- 0 0 -90"/>
                  <a:gd name="f104" fmla="*/ f3 1 254306"/>
                  <a:gd name="f105" fmla="*/ f4 1 326961"/>
                  <a:gd name="f106" fmla="+- f7 0 f5"/>
                  <a:gd name="f107" fmla="+- f6 0 f5"/>
                  <a:gd name="f108" fmla="*/ f103 f0 1"/>
                  <a:gd name="f109" fmla="*/ f107 1 254306"/>
                  <a:gd name="f110" fmla="*/ f106 1 326961"/>
                  <a:gd name="f111" fmla="*/ 220863 f107 1"/>
                  <a:gd name="f112" fmla="*/ 231649 f106 1"/>
                  <a:gd name="f113" fmla="*/ 186487 f107 1"/>
                  <a:gd name="f114" fmla="*/ 190016 f106 1"/>
                  <a:gd name="f115" fmla="*/ 209022 f107 1"/>
                  <a:gd name="f116" fmla="*/ 138452 f106 1"/>
                  <a:gd name="f117" fmla="*/ 214369 f107 1"/>
                  <a:gd name="f118" fmla="*/ 117826 f106 1"/>
                  <a:gd name="f119" fmla="*/ 186105 f107 1"/>
                  <a:gd name="f120" fmla="*/ 53276 f106 1"/>
                  <a:gd name="f121" fmla="*/ 164715 f107 1"/>
                  <a:gd name="f122" fmla="*/ 12025 f106 1"/>
                  <a:gd name="f123" fmla="*/ 141034 f107 1"/>
                  <a:gd name="f124" fmla="*/ 3240 f106 1"/>
                  <a:gd name="f125" fmla="*/ 10788 f107 1"/>
                  <a:gd name="f126" fmla="*/ 63971 f106 1"/>
                  <a:gd name="f127" fmla="*/ 3912 f107 1"/>
                  <a:gd name="f128" fmla="*/ 87652 f106 1"/>
                  <a:gd name="f129" fmla="*/ 23010 f107 1"/>
                  <a:gd name="f130" fmla="*/ 130431 f106 1"/>
                  <a:gd name="f131" fmla="*/ 41726 f107 1"/>
                  <a:gd name="f132" fmla="*/ 167480 f106 1"/>
                  <a:gd name="f133" fmla="*/ 90234 f107 1"/>
                  <a:gd name="f134" fmla="*/ 199564 f106 1"/>
                  <a:gd name="f135" fmla="*/ 134159 f107 1"/>
                  <a:gd name="f136" fmla="*/ 230503 f106 1"/>
                  <a:gd name="f137" fmla="*/ 131485 f107 1"/>
                  <a:gd name="f138" fmla="*/ 274810 f106 1"/>
                  <a:gd name="f139" fmla="*/ 156312 f107 1"/>
                  <a:gd name="f140" fmla="*/ 326374 f106 1"/>
                  <a:gd name="f141" fmla="*/ 244926 f107 1"/>
                  <a:gd name="f142" fmla="*/ 287032 f106 1"/>
                  <a:gd name="f143" fmla="*/ f108 1 f2"/>
                  <a:gd name="f144" fmla="*/ f111 1 254306"/>
                  <a:gd name="f145" fmla="*/ f112 1 326961"/>
                  <a:gd name="f146" fmla="*/ f113 1 254306"/>
                  <a:gd name="f147" fmla="*/ f114 1 326961"/>
                  <a:gd name="f148" fmla="*/ f115 1 254306"/>
                  <a:gd name="f149" fmla="*/ f116 1 326961"/>
                  <a:gd name="f150" fmla="*/ f117 1 254306"/>
                  <a:gd name="f151" fmla="*/ f118 1 326961"/>
                  <a:gd name="f152" fmla="*/ f119 1 254306"/>
                  <a:gd name="f153" fmla="*/ f120 1 326961"/>
                  <a:gd name="f154" fmla="*/ f121 1 254306"/>
                  <a:gd name="f155" fmla="*/ f122 1 326961"/>
                  <a:gd name="f156" fmla="*/ f123 1 254306"/>
                  <a:gd name="f157" fmla="*/ f124 1 326961"/>
                  <a:gd name="f158" fmla="*/ f125 1 254306"/>
                  <a:gd name="f159" fmla="*/ f126 1 326961"/>
                  <a:gd name="f160" fmla="*/ f127 1 254306"/>
                  <a:gd name="f161" fmla="*/ f128 1 326961"/>
                  <a:gd name="f162" fmla="*/ f129 1 254306"/>
                  <a:gd name="f163" fmla="*/ f130 1 326961"/>
                  <a:gd name="f164" fmla="*/ f131 1 254306"/>
                  <a:gd name="f165" fmla="*/ f132 1 326961"/>
                  <a:gd name="f166" fmla="*/ f133 1 254306"/>
                  <a:gd name="f167" fmla="*/ f134 1 326961"/>
                  <a:gd name="f168" fmla="*/ f135 1 254306"/>
                  <a:gd name="f169" fmla="*/ f136 1 326961"/>
                  <a:gd name="f170" fmla="*/ f137 1 254306"/>
                  <a:gd name="f171" fmla="*/ f138 1 326961"/>
                  <a:gd name="f172" fmla="*/ f139 1 254306"/>
                  <a:gd name="f173" fmla="*/ f140 1 326961"/>
                  <a:gd name="f174" fmla="*/ f141 1 254306"/>
                  <a:gd name="f175" fmla="*/ f142 1 326961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54306" h="32696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8" name="Freeform: Shape 166"/>
              <p:cNvSpPr/>
              <p:nvPr/>
            </p:nvSpPr>
            <p:spPr>
              <a:xfrm rot="11842781" flipV="1">
                <a:off x="3898462" y="3057358"/>
                <a:ext cx="307210" cy="326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229"/>
                  <a:gd name="f7" fmla="val 315230"/>
                  <a:gd name="f8" fmla="val 258276"/>
                  <a:gd name="f9" fmla="val 205598"/>
                  <a:gd name="f10" fmla="val 233831"/>
                  <a:gd name="f11" fmla="val 210945"/>
                  <a:gd name="f12" fmla="val 218935"/>
                  <a:gd name="f13" fmla="val 199487"/>
                  <a:gd name="f14" fmla="val 209768"/>
                  <a:gd name="f15" fmla="val 180007"/>
                  <a:gd name="f16" fmla="val 200219"/>
                  <a:gd name="f17" fmla="val 159764"/>
                  <a:gd name="f18" fmla="val 194108"/>
                  <a:gd name="f19" fmla="val 137992"/>
                  <a:gd name="f20" fmla="val 216643"/>
                  <a:gd name="f21" fmla="val 120804"/>
                  <a:gd name="f22" fmla="val 227720"/>
                  <a:gd name="f23" fmla="val 112401"/>
                  <a:gd name="f24" fmla="val 224282"/>
                  <a:gd name="f25" fmla="val 107054"/>
                  <a:gd name="f26" fmla="val 217407"/>
                  <a:gd name="f27" fmla="val 97887"/>
                  <a:gd name="f28" fmla="val 205948"/>
                  <a:gd name="f29" fmla="val 82609"/>
                  <a:gd name="f30" fmla="val 189906"/>
                  <a:gd name="f31" fmla="val 71150"/>
                  <a:gd name="f32" fmla="val 182267"/>
                  <a:gd name="f33" fmla="val 52816"/>
                  <a:gd name="f34" fmla="val 165461"/>
                  <a:gd name="f35" fmla="val 40976"/>
                  <a:gd name="f36" fmla="val 154766"/>
                  <a:gd name="f37" fmla="val 23406"/>
                  <a:gd name="f38" fmla="val 141780"/>
                  <a:gd name="f39" fmla="val 8127"/>
                  <a:gd name="f40" fmla="val 134141"/>
                  <a:gd name="f41" fmla="+- 0 0 1040"/>
                  <a:gd name="f42" fmla="val 129176"/>
                  <a:gd name="f43" fmla="+- 0 0 3331"/>
                  <a:gd name="f44" fmla="val 118863"/>
                  <a:gd name="f45" fmla="val 5836"/>
                  <a:gd name="f46" fmla="val 82577"/>
                  <a:gd name="f47" fmla="val 37920"/>
                  <a:gd name="f48" fmla="val 45909"/>
                  <a:gd name="f49" fmla="val 68858"/>
                  <a:gd name="f50" fmla="val 8477"/>
                  <a:gd name="f51" fmla="val 99797"/>
                  <a:gd name="f52" fmla="+- 0 0 1071"/>
                  <a:gd name="f53" fmla="val 107818"/>
                  <a:gd name="f54" fmla="+- 0 0 3363"/>
                  <a:gd name="f55" fmla="val 112783"/>
                  <a:gd name="f56" fmla="val 5804"/>
                  <a:gd name="f57" fmla="val 122332"/>
                  <a:gd name="f58" fmla="val 16499"/>
                  <a:gd name="f59" fmla="val 133791"/>
                  <a:gd name="f60" fmla="val 25665"/>
                  <a:gd name="f61" fmla="val 146777"/>
                  <a:gd name="f62" fmla="val 35597"/>
                  <a:gd name="f63" fmla="val 159000"/>
                  <a:gd name="f64" fmla="val 170840"/>
                  <a:gd name="f65" fmla="val 56222"/>
                  <a:gd name="f66" fmla="val 182681"/>
                  <a:gd name="f67" fmla="val 66917"/>
                  <a:gd name="f68" fmla="val 194139"/>
                  <a:gd name="f69" fmla="val 80285"/>
                  <a:gd name="f70" fmla="val 208272"/>
                  <a:gd name="f71" fmla="val 87542"/>
                  <a:gd name="f72" fmla="val 231571"/>
                  <a:gd name="f73" fmla="val 116571"/>
                  <a:gd name="f74" fmla="val 210563"/>
                  <a:gd name="f75" fmla="val 132231"/>
                  <a:gd name="f76" fmla="val 199105"/>
                  <a:gd name="f77" fmla="val 154385"/>
                  <a:gd name="f78" fmla="val 212855"/>
                  <a:gd name="f79" fmla="val 168517"/>
                  <a:gd name="f80" fmla="val 226606"/>
                  <a:gd name="f81" fmla="val 180740"/>
                  <a:gd name="f82" fmla="val 238828"/>
                  <a:gd name="f83" fmla="val 186087"/>
                  <a:gd name="f84" fmla="val 253342"/>
                  <a:gd name="f85" fmla="val 179212"/>
                  <a:gd name="f86" fmla="val 272058"/>
                  <a:gd name="f87" fmla="val 170426"/>
                  <a:gd name="f88" fmla="val 296121"/>
                  <a:gd name="f89" fmla="val 185705"/>
                  <a:gd name="f90" fmla="val 314837"/>
                  <a:gd name="f91" fmla="val 212060"/>
                  <a:gd name="f92" fmla="val 315219"/>
                  <a:gd name="f93" fmla="val 248345"/>
                  <a:gd name="f94" fmla="val 315983"/>
                  <a:gd name="f95" fmla="val 292652"/>
                  <a:gd name="f96" fmla="val 276642"/>
                  <a:gd name="f97" fmla="val 296090"/>
                  <a:gd name="f98" fmla="val 240738"/>
                  <a:gd name="f99" fmla="val 297999"/>
                  <a:gd name="f100" fmla="val 219348"/>
                  <a:gd name="f101" fmla="val 280048"/>
                  <a:gd name="f102" fmla="val 201015"/>
                  <a:gd name="f103" fmla="+- 0 0 -90"/>
                  <a:gd name="f104" fmla="*/ f3 1 296229"/>
                  <a:gd name="f105" fmla="*/ f4 1 315230"/>
                  <a:gd name="f106" fmla="+- f7 0 f5"/>
                  <a:gd name="f107" fmla="+- f6 0 f5"/>
                  <a:gd name="f108" fmla="*/ f103 f0 1"/>
                  <a:gd name="f109" fmla="*/ f107 1 296229"/>
                  <a:gd name="f110" fmla="*/ f106 1 315230"/>
                  <a:gd name="f111" fmla="*/ 258276 f107 1"/>
                  <a:gd name="f112" fmla="*/ 205598 f106 1"/>
                  <a:gd name="f113" fmla="*/ 209768 f107 1"/>
                  <a:gd name="f114" fmla="*/ 180007 f106 1"/>
                  <a:gd name="f115" fmla="*/ 216643 f107 1"/>
                  <a:gd name="f116" fmla="*/ 120804 f106 1"/>
                  <a:gd name="f117" fmla="*/ 217407 f107 1"/>
                  <a:gd name="f118" fmla="*/ 97887 f106 1"/>
                  <a:gd name="f119" fmla="*/ 182267 f107 1"/>
                  <a:gd name="f120" fmla="*/ 52816 f106 1"/>
                  <a:gd name="f121" fmla="*/ 141780 f107 1"/>
                  <a:gd name="f122" fmla="*/ 8127 f106 1"/>
                  <a:gd name="f123" fmla="*/ 118863 f107 1"/>
                  <a:gd name="f124" fmla="*/ 5836 f106 1"/>
                  <a:gd name="f125" fmla="*/ 8477 f107 1"/>
                  <a:gd name="f126" fmla="*/ 99797 f106 1"/>
                  <a:gd name="f127" fmla="*/ 5804 f107 1"/>
                  <a:gd name="f128" fmla="*/ 122332 f106 1"/>
                  <a:gd name="f129" fmla="*/ 35597 f107 1"/>
                  <a:gd name="f130" fmla="*/ 159000 f106 1"/>
                  <a:gd name="f131" fmla="*/ 66917 f107 1"/>
                  <a:gd name="f132" fmla="*/ 194139 f106 1"/>
                  <a:gd name="f133" fmla="*/ 116571 f107 1"/>
                  <a:gd name="f134" fmla="*/ 210563 f106 1"/>
                  <a:gd name="f135" fmla="*/ 168517 f107 1"/>
                  <a:gd name="f136" fmla="*/ 226606 f106 1"/>
                  <a:gd name="f137" fmla="*/ 179212 f107 1"/>
                  <a:gd name="f138" fmla="*/ 272058 f106 1"/>
                  <a:gd name="f139" fmla="*/ 212060 f107 1"/>
                  <a:gd name="f140" fmla="*/ 315219 f106 1"/>
                  <a:gd name="f141" fmla="*/ 296090 f107 1"/>
                  <a:gd name="f142" fmla="*/ 240738 f106 1"/>
                  <a:gd name="f143" fmla="*/ f108 1 f2"/>
                  <a:gd name="f144" fmla="*/ f111 1 296229"/>
                  <a:gd name="f145" fmla="*/ f112 1 315230"/>
                  <a:gd name="f146" fmla="*/ f113 1 296229"/>
                  <a:gd name="f147" fmla="*/ f114 1 315230"/>
                  <a:gd name="f148" fmla="*/ f115 1 296229"/>
                  <a:gd name="f149" fmla="*/ f116 1 315230"/>
                  <a:gd name="f150" fmla="*/ f117 1 296229"/>
                  <a:gd name="f151" fmla="*/ f118 1 315230"/>
                  <a:gd name="f152" fmla="*/ f119 1 296229"/>
                  <a:gd name="f153" fmla="*/ f120 1 315230"/>
                  <a:gd name="f154" fmla="*/ f121 1 296229"/>
                  <a:gd name="f155" fmla="*/ f122 1 315230"/>
                  <a:gd name="f156" fmla="*/ f123 1 296229"/>
                  <a:gd name="f157" fmla="*/ f124 1 315230"/>
                  <a:gd name="f158" fmla="*/ f125 1 296229"/>
                  <a:gd name="f159" fmla="*/ f126 1 315230"/>
                  <a:gd name="f160" fmla="*/ f127 1 296229"/>
                  <a:gd name="f161" fmla="*/ f128 1 315230"/>
                  <a:gd name="f162" fmla="*/ f129 1 296229"/>
                  <a:gd name="f163" fmla="*/ f130 1 315230"/>
                  <a:gd name="f164" fmla="*/ f131 1 296229"/>
                  <a:gd name="f165" fmla="*/ f132 1 315230"/>
                  <a:gd name="f166" fmla="*/ f133 1 296229"/>
                  <a:gd name="f167" fmla="*/ f134 1 315230"/>
                  <a:gd name="f168" fmla="*/ f135 1 296229"/>
                  <a:gd name="f169" fmla="*/ f136 1 315230"/>
                  <a:gd name="f170" fmla="*/ f137 1 296229"/>
                  <a:gd name="f171" fmla="*/ f138 1 315230"/>
                  <a:gd name="f172" fmla="*/ f139 1 296229"/>
                  <a:gd name="f173" fmla="*/ f140 1 315230"/>
                  <a:gd name="f174" fmla="*/ f141 1 296229"/>
                  <a:gd name="f175" fmla="*/ f142 1 315230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96229" h="31523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48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9" name="Freeform: Shape 167"/>
              <p:cNvSpPr/>
              <p:nvPr/>
            </p:nvSpPr>
            <p:spPr>
              <a:xfrm rot="11842781" flipV="1">
                <a:off x="3508297" y="2193160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0" name="Freeform: Shape 168"/>
              <p:cNvSpPr/>
              <p:nvPr/>
            </p:nvSpPr>
            <p:spPr>
              <a:xfrm rot="11842781" flipV="1">
                <a:off x="4200051" y="3431156"/>
                <a:ext cx="275298" cy="33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5460"/>
                  <a:gd name="f7" fmla="val 319509"/>
                  <a:gd name="f8" fmla="val 230152"/>
                  <a:gd name="f9" fmla="val 222391"/>
                  <a:gd name="f10" fmla="val 207235"/>
                  <a:gd name="f11" fmla="val 220481"/>
                  <a:gd name="f12" fmla="val 195013"/>
                  <a:gd name="f13" fmla="val 205966"/>
                  <a:gd name="f14" fmla="val 191193"/>
                  <a:gd name="f15" fmla="val 186105"/>
                  <a:gd name="f16" fmla="val 187374"/>
                  <a:gd name="f17" fmla="val 165861"/>
                  <a:gd name="f18" fmla="val 183172"/>
                  <a:gd name="f19" fmla="val 142562"/>
                  <a:gd name="f20" fmla="val 208763"/>
                  <a:gd name="f21" fmla="val 131485"/>
                  <a:gd name="f22" fmla="val 222131"/>
                  <a:gd name="f23" fmla="val 125756"/>
                  <a:gd name="f24" fmla="val 222895"/>
                  <a:gd name="f25" fmla="val 120027"/>
                  <a:gd name="f26" fmla="val 215638"/>
                  <a:gd name="f27" fmla="val 108186"/>
                  <a:gd name="f28" fmla="val 203034"/>
                  <a:gd name="f29" fmla="val 87178"/>
                  <a:gd name="f30" fmla="val 192339"/>
                  <a:gd name="f31" fmla="val 65407"/>
                  <a:gd name="f32" fmla="val 180880"/>
                  <a:gd name="f33" fmla="val 43636"/>
                  <a:gd name="f34" fmla="val 178970"/>
                  <a:gd name="f35" fmla="val 40580"/>
                  <a:gd name="f36" fmla="val 176679"/>
                  <a:gd name="f37" fmla="val 37906"/>
                  <a:gd name="f38" fmla="val 175151"/>
                  <a:gd name="f39" fmla="val 34851"/>
                  <a:gd name="f40" fmla="val 150324"/>
                  <a:gd name="f41" fmla="+- 0 0 7928"/>
                  <a:gd name="f42" fmla="val 105253"/>
                  <a:gd name="f43" fmla="val 16517"/>
                  <a:gd name="f44" fmla="val 74697"/>
                  <a:gd name="f45" fmla="val 33323"/>
                  <a:gd name="f46" fmla="val 44140"/>
                  <a:gd name="f47" fmla="val 50893"/>
                  <a:gd name="f48" fmla="val 12820"/>
                  <a:gd name="f49" fmla="val 66553"/>
                  <a:gd name="f50" fmla="+- 0 0 2458"/>
                  <a:gd name="f51" fmla="val 74192"/>
                  <a:gd name="f52" fmla="+- 0 0 2840"/>
                  <a:gd name="f53" fmla="val 81067"/>
                  <a:gd name="f54" fmla="val 5181"/>
                  <a:gd name="f55" fmla="val 94054"/>
                  <a:gd name="f56" fmla="val 13202"/>
                  <a:gd name="f57" fmla="val 107422"/>
                  <a:gd name="f58" fmla="val 23515"/>
                  <a:gd name="f59" fmla="val 119645"/>
                  <a:gd name="f60" fmla="val 26188"/>
                  <a:gd name="f61" fmla="val 135687"/>
                  <a:gd name="f62" fmla="val 41085"/>
                  <a:gd name="f63" fmla="val 151729"/>
                  <a:gd name="f64" fmla="val 48342"/>
                  <a:gd name="f65" fmla="val 172736"/>
                  <a:gd name="f66" fmla="val 59419"/>
                  <a:gd name="f67" fmla="val 191070"/>
                  <a:gd name="f68" fmla="val 65530"/>
                  <a:gd name="f69" fmla="val 202147"/>
                  <a:gd name="f70" fmla="val 70495"/>
                  <a:gd name="f71" fmla="val 207494"/>
                  <a:gd name="f72" fmla="val 83100"/>
                  <a:gd name="f73" fmla="val 200619"/>
                  <a:gd name="f74" fmla="val 107163"/>
                  <a:gd name="f75" fmla="val 187633"/>
                  <a:gd name="f76" fmla="val 122441"/>
                  <a:gd name="f77" fmla="val 203675"/>
                  <a:gd name="f78" fmla="val 137338"/>
                  <a:gd name="f79" fmla="val 218953"/>
                  <a:gd name="f80" fmla="val 151470"/>
                  <a:gd name="f81" fmla="val 233849"/>
                  <a:gd name="f82" fmla="val 152998"/>
                  <a:gd name="f83" fmla="val 251037"/>
                  <a:gd name="f84" fmla="val 143449"/>
                  <a:gd name="f85" fmla="val 269371"/>
                  <a:gd name="f86" fmla="val 129698"/>
                  <a:gd name="f87" fmla="val 295344"/>
                  <a:gd name="f88" fmla="val 141157"/>
                  <a:gd name="f89" fmla="val 316351"/>
                  <a:gd name="f90" fmla="val 170567"/>
                  <a:gd name="f91" fmla="val 319025"/>
                  <a:gd name="f92" fmla="val 207999"/>
                  <a:gd name="f93" fmla="val 322463"/>
                  <a:gd name="f94" fmla="val 237028"/>
                  <a:gd name="f95" fmla="val 307567"/>
                  <a:gd name="f96" fmla="val 257271"/>
                  <a:gd name="f97" fmla="val 275864"/>
                  <a:gd name="f98" fmla="val 274841"/>
                  <a:gd name="f99" fmla="val 247600"/>
                  <a:gd name="f100" fmla="val 263383"/>
                  <a:gd name="f101" fmla="val 225064"/>
                  <a:gd name="f102" fmla="+- 0 0 -90"/>
                  <a:gd name="f103" fmla="*/ f3 1 265460"/>
                  <a:gd name="f104" fmla="*/ f4 1 319509"/>
                  <a:gd name="f105" fmla="+- f7 0 f5"/>
                  <a:gd name="f106" fmla="+- f6 0 f5"/>
                  <a:gd name="f107" fmla="*/ f102 f0 1"/>
                  <a:gd name="f108" fmla="*/ f106 1 265460"/>
                  <a:gd name="f109" fmla="*/ f105 1 319509"/>
                  <a:gd name="f110" fmla="*/ 230152 f106 1"/>
                  <a:gd name="f111" fmla="*/ 222391 f105 1"/>
                  <a:gd name="f112" fmla="*/ 191193 f106 1"/>
                  <a:gd name="f113" fmla="*/ 186105 f105 1"/>
                  <a:gd name="f114" fmla="*/ 208763 f106 1"/>
                  <a:gd name="f115" fmla="*/ 131485 f105 1"/>
                  <a:gd name="f116" fmla="*/ 215638 f106 1"/>
                  <a:gd name="f117" fmla="*/ 108186 f105 1"/>
                  <a:gd name="f118" fmla="*/ 180880 f106 1"/>
                  <a:gd name="f119" fmla="*/ 43636 f105 1"/>
                  <a:gd name="f120" fmla="*/ 175151 f106 1"/>
                  <a:gd name="f121" fmla="*/ 34851 f105 1"/>
                  <a:gd name="f122" fmla="*/ 105253 f106 1"/>
                  <a:gd name="f123" fmla="*/ 16517 f105 1"/>
                  <a:gd name="f124" fmla="*/ 12820 f106 1"/>
                  <a:gd name="f125" fmla="*/ 66553 f105 1"/>
                  <a:gd name="f126" fmla="*/ 5181 f106 1"/>
                  <a:gd name="f127" fmla="*/ 94054 f105 1"/>
                  <a:gd name="f128" fmla="*/ 26188 f106 1"/>
                  <a:gd name="f129" fmla="*/ 135687 f105 1"/>
                  <a:gd name="f130" fmla="*/ 59419 f106 1"/>
                  <a:gd name="f131" fmla="*/ 191070 f105 1"/>
                  <a:gd name="f132" fmla="*/ 83100 f106 1"/>
                  <a:gd name="f133" fmla="*/ 200619 f105 1"/>
                  <a:gd name="f134" fmla="*/ 137338 f106 1"/>
                  <a:gd name="f135" fmla="*/ 218953 f105 1"/>
                  <a:gd name="f136" fmla="*/ 143449 f106 1"/>
                  <a:gd name="f137" fmla="*/ 269371 f105 1"/>
                  <a:gd name="f138" fmla="*/ 170567 f106 1"/>
                  <a:gd name="f139" fmla="*/ 319025 f105 1"/>
                  <a:gd name="f140" fmla="*/ 257271 f106 1"/>
                  <a:gd name="f141" fmla="*/ 275864 f105 1"/>
                  <a:gd name="f142" fmla="*/ f107 1 f2"/>
                  <a:gd name="f143" fmla="*/ f110 1 265460"/>
                  <a:gd name="f144" fmla="*/ f111 1 319509"/>
                  <a:gd name="f145" fmla="*/ f112 1 265460"/>
                  <a:gd name="f146" fmla="*/ f113 1 319509"/>
                  <a:gd name="f147" fmla="*/ f114 1 265460"/>
                  <a:gd name="f148" fmla="*/ f115 1 319509"/>
                  <a:gd name="f149" fmla="*/ f116 1 265460"/>
                  <a:gd name="f150" fmla="*/ f117 1 319509"/>
                  <a:gd name="f151" fmla="*/ f118 1 265460"/>
                  <a:gd name="f152" fmla="*/ f119 1 319509"/>
                  <a:gd name="f153" fmla="*/ f120 1 265460"/>
                  <a:gd name="f154" fmla="*/ f121 1 319509"/>
                  <a:gd name="f155" fmla="*/ f122 1 265460"/>
                  <a:gd name="f156" fmla="*/ f123 1 319509"/>
                  <a:gd name="f157" fmla="*/ f124 1 265460"/>
                  <a:gd name="f158" fmla="*/ f125 1 319509"/>
                  <a:gd name="f159" fmla="*/ f126 1 265460"/>
                  <a:gd name="f160" fmla="*/ f127 1 319509"/>
                  <a:gd name="f161" fmla="*/ f128 1 265460"/>
                  <a:gd name="f162" fmla="*/ f129 1 319509"/>
                  <a:gd name="f163" fmla="*/ f130 1 265460"/>
                  <a:gd name="f164" fmla="*/ f131 1 319509"/>
                  <a:gd name="f165" fmla="*/ f132 1 265460"/>
                  <a:gd name="f166" fmla="*/ f133 1 319509"/>
                  <a:gd name="f167" fmla="*/ f134 1 265460"/>
                  <a:gd name="f168" fmla="*/ f135 1 319509"/>
                  <a:gd name="f169" fmla="*/ f136 1 265460"/>
                  <a:gd name="f170" fmla="*/ f137 1 319509"/>
                  <a:gd name="f171" fmla="*/ f138 1 265460"/>
                  <a:gd name="f172" fmla="*/ f139 1 319509"/>
                  <a:gd name="f173" fmla="*/ f140 1 265460"/>
                  <a:gd name="f174" fmla="*/ f141 1 319509"/>
                  <a:gd name="f175" fmla="*/ f5 1 f108"/>
                  <a:gd name="f176" fmla="*/ f6 1 f108"/>
                  <a:gd name="f177" fmla="*/ f5 1 f109"/>
                  <a:gd name="f178" fmla="*/ f7 1 f109"/>
                  <a:gd name="f179" fmla="+- f142 0 f1"/>
                  <a:gd name="f180" fmla="*/ f143 1 f108"/>
                  <a:gd name="f181" fmla="*/ f144 1 f109"/>
                  <a:gd name="f182" fmla="*/ f145 1 f108"/>
                  <a:gd name="f183" fmla="*/ f146 1 f109"/>
                  <a:gd name="f184" fmla="*/ f147 1 f108"/>
                  <a:gd name="f185" fmla="*/ f148 1 f109"/>
                  <a:gd name="f186" fmla="*/ f149 1 f108"/>
                  <a:gd name="f187" fmla="*/ f150 1 f109"/>
                  <a:gd name="f188" fmla="*/ f151 1 f108"/>
                  <a:gd name="f189" fmla="*/ f152 1 f109"/>
                  <a:gd name="f190" fmla="*/ f153 1 f108"/>
                  <a:gd name="f191" fmla="*/ f154 1 f109"/>
                  <a:gd name="f192" fmla="*/ f155 1 f108"/>
                  <a:gd name="f193" fmla="*/ f156 1 f109"/>
                  <a:gd name="f194" fmla="*/ f157 1 f108"/>
                  <a:gd name="f195" fmla="*/ f158 1 f109"/>
                  <a:gd name="f196" fmla="*/ f159 1 f108"/>
                  <a:gd name="f197" fmla="*/ f160 1 f109"/>
                  <a:gd name="f198" fmla="*/ f161 1 f108"/>
                  <a:gd name="f199" fmla="*/ f162 1 f109"/>
                  <a:gd name="f200" fmla="*/ f163 1 f108"/>
                  <a:gd name="f201" fmla="*/ f164 1 f109"/>
                  <a:gd name="f202" fmla="*/ f165 1 f108"/>
                  <a:gd name="f203" fmla="*/ f166 1 f109"/>
                  <a:gd name="f204" fmla="*/ f167 1 f108"/>
                  <a:gd name="f205" fmla="*/ f168 1 f109"/>
                  <a:gd name="f206" fmla="*/ f169 1 f108"/>
                  <a:gd name="f207" fmla="*/ f170 1 f109"/>
                  <a:gd name="f208" fmla="*/ f171 1 f108"/>
                  <a:gd name="f209" fmla="*/ f172 1 f109"/>
                  <a:gd name="f210" fmla="*/ f173 1 f108"/>
                  <a:gd name="f211" fmla="*/ f174 1 f109"/>
                  <a:gd name="f212" fmla="*/ f175 f103 1"/>
                  <a:gd name="f213" fmla="*/ f176 f103 1"/>
                  <a:gd name="f214" fmla="*/ f178 f104 1"/>
                  <a:gd name="f215" fmla="*/ f177 f104 1"/>
                  <a:gd name="f216" fmla="*/ f180 f103 1"/>
                  <a:gd name="f217" fmla="*/ f181 f104 1"/>
                  <a:gd name="f218" fmla="*/ f182 f103 1"/>
                  <a:gd name="f219" fmla="*/ f183 f104 1"/>
                  <a:gd name="f220" fmla="*/ f184 f103 1"/>
                  <a:gd name="f221" fmla="*/ f185 f104 1"/>
                  <a:gd name="f222" fmla="*/ f186 f103 1"/>
                  <a:gd name="f223" fmla="*/ f187 f104 1"/>
                  <a:gd name="f224" fmla="*/ f188 f103 1"/>
                  <a:gd name="f225" fmla="*/ f189 f104 1"/>
                  <a:gd name="f226" fmla="*/ f190 f103 1"/>
                  <a:gd name="f227" fmla="*/ f191 f104 1"/>
                  <a:gd name="f228" fmla="*/ f192 f103 1"/>
                  <a:gd name="f229" fmla="*/ f193 f104 1"/>
                  <a:gd name="f230" fmla="*/ f194 f103 1"/>
                  <a:gd name="f231" fmla="*/ f195 f104 1"/>
                  <a:gd name="f232" fmla="*/ f196 f103 1"/>
                  <a:gd name="f233" fmla="*/ f197 f104 1"/>
                  <a:gd name="f234" fmla="*/ f198 f103 1"/>
                  <a:gd name="f235" fmla="*/ f199 f104 1"/>
                  <a:gd name="f236" fmla="*/ f200 f103 1"/>
                  <a:gd name="f237" fmla="*/ f201 f104 1"/>
                  <a:gd name="f238" fmla="*/ f202 f103 1"/>
                  <a:gd name="f239" fmla="*/ f203 f104 1"/>
                  <a:gd name="f240" fmla="*/ f204 f103 1"/>
                  <a:gd name="f241" fmla="*/ f205 f104 1"/>
                  <a:gd name="f242" fmla="*/ f206 f103 1"/>
                  <a:gd name="f243" fmla="*/ f207 f104 1"/>
                  <a:gd name="f244" fmla="*/ f208 f103 1"/>
                  <a:gd name="f245" fmla="*/ f209 f104 1"/>
                  <a:gd name="f246" fmla="*/ f210 f103 1"/>
                  <a:gd name="f247" fmla="*/ f211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9">
                    <a:pos x="f216" y="f217"/>
                  </a:cxn>
                  <a:cxn ang="f179">
                    <a:pos x="f218" y="f219"/>
                  </a:cxn>
                  <a:cxn ang="f179">
                    <a:pos x="f220" y="f221"/>
                  </a:cxn>
                  <a:cxn ang="f179">
                    <a:pos x="f222" y="f223"/>
                  </a:cxn>
                  <a:cxn ang="f179">
                    <a:pos x="f224" y="f225"/>
                  </a:cxn>
                  <a:cxn ang="f179">
                    <a:pos x="f226" y="f227"/>
                  </a:cxn>
                  <a:cxn ang="f179">
                    <a:pos x="f228" y="f229"/>
                  </a:cxn>
                  <a:cxn ang="f179">
                    <a:pos x="f230" y="f231"/>
                  </a:cxn>
                  <a:cxn ang="f179">
                    <a:pos x="f232" y="f233"/>
                  </a:cxn>
                  <a:cxn ang="f179">
                    <a:pos x="f234" y="f235"/>
                  </a:cxn>
                  <a:cxn ang="f179">
                    <a:pos x="f236" y="f237"/>
                  </a:cxn>
                  <a:cxn ang="f179">
                    <a:pos x="f238" y="f239"/>
                  </a:cxn>
                  <a:cxn ang="f179">
                    <a:pos x="f240" y="f241"/>
                  </a:cxn>
                  <a:cxn ang="f179">
                    <a:pos x="f242" y="f243"/>
                  </a:cxn>
                  <a:cxn ang="f179">
                    <a:pos x="f244" y="f245"/>
                  </a:cxn>
                  <a:cxn ang="f179">
                    <a:pos x="f246" y="f247"/>
                  </a:cxn>
                  <a:cxn ang="f179">
                    <a:pos x="f216" y="f217"/>
                  </a:cxn>
                </a:cxnLst>
                <a:rect l="f212" t="f215" r="f213" b="f214"/>
                <a:pathLst>
                  <a:path w="265460" h="3195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1" name="Freeform: Shape 169"/>
              <p:cNvSpPr/>
              <p:nvPr/>
            </p:nvSpPr>
            <p:spPr>
              <a:xfrm rot="11842781" flipV="1">
                <a:off x="3438876" y="1723443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2" name="Freeform: Shape 170"/>
              <p:cNvSpPr/>
              <p:nvPr/>
            </p:nvSpPr>
            <p:spPr>
              <a:xfrm rot="11842781" flipV="1">
                <a:off x="4035431" y="3246421"/>
                <a:ext cx="293970" cy="329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61"/>
                  <a:gd name="f7" fmla="val 317957"/>
                  <a:gd name="f8" fmla="val 244874"/>
                  <a:gd name="f9" fmla="val 212420"/>
                  <a:gd name="f10" fmla="val 222721"/>
                  <a:gd name="f11" fmla="val 213566"/>
                  <a:gd name="f12" fmla="val 210116"/>
                  <a:gd name="f13" fmla="val 202489"/>
                  <a:gd name="f14" fmla="val 203241"/>
                  <a:gd name="f15" fmla="val 183391"/>
                  <a:gd name="f16" fmla="val 195602"/>
                  <a:gd name="f17" fmla="val 162766"/>
                  <a:gd name="f18" fmla="val 190254"/>
                  <a:gd name="f19" fmla="val 141376"/>
                  <a:gd name="f20" fmla="val 213172"/>
                  <a:gd name="f21" fmla="val 127244"/>
                  <a:gd name="f22" fmla="val 227686"/>
                  <a:gd name="f23" fmla="val 118077"/>
                  <a:gd name="f24" fmla="val 223867"/>
                  <a:gd name="f25" fmla="val 111202"/>
                  <a:gd name="f26" fmla="val 215846"/>
                  <a:gd name="f27" fmla="val 100125"/>
                  <a:gd name="f28" fmla="val 204005"/>
                  <a:gd name="f29" fmla="val 82937"/>
                  <a:gd name="f30" fmla="val 189109"/>
                  <a:gd name="f31" fmla="val 67659"/>
                  <a:gd name="f32" fmla="val 181088"/>
                  <a:gd name="f33" fmla="val 48179"/>
                  <a:gd name="f34" fmla="val 171157"/>
                  <a:gd name="f35" fmla="val 41686"/>
                  <a:gd name="f36" fmla="val 166191"/>
                  <a:gd name="f37" fmla="val 31373"/>
                  <a:gd name="f38" fmla="val 159698"/>
                  <a:gd name="f39" fmla="val 22206"/>
                  <a:gd name="f40" fmla="val 139455"/>
                  <a:gd name="f41" fmla="+- 0 0 6058"/>
                  <a:gd name="f42" fmla="val 110044"/>
                  <a:gd name="f43" fmla="val 14949"/>
                  <a:gd name="f44" fmla="val 77196"/>
                  <a:gd name="f45" fmla="val 38248"/>
                  <a:gd name="f46" fmla="val 45112"/>
                  <a:gd name="f47" fmla="val 62312"/>
                  <a:gd name="f48" fmla="val 11882"/>
                  <a:gd name="f49" fmla="val 84847"/>
                  <a:gd name="f50" fmla="+- 0 0 723"/>
                  <a:gd name="f51" fmla="val 93632"/>
                  <a:gd name="f52" fmla="+- 0 0 4543"/>
                  <a:gd name="f53" fmla="val 6534"/>
                  <a:gd name="f54" fmla="val 113112"/>
                  <a:gd name="f55" fmla="val 15701"/>
                  <a:gd name="f56" fmla="val 123424"/>
                  <a:gd name="f57" fmla="val 22194"/>
                  <a:gd name="f58" fmla="val 136029"/>
                  <a:gd name="f59" fmla="val 29451"/>
                  <a:gd name="f60" fmla="val 147869"/>
                  <a:gd name="f61" fmla="val 43202"/>
                  <a:gd name="f62" fmla="val 165821"/>
                  <a:gd name="f63" fmla="val 57334"/>
                  <a:gd name="f64" fmla="val 70321"/>
                  <a:gd name="f65" fmla="val 201725"/>
                  <a:gd name="f66" fmla="val 78724"/>
                  <a:gd name="f67" fmla="val 84835"/>
                  <a:gd name="f68" fmla="val 217767"/>
                  <a:gd name="f69" fmla="val 99731"/>
                  <a:gd name="f70" fmla="val 208600"/>
                  <a:gd name="f71" fmla="val 120357"/>
                  <a:gd name="f72" fmla="val 196378"/>
                  <a:gd name="f73" fmla="val 139073"/>
                  <a:gd name="f74" fmla="val 153587"/>
                  <a:gd name="f75" fmla="val 223114"/>
                  <a:gd name="f76" fmla="val 166955"/>
                  <a:gd name="f77" fmla="val 236483"/>
                  <a:gd name="f78" fmla="val 175740"/>
                  <a:gd name="f79" fmla="val 251379"/>
                  <a:gd name="f80" fmla="val 164664"/>
                  <a:gd name="f81" fmla="val 272387"/>
                  <a:gd name="f82" fmla="val 152823"/>
                  <a:gd name="f83" fmla="val 294922"/>
                  <a:gd name="f84" fmla="val 165045"/>
                  <a:gd name="f85" fmla="val 314402"/>
                  <a:gd name="f86" fmla="val 317457"/>
                  <a:gd name="f87" fmla="val 226922"/>
                  <a:gd name="f88" fmla="val 322041"/>
                  <a:gd name="f89" fmla="val 269701"/>
                  <a:gd name="f90" fmla="val 294540"/>
                  <a:gd name="f91" fmla="val 280778"/>
                  <a:gd name="f92" fmla="val 259400"/>
                  <a:gd name="f93" fmla="val 289945"/>
                  <a:gd name="f94" fmla="val 230372"/>
                  <a:gd name="f95" fmla="val 275049"/>
                  <a:gd name="f96" fmla="val 210892"/>
                  <a:gd name="f97" fmla="+- 0 0 -90"/>
                  <a:gd name="f98" fmla="*/ f3 1 283461"/>
                  <a:gd name="f99" fmla="*/ f4 1 317957"/>
                  <a:gd name="f100" fmla="+- f7 0 f5"/>
                  <a:gd name="f101" fmla="+- f6 0 f5"/>
                  <a:gd name="f102" fmla="*/ f97 f0 1"/>
                  <a:gd name="f103" fmla="*/ f101 1 283461"/>
                  <a:gd name="f104" fmla="*/ f100 1 317957"/>
                  <a:gd name="f105" fmla="*/ 244874 f101 1"/>
                  <a:gd name="f106" fmla="*/ 212420 f100 1"/>
                  <a:gd name="f107" fmla="*/ 203241 f101 1"/>
                  <a:gd name="f108" fmla="*/ 183391 f100 1"/>
                  <a:gd name="f109" fmla="*/ 213172 f101 1"/>
                  <a:gd name="f110" fmla="*/ 127244 f100 1"/>
                  <a:gd name="f111" fmla="*/ 215846 f101 1"/>
                  <a:gd name="f112" fmla="*/ 100125 f100 1"/>
                  <a:gd name="f113" fmla="*/ 181088 f101 1"/>
                  <a:gd name="f114" fmla="*/ 48179 f100 1"/>
                  <a:gd name="f115" fmla="*/ 159698 f101 1"/>
                  <a:gd name="f116" fmla="*/ 22206 f100 1"/>
                  <a:gd name="f117" fmla="*/ 110044 f101 1"/>
                  <a:gd name="f118" fmla="*/ 14949 f100 1"/>
                  <a:gd name="f119" fmla="*/ 11882 f101 1"/>
                  <a:gd name="f120" fmla="*/ 84847 f100 1"/>
                  <a:gd name="f121" fmla="*/ 6534 f101 1"/>
                  <a:gd name="f122" fmla="*/ 113112 f100 1"/>
                  <a:gd name="f123" fmla="*/ 29451 f101 1"/>
                  <a:gd name="f124" fmla="*/ 147869 f100 1"/>
                  <a:gd name="f125" fmla="*/ 70321 f101 1"/>
                  <a:gd name="f126" fmla="*/ 201725 f100 1"/>
                  <a:gd name="f127" fmla="*/ 99731 f101 1"/>
                  <a:gd name="f128" fmla="*/ 208600 f100 1"/>
                  <a:gd name="f129" fmla="*/ 153587 f101 1"/>
                  <a:gd name="f130" fmla="*/ 223114 f100 1"/>
                  <a:gd name="f131" fmla="*/ 164664 f101 1"/>
                  <a:gd name="f132" fmla="*/ 272387 f100 1"/>
                  <a:gd name="f133" fmla="*/ 190254 f101 1"/>
                  <a:gd name="f134" fmla="*/ 317457 f100 1"/>
                  <a:gd name="f135" fmla="*/ 280778 f101 1"/>
                  <a:gd name="f136" fmla="*/ 259400 f100 1"/>
                  <a:gd name="f137" fmla="*/ f102 1 f2"/>
                  <a:gd name="f138" fmla="*/ f105 1 283461"/>
                  <a:gd name="f139" fmla="*/ f106 1 317957"/>
                  <a:gd name="f140" fmla="*/ f107 1 283461"/>
                  <a:gd name="f141" fmla="*/ f108 1 317957"/>
                  <a:gd name="f142" fmla="*/ f109 1 283461"/>
                  <a:gd name="f143" fmla="*/ f110 1 317957"/>
                  <a:gd name="f144" fmla="*/ f111 1 283461"/>
                  <a:gd name="f145" fmla="*/ f112 1 317957"/>
                  <a:gd name="f146" fmla="*/ f113 1 283461"/>
                  <a:gd name="f147" fmla="*/ f114 1 317957"/>
                  <a:gd name="f148" fmla="*/ f115 1 283461"/>
                  <a:gd name="f149" fmla="*/ f116 1 317957"/>
                  <a:gd name="f150" fmla="*/ f117 1 283461"/>
                  <a:gd name="f151" fmla="*/ f118 1 317957"/>
                  <a:gd name="f152" fmla="*/ f119 1 283461"/>
                  <a:gd name="f153" fmla="*/ f120 1 317957"/>
                  <a:gd name="f154" fmla="*/ f121 1 283461"/>
                  <a:gd name="f155" fmla="*/ f122 1 317957"/>
                  <a:gd name="f156" fmla="*/ f123 1 283461"/>
                  <a:gd name="f157" fmla="*/ f124 1 317957"/>
                  <a:gd name="f158" fmla="*/ f125 1 283461"/>
                  <a:gd name="f159" fmla="*/ f126 1 317957"/>
                  <a:gd name="f160" fmla="*/ f127 1 283461"/>
                  <a:gd name="f161" fmla="*/ f128 1 317957"/>
                  <a:gd name="f162" fmla="*/ f129 1 283461"/>
                  <a:gd name="f163" fmla="*/ f130 1 317957"/>
                  <a:gd name="f164" fmla="*/ f131 1 283461"/>
                  <a:gd name="f165" fmla="*/ f132 1 317957"/>
                  <a:gd name="f166" fmla="*/ f133 1 283461"/>
                  <a:gd name="f167" fmla="*/ f134 1 317957"/>
                  <a:gd name="f168" fmla="*/ f135 1 283461"/>
                  <a:gd name="f169" fmla="*/ f136 1 317957"/>
                  <a:gd name="f170" fmla="*/ f5 1 f103"/>
                  <a:gd name="f171" fmla="*/ f6 1 f103"/>
                  <a:gd name="f172" fmla="*/ f5 1 f104"/>
                  <a:gd name="f173" fmla="*/ f7 1 f104"/>
                  <a:gd name="f174" fmla="+- f137 0 f1"/>
                  <a:gd name="f175" fmla="*/ f138 1 f103"/>
                  <a:gd name="f176" fmla="*/ f139 1 f104"/>
                  <a:gd name="f177" fmla="*/ f140 1 f103"/>
                  <a:gd name="f178" fmla="*/ f141 1 f104"/>
                  <a:gd name="f179" fmla="*/ f142 1 f103"/>
                  <a:gd name="f180" fmla="*/ f143 1 f104"/>
                  <a:gd name="f181" fmla="*/ f144 1 f103"/>
                  <a:gd name="f182" fmla="*/ f145 1 f104"/>
                  <a:gd name="f183" fmla="*/ f146 1 f103"/>
                  <a:gd name="f184" fmla="*/ f147 1 f104"/>
                  <a:gd name="f185" fmla="*/ f148 1 f103"/>
                  <a:gd name="f186" fmla="*/ f149 1 f104"/>
                  <a:gd name="f187" fmla="*/ f150 1 f103"/>
                  <a:gd name="f188" fmla="*/ f151 1 f104"/>
                  <a:gd name="f189" fmla="*/ f152 1 f103"/>
                  <a:gd name="f190" fmla="*/ f153 1 f104"/>
                  <a:gd name="f191" fmla="*/ f154 1 f103"/>
                  <a:gd name="f192" fmla="*/ f155 1 f104"/>
                  <a:gd name="f193" fmla="*/ f156 1 f103"/>
                  <a:gd name="f194" fmla="*/ f157 1 f104"/>
                  <a:gd name="f195" fmla="*/ f158 1 f103"/>
                  <a:gd name="f196" fmla="*/ f159 1 f104"/>
                  <a:gd name="f197" fmla="*/ f160 1 f103"/>
                  <a:gd name="f198" fmla="*/ f161 1 f104"/>
                  <a:gd name="f199" fmla="*/ f162 1 f103"/>
                  <a:gd name="f200" fmla="*/ f163 1 f104"/>
                  <a:gd name="f201" fmla="*/ f164 1 f103"/>
                  <a:gd name="f202" fmla="*/ f165 1 f104"/>
                  <a:gd name="f203" fmla="*/ f166 1 f103"/>
                  <a:gd name="f204" fmla="*/ f167 1 f104"/>
                  <a:gd name="f205" fmla="*/ f168 1 f103"/>
                  <a:gd name="f206" fmla="*/ f169 1 f104"/>
                  <a:gd name="f207" fmla="*/ f170 f98 1"/>
                  <a:gd name="f208" fmla="*/ f171 f98 1"/>
                  <a:gd name="f209" fmla="*/ f173 f99 1"/>
                  <a:gd name="f210" fmla="*/ f172 f99 1"/>
                  <a:gd name="f211" fmla="*/ f175 f98 1"/>
                  <a:gd name="f212" fmla="*/ f176 f99 1"/>
                  <a:gd name="f213" fmla="*/ f177 f98 1"/>
                  <a:gd name="f214" fmla="*/ f178 f99 1"/>
                  <a:gd name="f215" fmla="*/ f179 f98 1"/>
                  <a:gd name="f216" fmla="*/ f180 f99 1"/>
                  <a:gd name="f217" fmla="*/ f181 f98 1"/>
                  <a:gd name="f218" fmla="*/ f182 f99 1"/>
                  <a:gd name="f219" fmla="*/ f183 f98 1"/>
                  <a:gd name="f220" fmla="*/ f184 f99 1"/>
                  <a:gd name="f221" fmla="*/ f185 f98 1"/>
                  <a:gd name="f222" fmla="*/ f186 f99 1"/>
                  <a:gd name="f223" fmla="*/ f187 f98 1"/>
                  <a:gd name="f224" fmla="*/ f188 f99 1"/>
                  <a:gd name="f225" fmla="*/ f189 f98 1"/>
                  <a:gd name="f226" fmla="*/ f190 f99 1"/>
                  <a:gd name="f227" fmla="*/ f191 f98 1"/>
                  <a:gd name="f228" fmla="*/ f192 f99 1"/>
                  <a:gd name="f229" fmla="*/ f193 f98 1"/>
                  <a:gd name="f230" fmla="*/ f194 f99 1"/>
                  <a:gd name="f231" fmla="*/ f195 f98 1"/>
                  <a:gd name="f232" fmla="*/ f196 f99 1"/>
                  <a:gd name="f233" fmla="*/ f197 f98 1"/>
                  <a:gd name="f234" fmla="*/ f198 f99 1"/>
                  <a:gd name="f235" fmla="*/ f199 f98 1"/>
                  <a:gd name="f236" fmla="*/ f200 f99 1"/>
                  <a:gd name="f237" fmla="*/ f201 f98 1"/>
                  <a:gd name="f238" fmla="*/ f202 f99 1"/>
                  <a:gd name="f239" fmla="*/ f203 f98 1"/>
                  <a:gd name="f240" fmla="*/ f204 f99 1"/>
                  <a:gd name="f241" fmla="*/ f205 f98 1"/>
                  <a:gd name="f242" fmla="*/ f206 f9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4">
                    <a:pos x="f211" y="f212"/>
                  </a:cxn>
                  <a:cxn ang="f174">
                    <a:pos x="f213" y="f214"/>
                  </a:cxn>
                  <a:cxn ang="f174">
                    <a:pos x="f215" y="f216"/>
                  </a:cxn>
                  <a:cxn ang="f174">
                    <a:pos x="f217" y="f218"/>
                  </a:cxn>
                  <a:cxn ang="f174">
                    <a:pos x="f219" y="f220"/>
                  </a:cxn>
                  <a:cxn ang="f174">
                    <a:pos x="f221" y="f222"/>
                  </a:cxn>
                  <a:cxn ang="f174">
                    <a:pos x="f223" y="f224"/>
                  </a:cxn>
                  <a:cxn ang="f174">
                    <a:pos x="f225" y="f226"/>
                  </a:cxn>
                  <a:cxn ang="f174">
                    <a:pos x="f227" y="f228"/>
                  </a:cxn>
                  <a:cxn ang="f174">
                    <a:pos x="f229" y="f230"/>
                  </a:cxn>
                  <a:cxn ang="f174">
                    <a:pos x="f231" y="f232"/>
                  </a:cxn>
                  <a:cxn ang="f174">
                    <a:pos x="f233" y="f234"/>
                  </a:cxn>
                  <a:cxn ang="f174">
                    <a:pos x="f235" y="f236"/>
                  </a:cxn>
                  <a:cxn ang="f174">
                    <a:pos x="f237" y="f238"/>
                  </a:cxn>
                  <a:cxn ang="f174">
                    <a:pos x="f239" y="f240"/>
                  </a:cxn>
                  <a:cxn ang="f174">
                    <a:pos x="f241" y="f242"/>
                  </a:cxn>
                  <a:cxn ang="f174">
                    <a:pos x="f211" y="f212"/>
                  </a:cxn>
                </a:cxnLst>
                <a:rect l="f207" t="f210" r="f208" b="f209"/>
                <a:pathLst>
                  <a:path w="283461" h="317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27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15"/>
                      <a:pt x="f64" y="f65"/>
                    </a:cubicBezTo>
                    <a:cubicBezTo>
                      <a:pt x="f66" y="f11"/>
                      <a:pt x="f67" y="f68"/>
                      <a:pt x="f69" y="f70"/>
                    </a:cubicBezTo>
                    <a:cubicBezTo>
                      <a:pt x="f71" y="f72"/>
                      <a:pt x="f73" y="f70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18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3" name="Freeform: Shape 171"/>
              <p:cNvSpPr/>
              <p:nvPr/>
            </p:nvSpPr>
            <p:spPr>
              <a:xfrm rot="12712634" flipV="1">
                <a:off x="3432926" y="1016858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4" name="Freeform: Shape 172"/>
              <p:cNvSpPr/>
              <p:nvPr/>
            </p:nvSpPr>
            <p:spPr>
              <a:xfrm rot="12712634" flipV="1">
                <a:off x="3427510" y="1479852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5" name="Freeform: Shape 173"/>
              <p:cNvSpPr/>
              <p:nvPr/>
            </p:nvSpPr>
            <p:spPr>
              <a:xfrm rot="12712634" flipV="1">
                <a:off x="3421047" y="1248731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6" name="Freeform: Shape 174"/>
              <p:cNvSpPr/>
              <p:nvPr/>
            </p:nvSpPr>
            <p:spPr>
              <a:xfrm rot="12712634" flipV="1">
                <a:off x="3474603" y="777104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7" name="Freeform: Shape 175"/>
              <p:cNvSpPr/>
              <p:nvPr/>
            </p:nvSpPr>
            <p:spPr>
              <a:xfrm rot="13481864" flipV="1">
                <a:off x="3635438" y="93087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8" name="Freeform: Shape 176"/>
              <p:cNvSpPr/>
              <p:nvPr/>
            </p:nvSpPr>
            <p:spPr>
              <a:xfrm rot="13481864" flipV="1">
                <a:off x="3524446" y="541440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9" name="Freeform: Shape 177"/>
              <p:cNvSpPr/>
              <p:nvPr/>
            </p:nvSpPr>
            <p:spPr>
              <a:xfrm rot="13481864" flipV="1">
                <a:off x="3570845" y="315633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0" name="Freeform: Shape 178"/>
              <p:cNvSpPr/>
              <p:nvPr/>
            </p:nvSpPr>
            <p:spPr>
              <a:xfrm rot="13481864" flipV="1">
                <a:off x="3761686" y="-103812"/>
                <a:ext cx="295790" cy="2420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5788"/>
                  <a:gd name="f7" fmla="val 242075"/>
                  <a:gd name="f8" fmla="val 234531"/>
                  <a:gd name="f9" fmla="val 58770"/>
                  <a:gd name="f10" fmla="val 2763"/>
                  <a:gd name="f11" fmla="val 135193"/>
                  <a:gd name="f12" fmla="+- 0 0 2387"/>
                  <a:gd name="f13" fmla="val 147075"/>
                  <a:gd name="f14" fmla="+- 0 0 803"/>
                  <a:gd name="f15" fmla="val 152225"/>
                  <a:gd name="f16" fmla="val 11477"/>
                  <a:gd name="f17" fmla="val 156978"/>
                  <a:gd name="f18" fmla="val 37621"/>
                  <a:gd name="f19" fmla="val 167277"/>
                  <a:gd name="f20" fmla="val 64556"/>
                  <a:gd name="f21" fmla="val 175596"/>
                  <a:gd name="f22" fmla="val 88719"/>
                  <a:gd name="f23" fmla="val 190648"/>
                  <a:gd name="f24" fmla="val 103771"/>
                  <a:gd name="f25" fmla="val 202532"/>
                  <a:gd name="f26" fmla="val 118428"/>
                  <a:gd name="f27" fmla="val 215603"/>
                  <a:gd name="f28" fmla="val 139818"/>
                  <a:gd name="f29" fmla="val 207681"/>
                  <a:gd name="f30" fmla="val 162793"/>
                  <a:gd name="f31" fmla="val 174407"/>
                  <a:gd name="f32" fmla="val 177449"/>
                  <a:gd name="f33" fmla="val 205969"/>
                  <a:gd name="f34" fmla="val 226568"/>
                  <a:gd name="f35" fmla="val 179557"/>
                  <a:gd name="f36" fmla="val 238450"/>
                  <a:gd name="f37" fmla="val 191440"/>
                  <a:gd name="f38" fmla="val 243203"/>
                  <a:gd name="f39" fmla="val 212434"/>
                  <a:gd name="f40" fmla="val 248254"/>
                  <a:gd name="f41" fmla="val 234418"/>
                  <a:gd name="f42" fmla="val 262886"/>
                  <a:gd name="f43" fmla="val 244816"/>
                  <a:gd name="f44" fmla="val 280247"/>
                  <a:gd name="f45" fmla="val 241456"/>
                  <a:gd name="f46" fmla="+- 0 0 -90"/>
                  <a:gd name="f47" fmla="*/ f3 1 295788"/>
                  <a:gd name="f48" fmla="*/ f4 1 242075"/>
                  <a:gd name="f49" fmla="+- f7 0 f5"/>
                  <a:gd name="f50" fmla="+- f6 0 f5"/>
                  <a:gd name="f51" fmla="*/ f46 f0 1"/>
                  <a:gd name="f52" fmla="*/ f50 1 295788"/>
                  <a:gd name="f53" fmla="*/ f49 1 242075"/>
                  <a:gd name="f54" fmla="*/ 295788 f50 1"/>
                  <a:gd name="f55" fmla="*/ 234531 f49 1"/>
                  <a:gd name="f56" fmla="*/ 58770 f50 1"/>
                  <a:gd name="f57" fmla="*/ 0 f49 1"/>
                  <a:gd name="f58" fmla="*/ 2763 f50 1"/>
                  <a:gd name="f59" fmla="*/ 135193 f49 1"/>
                  <a:gd name="f60" fmla="*/ 11477 f50 1"/>
                  <a:gd name="f61" fmla="*/ 156978 f49 1"/>
                  <a:gd name="f62" fmla="*/ 88719 f50 1"/>
                  <a:gd name="f63" fmla="*/ 190648 f49 1"/>
                  <a:gd name="f64" fmla="*/ 139818 f50 1"/>
                  <a:gd name="f65" fmla="*/ 207681 f49 1"/>
                  <a:gd name="f66" fmla="*/ 205969 f50 1"/>
                  <a:gd name="f67" fmla="*/ 174407 f49 1"/>
                  <a:gd name="f68" fmla="*/ 243203 f50 1"/>
                  <a:gd name="f69" fmla="*/ 212434 f49 1"/>
                  <a:gd name="f70" fmla="*/ 280247 f50 1"/>
                  <a:gd name="f71" fmla="*/ 241456 f49 1"/>
                  <a:gd name="f72" fmla="*/ f51 1 f2"/>
                  <a:gd name="f73" fmla="*/ f54 1 295788"/>
                  <a:gd name="f74" fmla="*/ f55 1 242075"/>
                  <a:gd name="f75" fmla="*/ f56 1 295788"/>
                  <a:gd name="f76" fmla="*/ f57 1 242075"/>
                  <a:gd name="f77" fmla="*/ f58 1 295788"/>
                  <a:gd name="f78" fmla="*/ f59 1 242075"/>
                  <a:gd name="f79" fmla="*/ f60 1 295788"/>
                  <a:gd name="f80" fmla="*/ f61 1 242075"/>
                  <a:gd name="f81" fmla="*/ f62 1 295788"/>
                  <a:gd name="f82" fmla="*/ f63 1 242075"/>
                  <a:gd name="f83" fmla="*/ f64 1 295788"/>
                  <a:gd name="f84" fmla="*/ f65 1 242075"/>
                  <a:gd name="f85" fmla="*/ f66 1 295788"/>
                  <a:gd name="f86" fmla="*/ f67 1 242075"/>
                  <a:gd name="f87" fmla="*/ f68 1 295788"/>
                  <a:gd name="f88" fmla="*/ f69 1 242075"/>
                  <a:gd name="f89" fmla="*/ f70 1 295788"/>
                  <a:gd name="f90" fmla="*/ f71 1 242075"/>
                  <a:gd name="f91" fmla="*/ f5 1 f52"/>
                  <a:gd name="f92" fmla="*/ f6 1 f52"/>
                  <a:gd name="f93" fmla="*/ f5 1 f53"/>
                  <a:gd name="f94" fmla="*/ f7 1 f53"/>
                  <a:gd name="f95" fmla="+- f72 0 f1"/>
                  <a:gd name="f96" fmla="*/ f73 1 f52"/>
                  <a:gd name="f97" fmla="*/ f74 1 f53"/>
                  <a:gd name="f98" fmla="*/ f75 1 f52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3"/>
                  <a:gd name="f106" fmla="*/ f83 1 f52"/>
                  <a:gd name="f107" fmla="*/ f84 1 f53"/>
                  <a:gd name="f108" fmla="*/ f85 1 f52"/>
                  <a:gd name="f109" fmla="*/ f86 1 f53"/>
                  <a:gd name="f110" fmla="*/ f87 1 f52"/>
                  <a:gd name="f111" fmla="*/ f88 1 f53"/>
                  <a:gd name="f112" fmla="*/ f89 1 f52"/>
                  <a:gd name="f113" fmla="*/ f90 1 f53"/>
                  <a:gd name="f114" fmla="*/ f91 f47 1"/>
                  <a:gd name="f115" fmla="*/ f92 f47 1"/>
                  <a:gd name="f116" fmla="*/ f94 f48 1"/>
                  <a:gd name="f117" fmla="*/ f93 f48 1"/>
                  <a:gd name="f118" fmla="*/ f96 f47 1"/>
                  <a:gd name="f119" fmla="*/ f97 f48 1"/>
                  <a:gd name="f120" fmla="*/ f98 f47 1"/>
                  <a:gd name="f121" fmla="*/ f99 f48 1"/>
                  <a:gd name="f122" fmla="*/ f100 f47 1"/>
                  <a:gd name="f123" fmla="*/ f101 f48 1"/>
                  <a:gd name="f124" fmla="*/ f102 f47 1"/>
                  <a:gd name="f125" fmla="*/ f103 f48 1"/>
                  <a:gd name="f126" fmla="*/ f104 f47 1"/>
                  <a:gd name="f127" fmla="*/ f105 f48 1"/>
                  <a:gd name="f128" fmla="*/ f106 f47 1"/>
                  <a:gd name="f129" fmla="*/ f107 f48 1"/>
                  <a:gd name="f130" fmla="*/ f108 f47 1"/>
                  <a:gd name="f131" fmla="*/ f109 f48 1"/>
                  <a:gd name="f132" fmla="*/ f110 f47 1"/>
                  <a:gd name="f133" fmla="*/ f111 f48 1"/>
                  <a:gd name="f134" fmla="*/ f112 f47 1"/>
                  <a:gd name="f135" fmla="*/ f113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5">
                    <a:pos x="f118" y="f119"/>
                  </a:cxn>
                  <a:cxn ang="f95">
                    <a:pos x="f120" y="f121"/>
                  </a:cxn>
                  <a:cxn ang="f95">
                    <a:pos x="f122" y="f123"/>
                  </a:cxn>
                  <a:cxn ang="f95">
                    <a:pos x="f124" y="f125"/>
                  </a:cxn>
                  <a:cxn ang="f95">
                    <a:pos x="f126" y="f127"/>
                  </a:cxn>
                  <a:cxn ang="f95">
                    <a:pos x="f128" y="f129"/>
                  </a:cxn>
                  <a:cxn ang="f95">
                    <a:pos x="f130" y="f131"/>
                  </a:cxn>
                  <a:cxn ang="f95">
                    <a:pos x="f132" y="f133"/>
                  </a:cxn>
                  <a:cxn ang="f95">
                    <a:pos x="f134" y="f135"/>
                  </a:cxn>
                </a:cxnLst>
                <a:rect l="f114" t="f117" r="f115" b="f116"/>
                <a:pathLst>
                  <a:path w="295788" h="242075">
                    <a:moveTo>
                      <a:pt x="f6" y="f8"/>
                    </a:moveTo>
                    <a:lnTo>
                      <a:pt x="f9" y="f5"/>
                    </a:lnTo>
                    <a:lnTo>
                      <a:pt x="f10" y="f11"/>
                    </a:ln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19"/>
                      <a:pt x="f33" y="f31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1" name="Group 156"/>
            <p:cNvGrpSpPr/>
            <p:nvPr/>
          </p:nvGrpSpPr>
          <p:grpSpPr>
            <a:xfrm>
              <a:off x="4316774" y="3680732"/>
              <a:ext cx="2139942" cy="1206643"/>
              <a:chOff x="4316774" y="3680732"/>
              <a:chExt cx="2139942" cy="1206643"/>
            </a:xfrm>
          </p:grpSpPr>
          <p:sp>
            <p:nvSpPr>
              <p:cNvPr id="102" name="Freeform: Shape 157"/>
              <p:cNvSpPr/>
              <p:nvPr/>
            </p:nvSpPr>
            <p:spPr>
              <a:xfrm rot="12101075">
                <a:off x="4316774" y="3926186"/>
                <a:ext cx="2139942" cy="9611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63448"/>
                  <a:gd name="f7" fmla="val 926831"/>
                  <a:gd name="f8" fmla="val 461124"/>
                  <a:gd name="f9" fmla="val 2061920"/>
                  <a:gd name="f10" fmla="val 400775"/>
                  <a:gd name="f11" fmla="val 370601"/>
                  <a:gd name="f12" fmla="val 2055809"/>
                  <a:gd name="f13" fmla="val 336225"/>
                  <a:gd name="f14" fmla="val 2052753"/>
                  <a:gd name="f15" fmla="val 301467"/>
                  <a:gd name="f16" fmla="val 2047024"/>
                  <a:gd name="f17" fmla="val 267091"/>
                  <a:gd name="f18" fmla="val 2036329"/>
                  <a:gd name="f19" fmla="val 204450"/>
                  <a:gd name="f20" fmla="val 1979800"/>
                  <a:gd name="f21" fmla="val 73440"/>
                  <a:gd name="f22" fmla="val 1971397"/>
                  <a:gd name="f23" fmla="val 69620"/>
                  <a:gd name="f24" fmla="val 1921743"/>
                  <a:gd name="f25" fmla="+- 0 0 12500"/>
                  <a:gd name="f26" fmla="val 1865595"/>
                  <a:gd name="f27" fmla="+- 0 0 7153"/>
                  <a:gd name="f28" fmla="val 1792642"/>
                  <a:gd name="f29" fmla="val 11563"/>
                  <a:gd name="f30" fmla="val 1693334"/>
                  <a:gd name="f31" fmla="val 37154"/>
                  <a:gd name="f32" fmla="val 1604339"/>
                  <a:gd name="f33" fmla="val 89482"/>
                  <a:gd name="f34" fmla="val 1509614"/>
                  <a:gd name="f35" fmla="val 126914"/>
                  <a:gd name="f36" fmla="val 1469508"/>
                  <a:gd name="f37" fmla="val 142574"/>
                  <a:gd name="f38" fmla="val 1427111"/>
                  <a:gd name="f39" fmla="val 150213"/>
                  <a:gd name="f40" fmla="val 1387006"/>
                  <a:gd name="f41" fmla="val 164345"/>
                  <a:gd name="f42" fmla="val 1321310"/>
                  <a:gd name="f43" fmla="val 187644"/>
                  <a:gd name="f44" fmla="val 1255614"/>
                  <a:gd name="f45" fmla="val 171984"/>
                  <a:gd name="f46" fmla="val 1190299"/>
                  <a:gd name="f47" fmla="val 168547"/>
                  <a:gd name="f48" fmla="val 1128041"/>
                  <a:gd name="f49" fmla="val 165109"/>
                  <a:gd name="f50" fmla="val 1065782"/>
                  <a:gd name="f51" fmla="val 160144"/>
                  <a:gd name="f52" fmla="val 1003905"/>
                  <a:gd name="f53" fmla="val 154032"/>
                  <a:gd name="f54" fmla="val 945466"/>
                  <a:gd name="f55" fmla="val 148303"/>
                  <a:gd name="f56" fmla="val 887027"/>
                  <a:gd name="f57" fmla="val 141810"/>
                  <a:gd name="f58" fmla="val 828970"/>
                  <a:gd name="f59" fmla="val 131879"/>
                  <a:gd name="f60" fmla="val 709800"/>
                  <a:gd name="f61" fmla="val 110872"/>
                  <a:gd name="f62" fmla="val 590630"/>
                  <a:gd name="f63" fmla="val 470314"/>
                  <a:gd name="f64" fmla="val 75732"/>
                  <a:gd name="f65" fmla="val 417223"/>
                  <a:gd name="f66" fmla="val 364131"/>
                  <a:gd name="f67" fmla="val 62363"/>
                  <a:gd name="f68" fmla="val 310657"/>
                  <a:gd name="f69" fmla="val 59308"/>
                  <a:gd name="f70" fmla="val 201418"/>
                  <a:gd name="f71" fmla="val 53196"/>
                  <a:gd name="f72" fmla="val 128465"/>
                  <a:gd name="f73" fmla="val 108198"/>
                  <a:gd name="f74" fmla="val 74991"/>
                  <a:gd name="f75" fmla="val 196429"/>
                  <a:gd name="f76" fmla="val 59713"/>
                  <a:gd name="f77" fmla="val 221638"/>
                  <a:gd name="f78" fmla="val 47490"/>
                  <a:gd name="f79" fmla="val 248757"/>
                  <a:gd name="f80" fmla="val 33740"/>
                  <a:gd name="f81" fmla="val 275112"/>
                  <a:gd name="f82" fmla="val 10823"/>
                  <a:gd name="f83" fmla="+- 0 0 1400"/>
                  <a:gd name="f84" fmla="val 399629"/>
                  <a:gd name="f85" fmla="val 128"/>
                  <a:gd name="f86" fmla="val 463416"/>
                  <a:gd name="f87" fmla="val 527584"/>
                  <a:gd name="f88" fmla="val 590607"/>
                  <a:gd name="f89" fmla="val 651720"/>
                  <a:gd name="f90" fmla="val 678075"/>
                  <a:gd name="f91" fmla="val 59331"/>
                  <a:gd name="f92" fmla="val 705193"/>
                  <a:gd name="f93" fmla="val 730402"/>
                  <a:gd name="f94" fmla="val 818634"/>
                  <a:gd name="f95" fmla="val 873635"/>
                  <a:gd name="f96" fmla="val 867524"/>
                  <a:gd name="f97" fmla="val 864468"/>
                  <a:gd name="f98" fmla="val 857211"/>
                  <a:gd name="f99" fmla="val 851100"/>
                  <a:gd name="f100" fmla="val 837350"/>
                  <a:gd name="f101" fmla="val 815960"/>
                  <a:gd name="f102" fmla="val 794953"/>
                  <a:gd name="f103" fmla="val 886645"/>
                  <a:gd name="f104" fmla="val 784640"/>
                  <a:gd name="f105" fmla="val 778529"/>
                  <a:gd name="f106" fmla="val 772799"/>
                  <a:gd name="f107" fmla="val 766688"/>
                  <a:gd name="f108" fmla="val 761723"/>
                  <a:gd name="f109" fmla="val 758285"/>
                  <a:gd name="f110" fmla="val 1255995"/>
                  <a:gd name="f111" fmla="val 754847"/>
                  <a:gd name="f112" fmla="val 1321692"/>
                  <a:gd name="f113" fmla="val 739187"/>
                  <a:gd name="f114" fmla="val 762486"/>
                  <a:gd name="f115" fmla="val 776619"/>
                  <a:gd name="f116" fmla="val 1469890"/>
                  <a:gd name="f117" fmla="val 784258"/>
                  <a:gd name="f118" fmla="val 799918"/>
                  <a:gd name="f119" fmla="val 889677"/>
                  <a:gd name="f120" fmla="val 915268"/>
                  <a:gd name="f121" fmla="val 1865978"/>
                  <a:gd name="f122" fmla="val 933984"/>
                  <a:gd name="f123" fmla="val 939332"/>
                  <a:gd name="f124" fmla="val 853392"/>
                  <a:gd name="f125" fmla="val 722381"/>
                  <a:gd name="f126" fmla="val 659741"/>
                  <a:gd name="f127" fmla="val 625365"/>
                  <a:gd name="f128" fmla="val 556231"/>
                  <a:gd name="f129" fmla="val 2062302"/>
                  <a:gd name="f130" fmla="val 526057"/>
                  <a:gd name="f131" fmla="val 2063066"/>
                  <a:gd name="f132" fmla="val 495882"/>
                  <a:gd name="f133" fmla="val 465707"/>
                  <a:gd name="f134" fmla="val 464180"/>
                  <a:gd name="f135" fmla="val 461888"/>
                  <a:gd name="f136" fmla="val 415695"/>
                  <a:gd name="f137" fmla="val 618108"/>
                  <a:gd name="f138" fmla="val 358020"/>
                  <a:gd name="f139" fmla="val 681894"/>
                  <a:gd name="f140" fmla="val 270934"/>
                  <a:gd name="f141" fmla="val 678839"/>
                  <a:gd name="f142" fmla="val 215932"/>
                  <a:gd name="f143" fmla="val 612378"/>
                  <a:gd name="f144" fmla="val 149854"/>
                  <a:gd name="f145" fmla="val 532168"/>
                  <a:gd name="f146" fmla="val 148708"/>
                  <a:gd name="f147" fmla="val 397338"/>
                  <a:gd name="f148" fmla="val 214023"/>
                  <a:gd name="f149" fmla="val 315981"/>
                  <a:gd name="f150" fmla="val 274371"/>
                  <a:gd name="f151" fmla="val 240354"/>
                  <a:gd name="f152" fmla="val 373680"/>
                  <a:gd name="f153" fmla="val 244938"/>
                  <a:gd name="f154" fmla="val 430209"/>
                  <a:gd name="f155" fmla="val 325530"/>
                  <a:gd name="f156" fmla="val 458474"/>
                  <a:gd name="f157" fmla="val 366017"/>
                  <a:gd name="f158" fmla="val 471078"/>
                  <a:gd name="f159" fmla="val 412234"/>
                  <a:gd name="f160" fmla="val 470696"/>
                  <a:gd name="f161" fmla="val 448902"/>
                  <a:gd name="f162" fmla="val 521473"/>
                  <a:gd name="f163" fmla="val 455036"/>
                  <a:gd name="f164" fmla="val 574947"/>
                  <a:gd name="f165" fmla="+- 0 0 -90"/>
                  <a:gd name="f166" fmla="*/ f3 1 2063448"/>
                  <a:gd name="f167" fmla="*/ f4 1 926831"/>
                  <a:gd name="f168" fmla="+- f7 0 f5"/>
                  <a:gd name="f169" fmla="+- f6 0 f5"/>
                  <a:gd name="f170" fmla="*/ f165 f0 1"/>
                  <a:gd name="f171" fmla="*/ f169 1 2063448"/>
                  <a:gd name="f172" fmla="*/ f168 1 926831"/>
                  <a:gd name="f173" fmla="*/ 2063448 f169 1"/>
                  <a:gd name="f174" fmla="*/ 461124 f168 1"/>
                  <a:gd name="f175" fmla="*/ 2061920 f169 1"/>
                  <a:gd name="f176" fmla="*/ 370601 f168 1"/>
                  <a:gd name="f177" fmla="*/ 2047024 f169 1"/>
                  <a:gd name="f178" fmla="*/ 267091 f168 1"/>
                  <a:gd name="f179" fmla="*/ 1971397 f169 1"/>
                  <a:gd name="f180" fmla="*/ 69620 f168 1"/>
                  <a:gd name="f181" fmla="*/ 1792642 f169 1"/>
                  <a:gd name="f182" fmla="*/ 11563 f168 1"/>
                  <a:gd name="f183" fmla="*/ 1509614 f169 1"/>
                  <a:gd name="f184" fmla="*/ 126914 f168 1"/>
                  <a:gd name="f185" fmla="*/ 1387006 f169 1"/>
                  <a:gd name="f186" fmla="*/ 164345 f168 1"/>
                  <a:gd name="f187" fmla="*/ 1190299 f169 1"/>
                  <a:gd name="f188" fmla="*/ 168547 f168 1"/>
                  <a:gd name="f189" fmla="*/ 1003905 f169 1"/>
                  <a:gd name="f190" fmla="*/ 154032 f168 1"/>
                  <a:gd name="f191" fmla="*/ 828970 f169 1"/>
                  <a:gd name="f192" fmla="*/ 131879 f168 1"/>
                  <a:gd name="f193" fmla="*/ 470314 f169 1"/>
                  <a:gd name="f194" fmla="*/ 75732 f168 1"/>
                  <a:gd name="f195" fmla="*/ 310657 f169 1"/>
                  <a:gd name="f196" fmla="*/ 59308 f168 1"/>
                  <a:gd name="f197" fmla="*/ 74991 f169 1"/>
                  <a:gd name="f198" fmla="*/ 196429 f168 1"/>
                  <a:gd name="f199" fmla="*/ 33740 f169 1"/>
                  <a:gd name="f200" fmla="*/ 275112 f168 1"/>
                  <a:gd name="f201" fmla="*/ 128 f169 1"/>
                  <a:gd name="f202" fmla="*/ 463416 f168 1"/>
                  <a:gd name="f203" fmla="*/ 651720 f168 1"/>
                  <a:gd name="f204" fmla="*/ 730402 f168 1"/>
                  <a:gd name="f205" fmla="*/ 867524 f168 1"/>
                  <a:gd name="f206" fmla="*/ 851100 f168 1"/>
                  <a:gd name="f207" fmla="*/ 794953 f168 1"/>
                  <a:gd name="f208" fmla="*/ 772799 f168 1"/>
                  <a:gd name="f209" fmla="*/ 758285 f168 1"/>
                  <a:gd name="f210" fmla="*/ 762486 f168 1"/>
                  <a:gd name="f211" fmla="*/ 799918 f168 1"/>
                  <a:gd name="f212" fmla="*/ 915268 f168 1"/>
                  <a:gd name="f213" fmla="*/ 857211 f168 1"/>
                  <a:gd name="f214" fmla="*/ 659741 f168 1"/>
                  <a:gd name="f215" fmla="*/ 556231 f168 1"/>
                  <a:gd name="f216" fmla="*/ 465707 f168 1"/>
                  <a:gd name="f217" fmla="*/ 415695 f169 1"/>
                  <a:gd name="f218" fmla="*/ 618108 f168 1"/>
                  <a:gd name="f219" fmla="*/ 215932 f169 1"/>
                  <a:gd name="f220" fmla="*/ 612378 f168 1"/>
                  <a:gd name="f221" fmla="*/ 214023 f169 1"/>
                  <a:gd name="f222" fmla="*/ 315981 f168 1"/>
                  <a:gd name="f223" fmla="*/ 430209 f169 1"/>
                  <a:gd name="f224" fmla="*/ 325530 f168 1"/>
                  <a:gd name="f225" fmla="*/ 470696 f169 1"/>
                  <a:gd name="f226" fmla="*/ 448902 f168 1"/>
                  <a:gd name="f227" fmla="*/ f170 1 f2"/>
                  <a:gd name="f228" fmla="*/ f173 1 2063448"/>
                  <a:gd name="f229" fmla="*/ f174 1 926831"/>
                  <a:gd name="f230" fmla="*/ f175 1 2063448"/>
                  <a:gd name="f231" fmla="*/ f176 1 926831"/>
                  <a:gd name="f232" fmla="*/ f177 1 2063448"/>
                  <a:gd name="f233" fmla="*/ f178 1 926831"/>
                  <a:gd name="f234" fmla="*/ f179 1 2063448"/>
                  <a:gd name="f235" fmla="*/ f180 1 926831"/>
                  <a:gd name="f236" fmla="*/ f181 1 2063448"/>
                  <a:gd name="f237" fmla="*/ f182 1 926831"/>
                  <a:gd name="f238" fmla="*/ f183 1 2063448"/>
                  <a:gd name="f239" fmla="*/ f184 1 926831"/>
                  <a:gd name="f240" fmla="*/ f185 1 2063448"/>
                  <a:gd name="f241" fmla="*/ f186 1 926831"/>
                  <a:gd name="f242" fmla="*/ f187 1 2063448"/>
                  <a:gd name="f243" fmla="*/ f188 1 926831"/>
                  <a:gd name="f244" fmla="*/ f189 1 2063448"/>
                  <a:gd name="f245" fmla="*/ f190 1 926831"/>
                  <a:gd name="f246" fmla="*/ f191 1 2063448"/>
                  <a:gd name="f247" fmla="*/ f192 1 926831"/>
                  <a:gd name="f248" fmla="*/ f193 1 2063448"/>
                  <a:gd name="f249" fmla="*/ f194 1 926831"/>
                  <a:gd name="f250" fmla="*/ f195 1 2063448"/>
                  <a:gd name="f251" fmla="*/ f196 1 926831"/>
                  <a:gd name="f252" fmla="*/ f197 1 2063448"/>
                  <a:gd name="f253" fmla="*/ f198 1 926831"/>
                  <a:gd name="f254" fmla="*/ f199 1 2063448"/>
                  <a:gd name="f255" fmla="*/ f200 1 926831"/>
                  <a:gd name="f256" fmla="*/ f201 1 2063448"/>
                  <a:gd name="f257" fmla="*/ f202 1 926831"/>
                  <a:gd name="f258" fmla="*/ f203 1 926831"/>
                  <a:gd name="f259" fmla="*/ f204 1 926831"/>
                  <a:gd name="f260" fmla="*/ f205 1 926831"/>
                  <a:gd name="f261" fmla="*/ f206 1 926831"/>
                  <a:gd name="f262" fmla="*/ f207 1 926831"/>
                  <a:gd name="f263" fmla="*/ f208 1 926831"/>
                  <a:gd name="f264" fmla="*/ f209 1 926831"/>
                  <a:gd name="f265" fmla="*/ f210 1 926831"/>
                  <a:gd name="f266" fmla="*/ f211 1 926831"/>
                  <a:gd name="f267" fmla="*/ f212 1 926831"/>
                  <a:gd name="f268" fmla="*/ f213 1 926831"/>
                  <a:gd name="f269" fmla="*/ f214 1 926831"/>
                  <a:gd name="f270" fmla="*/ f215 1 926831"/>
                  <a:gd name="f271" fmla="*/ f216 1 926831"/>
                  <a:gd name="f272" fmla="*/ f217 1 2063448"/>
                  <a:gd name="f273" fmla="*/ f218 1 926831"/>
                  <a:gd name="f274" fmla="*/ f219 1 2063448"/>
                  <a:gd name="f275" fmla="*/ f220 1 926831"/>
                  <a:gd name="f276" fmla="*/ f221 1 2063448"/>
                  <a:gd name="f277" fmla="*/ f222 1 926831"/>
                  <a:gd name="f278" fmla="*/ f223 1 2063448"/>
                  <a:gd name="f279" fmla="*/ f224 1 926831"/>
                  <a:gd name="f280" fmla="*/ f225 1 2063448"/>
                  <a:gd name="f281" fmla="*/ f226 1 926831"/>
                  <a:gd name="f282" fmla="*/ f5 1 f171"/>
                  <a:gd name="f283" fmla="*/ f6 1 f171"/>
                  <a:gd name="f284" fmla="*/ f5 1 f172"/>
                  <a:gd name="f285" fmla="*/ f7 1 f172"/>
                  <a:gd name="f286" fmla="+- f227 0 f1"/>
                  <a:gd name="f287" fmla="*/ f228 1 f171"/>
                  <a:gd name="f288" fmla="*/ f229 1 f172"/>
                  <a:gd name="f289" fmla="*/ f230 1 f171"/>
                  <a:gd name="f290" fmla="*/ f231 1 f172"/>
                  <a:gd name="f291" fmla="*/ f232 1 f171"/>
                  <a:gd name="f292" fmla="*/ f233 1 f172"/>
                  <a:gd name="f293" fmla="*/ f234 1 f171"/>
                  <a:gd name="f294" fmla="*/ f235 1 f172"/>
                  <a:gd name="f295" fmla="*/ f236 1 f171"/>
                  <a:gd name="f296" fmla="*/ f237 1 f172"/>
                  <a:gd name="f297" fmla="*/ f238 1 f171"/>
                  <a:gd name="f298" fmla="*/ f239 1 f172"/>
                  <a:gd name="f299" fmla="*/ f240 1 f171"/>
                  <a:gd name="f300" fmla="*/ f241 1 f172"/>
                  <a:gd name="f301" fmla="*/ f242 1 f171"/>
                  <a:gd name="f302" fmla="*/ f243 1 f172"/>
                  <a:gd name="f303" fmla="*/ f244 1 f171"/>
                  <a:gd name="f304" fmla="*/ f245 1 f172"/>
                  <a:gd name="f305" fmla="*/ f246 1 f171"/>
                  <a:gd name="f306" fmla="*/ f247 1 f172"/>
                  <a:gd name="f307" fmla="*/ f248 1 f171"/>
                  <a:gd name="f308" fmla="*/ f249 1 f172"/>
                  <a:gd name="f309" fmla="*/ f250 1 f171"/>
                  <a:gd name="f310" fmla="*/ f251 1 f172"/>
                  <a:gd name="f311" fmla="*/ f252 1 f171"/>
                  <a:gd name="f312" fmla="*/ f253 1 f172"/>
                  <a:gd name="f313" fmla="*/ f254 1 f171"/>
                  <a:gd name="f314" fmla="*/ f255 1 f172"/>
                  <a:gd name="f315" fmla="*/ f256 1 f171"/>
                  <a:gd name="f316" fmla="*/ f257 1 f172"/>
                  <a:gd name="f317" fmla="*/ f258 1 f172"/>
                  <a:gd name="f318" fmla="*/ f259 1 f172"/>
                  <a:gd name="f319" fmla="*/ f260 1 f172"/>
                  <a:gd name="f320" fmla="*/ f261 1 f172"/>
                  <a:gd name="f321" fmla="*/ f262 1 f172"/>
                  <a:gd name="f322" fmla="*/ f263 1 f172"/>
                  <a:gd name="f323" fmla="*/ f264 1 f172"/>
                  <a:gd name="f324" fmla="*/ f265 1 f172"/>
                  <a:gd name="f325" fmla="*/ f266 1 f172"/>
                  <a:gd name="f326" fmla="*/ f267 1 f172"/>
                  <a:gd name="f327" fmla="*/ f268 1 f172"/>
                  <a:gd name="f328" fmla="*/ f269 1 f172"/>
                  <a:gd name="f329" fmla="*/ f270 1 f172"/>
                  <a:gd name="f330" fmla="*/ f271 1 f172"/>
                  <a:gd name="f331" fmla="*/ f272 1 f171"/>
                  <a:gd name="f332" fmla="*/ f273 1 f172"/>
                  <a:gd name="f333" fmla="*/ f274 1 f171"/>
                  <a:gd name="f334" fmla="*/ f275 1 f172"/>
                  <a:gd name="f335" fmla="*/ f276 1 f171"/>
                  <a:gd name="f336" fmla="*/ f277 1 f172"/>
                  <a:gd name="f337" fmla="*/ f278 1 f171"/>
                  <a:gd name="f338" fmla="*/ f279 1 f172"/>
                  <a:gd name="f339" fmla="*/ f280 1 f171"/>
                  <a:gd name="f340" fmla="*/ f281 1 f172"/>
                  <a:gd name="f341" fmla="*/ f282 f166 1"/>
                  <a:gd name="f342" fmla="*/ f283 f166 1"/>
                  <a:gd name="f343" fmla="*/ f285 f167 1"/>
                  <a:gd name="f344" fmla="*/ f284 f167 1"/>
                  <a:gd name="f345" fmla="*/ f287 f166 1"/>
                  <a:gd name="f346" fmla="*/ f288 f167 1"/>
                  <a:gd name="f347" fmla="*/ f289 f166 1"/>
                  <a:gd name="f348" fmla="*/ f290 f167 1"/>
                  <a:gd name="f349" fmla="*/ f291 f166 1"/>
                  <a:gd name="f350" fmla="*/ f292 f167 1"/>
                  <a:gd name="f351" fmla="*/ f293 f166 1"/>
                  <a:gd name="f352" fmla="*/ f294 f167 1"/>
                  <a:gd name="f353" fmla="*/ f295 f166 1"/>
                  <a:gd name="f354" fmla="*/ f296 f167 1"/>
                  <a:gd name="f355" fmla="*/ f297 f166 1"/>
                  <a:gd name="f356" fmla="*/ f298 f167 1"/>
                  <a:gd name="f357" fmla="*/ f299 f166 1"/>
                  <a:gd name="f358" fmla="*/ f300 f167 1"/>
                  <a:gd name="f359" fmla="*/ f301 f166 1"/>
                  <a:gd name="f360" fmla="*/ f302 f167 1"/>
                  <a:gd name="f361" fmla="*/ f303 f166 1"/>
                  <a:gd name="f362" fmla="*/ f304 f167 1"/>
                  <a:gd name="f363" fmla="*/ f305 f166 1"/>
                  <a:gd name="f364" fmla="*/ f306 f167 1"/>
                  <a:gd name="f365" fmla="*/ f307 f166 1"/>
                  <a:gd name="f366" fmla="*/ f308 f167 1"/>
                  <a:gd name="f367" fmla="*/ f309 f166 1"/>
                  <a:gd name="f368" fmla="*/ f310 f167 1"/>
                  <a:gd name="f369" fmla="*/ f311 f166 1"/>
                  <a:gd name="f370" fmla="*/ f312 f167 1"/>
                  <a:gd name="f371" fmla="*/ f313 f166 1"/>
                  <a:gd name="f372" fmla="*/ f314 f167 1"/>
                  <a:gd name="f373" fmla="*/ f315 f166 1"/>
                  <a:gd name="f374" fmla="*/ f316 f167 1"/>
                  <a:gd name="f375" fmla="*/ f317 f167 1"/>
                  <a:gd name="f376" fmla="*/ f318 f167 1"/>
                  <a:gd name="f377" fmla="*/ f319 f167 1"/>
                  <a:gd name="f378" fmla="*/ f320 f167 1"/>
                  <a:gd name="f379" fmla="*/ f321 f167 1"/>
                  <a:gd name="f380" fmla="*/ f322 f167 1"/>
                  <a:gd name="f381" fmla="*/ f323 f167 1"/>
                  <a:gd name="f382" fmla="*/ f324 f167 1"/>
                  <a:gd name="f383" fmla="*/ f325 f167 1"/>
                  <a:gd name="f384" fmla="*/ f326 f167 1"/>
                  <a:gd name="f385" fmla="*/ f327 f167 1"/>
                  <a:gd name="f386" fmla="*/ f328 f167 1"/>
                  <a:gd name="f387" fmla="*/ f329 f167 1"/>
                  <a:gd name="f388" fmla="*/ f330 f167 1"/>
                  <a:gd name="f389" fmla="*/ f331 f166 1"/>
                  <a:gd name="f390" fmla="*/ f332 f167 1"/>
                  <a:gd name="f391" fmla="*/ f333 f166 1"/>
                  <a:gd name="f392" fmla="*/ f334 f167 1"/>
                  <a:gd name="f393" fmla="*/ f335 f166 1"/>
                  <a:gd name="f394" fmla="*/ f336 f167 1"/>
                  <a:gd name="f395" fmla="*/ f337 f166 1"/>
                  <a:gd name="f396" fmla="*/ f338 f167 1"/>
                  <a:gd name="f397" fmla="*/ f339 f166 1"/>
                  <a:gd name="f398" fmla="*/ f340 f1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6">
                    <a:pos x="f345" y="f346"/>
                  </a:cxn>
                  <a:cxn ang="f286">
                    <a:pos x="f347" y="f348"/>
                  </a:cxn>
                  <a:cxn ang="f286">
                    <a:pos x="f349" y="f350"/>
                  </a:cxn>
                  <a:cxn ang="f286">
                    <a:pos x="f351" y="f352"/>
                  </a:cxn>
                  <a:cxn ang="f286">
                    <a:pos x="f353" y="f354"/>
                  </a:cxn>
                  <a:cxn ang="f286">
                    <a:pos x="f355" y="f356"/>
                  </a:cxn>
                  <a:cxn ang="f286">
                    <a:pos x="f357" y="f358"/>
                  </a:cxn>
                  <a:cxn ang="f286">
                    <a:pos x="f359" y="f360"/>
                  </a:cxn>
                  <a:cxn ang="f286">
                    <a:pos x="f361" y="f362"/>
                  </a:cxn>
                  <a:cxn ang="f286">
                    <a:pos x="f363" y="f364"/>
                  </a:cxn>
                  <a:cxn ang="f286">
                    <a:pos x="f365" y="f366"/>
                  </a:cxn>
                  <a:cxn ang="f286">
                    <a:pos x="f367" y="f368"/>
                  </a:cxn>
                  <a:cxn ang="f286">
                    <a:pos x="f369" y="f370"/>
                  </a:cxn>
                  <a:cxn ang="f286">
                    <a:pos x="f371" y="f372"/>
                  </a:cxn>
                  <a:cxn ang="f286">
                    <a:pos x="f373" y="f374"/>
                  </a:cxn>
                  <a:cxn ang="f286">
                    <a:pos x="f371" y="f375"/>
                  </a:cxn>
                  <a:cxn ang="f286">
                    <a:pos x="f369" y="f376"/>
                  </a:cxn>
                  <a:cxn ang="f286">
                    <a:pos x="f367" y="f377"/>
                  </a:cxn>
                  <a:cxn ang="f286">
                    <a:pos x="f365" y="f378"/>
                  </a:cxn>
                  <a:cxn ang="f286">
                    <a:pos x="f363" y="f379"/>
                  </a:cxn>
                  <a:cxn ang="f286">
                    <a:pos x="f361" y="f380"/>
                  </a:cxn>
                  <a:cxn ang="f286">
                    <a:pos x="f359" y="f381"/>
                  </a:cxn>
                  <a:cxn ang="f286">
                    <a:pos x="f357" y="f382"/>
                  </a:cxn>
                  <a:cxn ang="f286">
                    <a:pos x="f355" y="f383"/>
                  </a:cxn>
                  <a:cxn ang="f286">
                    <a:pos x="f353" y="f384"/>
                  </a:cxn>
                  <a:cxn ang="f286">
                    <a:pos x="f351" y="f385"/>
                  </a:cxn>
                  <a:cxn ang="f286">
                    <a:pos x="f349" y="f386"/>
                  </a:cxn>
                  <a:cxn ang="f286">
                    <a:pos x="f347" y="f387"/>
                  </a:cxn>
                  <a:cxn ang="f286">
                    <a:pos x="f345" y="f388"/>
                  </a:cxn>
                  <a:cxn ang="f286">
                    <a:pos x="f345" y="f388"/>
                  </a:cxn>
                  <a:cxn ang="f286">
                    <a:pos x="f345" y="f346"/>
                  </a:cxn>
                  <a:cxn ang="f286">
                    <a:pos x="f389" y="f390"/>
                  </a:cxn>
                  <a:cxn ang="f286">
                    <a:pos x="f391" y="f392"/>
                  </a:cxn>
                  <a:cxn ang="f286">
                    <a:pos x="f393" y="f394"/>
                  </a:cxn>
                  <a:cxn ang="f286">
                    <a:pos x="f395" y="f396"/>
                  </a:cxn>
                  <a:cxn ang="f286">
                    <a:pos x="f397" y="f398"/>
                  </a:cxn>
                  <a:cxn ang="f286">
                    <a:pos x="f389" y="f390"/>
                  </a:cxn>
                </a:cxnLst>
                <a:rect l="f341" t="f344" r="f342" b="f343"/>
                <a:pathLst>
                  <a:path w="2063448" h="926831">
                    <a:moveTo>
                      <a:pt x="f6" y="f8"/>
                    </a:moveTo>
                    <a:cubicBezTo>
                      <a:pt x="f6" y="f8"/>
                      <a:pt x="f9" y="f10"/>
                      <a:pt x="f9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33"/>
                      <a:pt x="f63" y="f64"/>
                    </a:cubicBezTo>
                    <a:cubicBezTo>
                      <a:pt x="f65" y="f23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13"/>
                      <a:pt x="f83" y="f84"/>
                      <a:pt x="f85" y="f86"/>
                    </a:cubicBezTo>
                    <a:cubicBezTo>
                      <a:pt x="f83" y="f87"/>
                      <a:pt x="f82" y="f88"/>
                      <a:pt x="f80" y="f89"/>
                    </a:cubicBezTo>
                    <a:cubicBezTo>
                      <a:pt x="f78" y="f90"/>
                      <a:pt x="f91" y="f92"/>
                      <a:pt x="f74" y="f93"/>
                    </a:cubicBezTo>
                    <a:cubicBezTo>
                      <a:pt x="f72" y="f94"/>
                      <a:pt x="f70" y="f95"/>
                      <a:pt x="f68" y="f96"/>
                    </a:cubicBezTo>
                    <a:cubicBezTo>
                      <a:pt x="f66" y="f97"/>
                      <a:pt x="f65" y="f98"/>
                      <a:pt x="f63" y="f99"/>
                    </a:cubicBezTo>
                    <a:cubicBezTo>
                      <a:pt x="f62" y="f100"/>
                      <a:pt x="f60" y="f101"/>
                      <a:pt x="f58" y="f102"/>
                    </a:cubicBezTo>
                    <a:cubicBezTo>
                      <a:pt x="f103" y="f104"/>
                      <a:pt x="f54" y="f105"/>
                      <a:pt x="f52" y="f106"/>
                    </a:cubicBezTo>
                    <a:cubicBezTo>
                      <a:pt x="f50" y="f107"/>
                      <a:pt x="f48" y="f108"/>
                      <a:pt x="f46" y="f109"/>
                    </a:cubicBezTo>
                    <a:cubicBezTo>
                      <a:pt x="f110" y="f111"/>
                      <a:pt x="f112" y="f113"/>
                      <a:pt x="f40" y="f114"/>
                    </a:cubicBezTo>
                    <a:cubicBezTo>
                      <a:pt x="f38" y="f115"/>
                      <a:pt x="f116" y="f117"/>
                      <a:pt x="f34" y="f118"/>
                    </a:cubicBezTo>
                    <a:cubicBezTo>
                      <a:pt x="f32" y="f100"/>
                      <a:pt x="f30" y="f119"/>
                      <a:pt x="f28" y="f120"/>
                    </a:cubicBezTo>
                    <a:cubicBezTo>
                      <a:pt x="f121" y="f122"/>
                      <a:pt x="f24" y="f123"/>
                      <a:pt x="f22" y="f98"/>
                    </a:cubicBezTo>
                    <a:cubicBezTo>
                      <a:pt x="f20" y="f124"/>
                      <a:pt x="f18" y="f125"/>
                      <a:pt x="f16" y="f126"/>
                    </a:cubicBezTo>
                    <a:cubicBezTo>
                      <a:pt x="f14" y="f127"/>
                      <a:pt x="f12" y="f88"/>
                      <a:pt x="f9" y="f128"/>
                    </a:cubicBezTo>
                    <a:cubicBezTo>
                      <a:pt x="f129" y="f130"/>
                      <a:pt x="f131" y="f132"/>
                      <a:pt x="f6" y="f133"/>
                    </a:cubicBezTo>
                    <a:lnTo>
                      <a:pt x="f6" y="f133"/>
                    </a:lnTo>
                    <a:cubicBezTo>
                      <a:pt x="f6" y="f134"/>
                      <a:pt x="f6" y="f135"/>
                      <a:pt x="f6" y="f8"/>
                    </a:cubicBezTo>
                    <a:close/>
                    <a:moveTo>
                      <a:pt x="f136" y="f137"/>
                    </a:move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8" y="f149"/>
                    </a:cubicBezTo>
                    <a:cubicBezTo>
                      <a:pt x="f150" y="f151"/>
                      <a:pt x="f152" y="f153"/>
                      <a:pt x="f154" y="f155"/>
                    </a:cubicBezTo>
                    <a:cubicBezTo>
                      <a:pt x="f156" y="f157"/>
                      <a:pt x="f158" y="f159"/>
                      <a:pt x="f160" y="f161"/>
                    </a:cubicBezTo>
                    <a:cubicBezTo>
                      <a:pt x="f160" y="f162"/>
                      <a:pt x="f163" y="f164"/>
                      <a:pt x="f136" y="f13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3" name="Freeform: Shape 158"/>
              <p:cNvSpPr/>
              <p:nvPr/>
            </p:nvSpPr>
            <p:spPr>
              <a:xfrm rot="12101075">
                <a:off x="4395440" y="3680732"/>
                <a:ext cx="594076" cy="9088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2846"/>
                  <a:gd name="f7" fmla="val 876331"/>
                  <a:gd name="f8" fmla="val 4966"/>
                  <a:gd name="f9" fmla="val 146491"/>
                  <a:gd name="f10" fmla="val 90905"/>
                  <a:gd name="f11" fmla="val 114025"/>
                  <a:gd name="f12" fmla="val 171880"/>
                  <a:gd name="f13" fmla="val 73156"/>
                  <a:gd name="f14" fmla="val 255146"/>
                  <a:gd name="f15" fmla="val 37252"/>
                  <a:gd name="f16" fmla="val 290668"/>
                  <a:gd name="f17" fmla="val 21974"/>
                  <a:gd name="f18" fmla="val 327717"/>
                  <a:gd name="f19" fmla="val 11279"/>
                  <a:gd name="f20" fmla="val 365531"/>
                  <a:gd name="f21" fmla="val 3640"/>
                  <a:gd name="f22" fmla="val 425498"/>
                  <a:gd name="f23" fmla="+- 0 0 8201"/>
                  <a:gd name="f24" fmla="val 460638"/>
                  <a:gd name="f25" fmla="val 8223"/>
                  <a:gd name="f26" fmla="val 490048"/>
                  <a:gd name="f27" fmla="val 62079"/>
                  <a:gd name="f28" fmla="val 523278"/>
                  <a:gd name="f29" fmla="val 123192"/>
                  <a:gd name="f30" fmla="val 545432"/>
                  <a:gd name="f31" fmla="val 188506"/>
                  <a:gd name="f32" fmla="val 556890"/>
                  <a:gd name="f33" fmla="val 257258"/>
                  <a:gd name="f34" fmla="val 582099"/>
                  <a:gd name="f35" fmla="val 406602"/>
                  <a:gd name="f36" fmla="val 578662"/>
                  <a:gd name="f37" fmla="val 554419"/>
                  <a:gd name="f38" fmla="val 537793"/>
                  <a:gd name="f39" fmla="val 700708"/>
                  <a:gd name="f40" fmla="val 527098"/>
                  <a:gd name="f41" fmla="val 738521"/>
                  <a:gd name="f42" fmla="val 511820"/>
                  <a:gd name="f43" fmla="val 774807"/>
                  <a:gd name="f44" fmla="val 493104"/>
                  <a:gd name="f45" fmla="val 809565"/>
                  <a:gd name="f46" fmla="val 870296"/>
                  <a:gd name="f47" fmla="val 423588"/>
                  <a:gd name="f48" fmla="val 885574"/>
                  <a:gd name="f49" fmla="val 355982"/>
                  <a:gd name="f50" fmla="val 871442"/>
                  <a:gd name="f51" fmla="val 292577"/>
                  <a:gd name="f52" fmla="val 858455"/>
                  <a:gd name="f53" fmla="val 235284"/>
                  <a:gd name="f54" fmla="val 830572"/>
                  <a:gd name="f55" fmla="val 176845"/>
                  <a:gd name="f56" fmla="val 804981"/>
                  <a:gd name="f57" fmla="val 119552"/>
                  <a:gd name="f58" fmla="val 780154"/>
                  <a:gd name="f59" fmla="val 63404"/>
                  <a:gd name="f60" fmla="val 752653"/>
                  <a:gd name="f61" fmla="val 732410"/>
                  <a:gd name="f62" fmla="val 46981"/>
                  <a:gd name="f63" fmla="val 727826"/>
                  <a:gd name="f64" fmla="val 681992"/>
                  <a:gd name="f65" fmla="val 47362"/>
                  <a:gd name="f66" fmla="val 640741"/>
                  <a:gd name="f67" fmla="val 49654"/>
                  <a:gd name="f68" fmla="val 599108"/>
                  <a:gd name="f69" fmla="val 557856"/>
                  <a:gd name="f70" fmla="val 45835"/>
                  <a:gd name="f71" fmla="val 531884"/>
                  <a:gd name="f72" fmla="val 56148"/>
                  <a:gd name="f73" fmla="val 528446"/>
                  <a:gd name="f74" fmla="val 78301"/>
                  <a:gd name="f75" fmla="val 528828"/>
                  <a:gd name="f76" fmla="val 150490"/>
                  <a:gd name="f77" fmla="val 529974"/>
                  <a:gd name="f78" fmla="val 222680"/>
                  <a:gd name="f79" fmla="val 529210"/>
                  <a:gd name="f80" fmla="val 294869"/>
                  <a:gd name="f81" fmla="val 339940"/>
                  <a:gd name="f82" fmla="val 354072"/>
                  <a:gd name="f83" fmla="val 515077"/>
                  <a:gd name="f84" fmla="val 469243"/>
                  <a:gd name="f85" fmla="val 452437"/>
                  <a:gd name="f86" fmla="val 354454"/>
                  <a:gd name="f87" fmla="val 435631"/>
                  <a:gd name="f88" fmla="val 419207"/>
                  <a:gd name="f89" fmla="val 353690"/>
                  <a:gd name="f90" fmla="val 386359"/>
                  <a:gd name="f91" fmla="val 338412"/>
                  <a:gd name="f92" fmla="val 370699"/>
                  <a:gd name="f93" fmla="val 305564"/>
                  <a:gd name="f94" fmla="val 370317"/>
                  <a:gd name="f95" fmla="val 229173"/>
                  <a:gd name="f96" fmla="val 369935"/>
                  <a:gd name="f97" fmla="val 152400"/>
                  <a:gd name="f98" fmla="val 369171"/>
                  <a:gd name="f99" fmla="val 76009"/>
                  <a:gd name="f100" fmla="val 54620"/>
                  <a:gd name="f101" fmla="val 371081"/>
                  <a:gd name="f102" fmla="val 366115"/>
                  <a:gd name="f103" fmla="val 47744"/>
                  <a:gd name="f104" fmla="val 343962"/>
                  <a:gd name="f105" fmla="val 48890"/>
                  <a:gd name="f106" fmla="val 288578"/>
                  <a:gd name="f107" fmla="val 233195"/>
                  <a:gd name="f108" fmla="val 177811"/>
                  <a:gd name="f109" fmla="val 48509"/>
                  <a:gd name="f110" fmla="val 151456"/>
                  <a:gd name="f111" fmla="val 41633"/>
                  <a:gd name="f112" fmla="val 140380"/>
                  <a:gd name="f113" fmla="val 15278"/>
                  <a:gd name="f114" fmla="val 145727"/>
                  <a:gd name="f115" fmla="val 11841"/>
                  <a:gd name="f116" fmla="val 146873"/>
                  <a:gd name="f117" fmla="val 8021"/>
                  <a:gd name="f118" fmla="+- 0 0 -90"/>
                  <a:gd name="f119" fmla="*/ f3 1 572846"/>
                  <a:gd name="f120" fmla="*/ f4 1 876331"/>
                  <a:gd name="f121" fmla="+- f7 0 f5"/>
                  <a:gd name="f122" fmla="+- f6 0 f5"/>
                  <a:gd name="f123" fmla="*/ f118 f0 1"/>
                  <a:gd name="f124" fmla="*/ f122 1 572846"/>
                  <a:gd name="f125" fmla="*/ f121 1 876331"/>
                  <a:gd name="f126" fmla="*/ 4966 f122 1"/>
                  <a:gd name="f127" fmla="*/ 146491 f121 1"/>
                  <a:gd name="f128" fmla="*/ 255146 f122 1"/>
                  <a:gd name="f129" fmla="*/ 37252 f121 1"/>
                  <a:gd name="f130" fmla="*/ 365531 f122 1"/>
                  <a:gd name="f131" fmla="*/ 3640 f121 1"/>
                  <a:gd name="f132" fmla="*/ 490048 f122 1"/>
                  <a:gd name="f133" fmla="*/ 62079 f121 1"/>
                  <a:gd name="f134" fmla="*/ 556890 f122 1"/>
                  <a:gd name="f135" fmla="*/ 257258 f121 1"/>
                  <a:gd name="f136" fmla="*/ 537793 f122 1"/>
                  <a:gd name="f137" fmla="*/ 700708 f121 1"/>
                  <a:gd name="f138" fmla="*/ 493104 f122 1"/>
                  <a:gd name="f139" fmla="*/ 809565 f121 1"/>
                  <a:gd name="f140" fmla="*/ 355982 f122 1"/>
                  <a:gd name="f141" fmla="*/ 871442 f121 1"/>
                  <a:gd name="f142" fmla="*/ 176845 f122 1"/>
                  <a:gd name="f143" fmla="*/ 804981 f121 1"/>
                  <a:gd name="f144" fmla="*/ 0 f122 1"/>
                  <a:gd name="f145" fmla="*/ 732410 f121 1"/>
                  <a:gd name="f146" fmla="*/ 46981 f122 1"/>
                  <a:gd name="f147" fmla="*/ 681992 f121 1"/>
                  <a:gd name="f148" fmla="*/ 47362 f122 1"/>
                  <a:gd name="f149" fmla="*/ 557856 f121 1"/>
                  <a:gd name="f150" fmla="*/ 78301 f122 1"/>
                  <a:gd name="f151" fmla="*/ 528828 f121 1"/>
                  <a:gd name="f152" fmla="*/ 294869 f122 1"/>
                  <a:gd name="f153" fmla="*/ 529210 f121 1"/>
                  <a:gd name="f154" fmla="*/ 354072 f122 1"/>
                  <a:gd name="f155" fmla="*/ 469243 f121 1"/>
                  <a:gd name="f156" fmla="*/ 419207 f121 1"/>
                  <a:gd name="f157" fmla="*/ 305564 f122 1"/>
                  <a:gd name="f158" fmla="*/ 370317 f121 1"/>
                  <a:gd name="f159" fmla="*/ 76009 f122 1"/>
                  <a:gd name="f160" fmla="*/ 370699 f121 1"/>
                  <a:gd name="f161" fmla="*/ 47744 f122 1"/>
                  <a:gd name="f162" fmla="*/ 343962 f121 1"/>
                  <a:gd name="f163" fmla="*/ 177811 f121 1"/>
                  <a:gd name="f164" fmla="*/ 15278 f122 1"/>
                  <a:gd name="f165" fmla="*/ 145727 f121 1"/>
                  <a:gd name="f166" fmla="*/ f123 1 f2"/>
                  <a:gd name="f167" fmla="*/ f126 1 572846"/>
                  <a:gd name="f168" fmla="*/ f127 1 876331"/>
                  <a:gd name="f169" fmla="*/ f128 1 572846"/>
                  <a:gd name="f170" fmla="*/ f129 1 876331"/>
                  <a:gd name="f171" fmla="*/ f130 1 572846"/>
                  <a:gd name="f172" fmla="*/ f131 1 876331"/>
                  <a:gd name="f173" fmla="*/ f132 1 572846"/>
                  <a:gd name="f174" fmla="*/ f133 1 876331"/>
                  <a:gd name="f175" fmla="*/ f134 1 572846"/>
                  <a:gd name="f176" fmla="*/ f135 1 876331"/>
                  <a:gd name="f177" fmla="*/ f136 1 572846"/>
                  <a:gd name="f178" fmla="*/ f137 1 876331"/>
                  <a:gd name="f179" fmla="*/ f138 1 572846"/>
                  <a:gd name="f180" fmla="*/ f139 1 876331"/>
                  <a:gd name="f181" fmla="*/ f140 1 572846"/>
                  <a:gd name="f182" fmla="*/ f141 1 876331"/>
                  <a:gd name="f183" fmla="*/ f142 1 572846"/>
                  <a:gd name="f184" fmla="*/ f143 1 876331"/>
                  <a:gd name="f185" fmla="*/ f144 1 572846"/>
                  <a:gd name="f186" fmla="*/ f145 1 876331"/>
                  <a:gd name="f187" fmla="*/ f146 1 572846"/>
                  <a:gd name="f188" fmla="*/ f147 1 876331"/>
                  <a:gd name="f189" fmla="*/ f148 1 572846"/>
                  <a:gd name="f190" fmla="*/ f149 1 876331"/>
                  <a:gd name="f191" fmla="*/ f150 1 572846"/>
                  <a:gd name="f192" fmla="*/ f151 1 876331"/>
                  <a:gd name="f193" fmla="*/ f152 1 572846"/>
                  <a:gd name="f194" fmla="*/ f153 1 876331"/>
                  <a:gd name="f195" fmla="*/ f154 1 572846"/>
                  <a:gd name="f196" fmla="*/ f155 1 876331"/>
                  <a:gd name="f197" fmla="*/ f156 1 876331"/>
                  <a:gd name="f198" fmla="*/ f157 1 572846"/>
                  <a:gd name="f199" fmla="*/ f158 1 876331"/>
                  <a:gd name="f200" fmla="*/ f159 1 572846"/>
                  <a:gd name="f201" fmla="*/ f160 1 876331"/>
                  <a:gd name="f202" fmla="*/ f161 1 572846"/>
                  <a:gd name="f203" fmla="*/ f162 1 876331"/>
                  <a:gd name="f204" fmla="*/ f163 1 876331"/>
                  <a:gd name="f205" fmla="*/ f164 1 572846"/>
                  <a:gd name="f206" fmla="*/ f165 1 876331"/>
                  <a:gd name="f207" fmla="*/ f5 1 f124"/>
                  <a:gd name="f208" fmla="*/ f6 1 f124"/>
                  <a:gd name="f209" fmla="*/ f5 1 f125"/>
                  <a:gd name="f210" fmla="*/ f7 1 f125"/>
                  <a:gd name="f211" fmla="+- f166 0 f1"/>
                  <a:gd name="f212" fmla="*/ f167 1 f124"/>
                  <a:gd name="f213" fmla="*/ f168 1 f125"/>
                  <a:gd name="f214" fmla="*/ f169 1 f124"/>
                  <a:gd name="f215" fmla="*/ f170 1 f125"/>
                  <a:gd name="f216" fmla="*/ f171 1 f124"/>
                  <a:gd name="f217" fmla="*/ f172 1 f125"/>
                  <a:gd name="f218" fmla="*/ f173 1 f124"/>
                  <a:gd name="f219" fmla="*/ f174 1 f125"/>
                  <a:gd name="f220" fmla="*/ f175 1 f124"/>
                  <a:gd name="f221" fmla="*/ f176 1 f125"/>
                  <a:gd name="f222" fmla="*/ f177 1 f124"/>
                  <a:gd name="f223" fmla="*/ f178 1 f125"/>
                  <a:gd name="f224" fmla="*/ f179 1 f124"/>
                  <a:gd name="f225" fmla="*/ f180 1 f125"/>
                  <a:gd name="f226" fmla="*/ f181 1 f124"/>
                  <a:gd name="f227" fmla="*/ f182 1 f125"/>
                  <a:gd name="f228" fmla="*/ f183 1 f124"/>
                  <a:gd name="f229" fmla="*/ f184 1 f125"/>
                  <a:gd name="f230" fmla="*/ f185 1 f124"/>
                  <a:gd name="f231" fmla="*/ f186 1 f125"/>
                  <a:gd name="f232" fmla="*/ f187 1 f124"/>
                  <a:gd name="f233" fmla="*/ f188 1 f125"/>
                  <a:gd name="f234" fmla="*/ f189 1 f124"/>
                  <a:gd name="f235" fmla="*/ f190 1 f125"/>
                  <a:gd name="f236" fmla="*/ f191 1 f124"/>
                  <a:gd name="f237" fmla="*/ f192 1 f125"/>
                  <a:gd name="f238" fmla="*/ f193 1 f124"/>
                  <a:gd name="f239" fmla="*/ f194 1 f125"/>
                  <a:gd name="f240" fmla="*/ f195 1 f124"/>
                  <a:gd name="f241" fmla="*/ f196 1 f125"/>
                  <a:gd name="f242" fmla="*/ f197 1 f125"/>
                  <a:gd name="f243" fmla="*/ f198 1 f124"/>
                  <a:gd name="f244" fmla="*/ f199 1 f125"/>
                  <a:gd name="f245" fmla="*/ f200 1 f124"/>
                  <a:gd name="f246" fmla="*/ f201 1 f125"/>
                  <a:gd name="f247" fmla="*/ f202 1 f124"/>
                  <a:gd name="f248" fmla="*/ f203 1 f125"/>
                  <a:gd name="f249" fmla="*/ f204 1 f125"/>
                  <a:gd name="f250" fmla="*/ f205 1 f124"/>
                  <a:gd name="f251" fmla="*/ f206 1 f125"/>
                  <a:gd name="f252" fmla="*/ f207 f119 1"/>
                  <a:gd name="f253" fmla="*/ f208 f119 1"/>
                  <a:gd name="f254" fmla="*/ f210 f120 1"/>
                  <a:gd name="f255" fmla="*/ f209 f120 1"/>
                  <a:gd name="f256" fmla="*/ f212 f119 1"/>
                  <a:gd name="f257" fmla="*/ f213 f120 1"/>
                  <a:gd name="f258" fmla="*/ f214 f119 1"/>
                  <a:gd name="f259" fmla="*/ f215 f120 1"/>
                  <a:gd name="f260" fmla="*/ f216 f119 1"/>
                  <a:gd name="f261" fmla="*/ f217 f120 1"/>
                  <a:gd name="f262" fmla="*/ f218 f119 1"/>
                  <a:gd name="f263" fmla="*/ f219 f120 1"/>
                  <a:gd name="f264" fmla="*/ f220 f119 1"/>
                  <a:gd name="f265" fmla="*/ f221 f120 1"/>
                  <a:gd name="f266" fmla="*/ f222 f119 1"/>
                  <a:gd name="f267" fmla="*/ f223 f120 1"/>
                  <a:gd name="f268" fmla="*/ f224 f119 1"/>
                  <a:gd name="f269" fmla="*/ f225 f120 1"/>
                  <a:gd name="f270" fmla="*/ f226 f119 1"/>
                  <a:gd name="f271" fmla="*/ f227 f120 1"/>
                  <a:gd name="f272" fmla="*/ f228 f119 1"/>
                  <a:gd name="f273" fmla="*/ f229 f120 1"/>
                  <a:gd name="f274" fmla="*/ f230 f119 1"/>
                  <a:gd name="f275" fmla="*/ f231 f120 1"/>
                  <a:gd name="f276" fmla="*/ f232 f119 1"/>
                  <a:gd name="f277" fmla="*/ f233 f120 1"/>
                  <a:gd name="f278" fmla="*/ f234 f119 1"/>
                  <a:gd name="f279" fmla="*/ f235 f120 1"/>
                  <a:gd name="f280" fmla="*/ f236 f119 1"/>
                  <a:gd name="f281" fmla="*/ f237 f120 1"/>
                  <a:gd name="f282" fmla="*/ f238 f119 1"/>
                  <a:gd name="f283" fmla="*/ f239 f120 1"/>
                  <a:gd name="f284" fmla="*/ f240 f119 1"/>
                  <a:gd name="f285" fmla="*/ f241 f120 1"/>
                  <a:gd name="f286" fmla="*/ f242 f120 1"/>
                  <a:gd name="f287" fmla="*/ f243 f119 1"/>
                  <a:gd name="f288" fmla="*/ f244 f120 1"/>
                  <a:gd name="f289" fmla="*/ f245 f119 1"/>
                  <a:gd name="f290" fmla="*/ f246 f120 1"/>
                  <a:gd name="f291" fmla="*/ f247 f119 1"/>
                  <a:gd name="f292" fmla="*/ f248 f120 1"/>
                  <a:gd name="f293" fmla="*/ f249 f120 1"/>
                  <a:gd name="f294" fmla="*/ f250 f119 1"/>
                  <a:gd name="f295" fmla="*/ f251 f1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1">
                    <a:pos x="f256" y="f257"/>
                  </a:cxn>
                  <a:cxn ang="f211">
                    <a:pos x="f258" y="f259"/>
                  </a:cxn>
                  <a:cxn ang="f211">
                    <a:pos x="f260" y="f261"/>
                  </a:cxn>
                  <a:cxn ang="f211">
                    <a:pos x="f262" y="f263"/>
                  </a:cxn>
                  <a:cxn ang="f211">
                    <a:pos x="f264" y="f265"/>
                  </a:cxn>
                  <a:cxn ang="f211">
                    <a:pos x="f266" y="f267"/>
                  </a:cxn>
                  <a:cxn ang="f211">
                    <a:pos x="f268" y="f269"/>
                  </a:cxn>
                  <a:cxn ang="f211">
                    <a:pos x="f270" y="f271"/>
                  </a:cxn>
                  <a:cxn ang="f211">
                    <a:pos x="f272" y="f273"/>
                  </a:cxn>
                  <a:cxn ang="f211">
                    <a:pos x="f274" y="f275"/>
                  </a:cxn>
                  <a:cxn ang="f211">
                    <a:pos x="f276" y="f277"/>
                  </a:cxn>
                  <a:cxn ang="f211">
                    <a:pos x="f278" y="f279"/>
                  </a:cxn>
                  <a:cxn ang="f211">
                    <a:pos x="f280" y="f281"/>
                  </a:cxn>
                  <a:cxn ang="f211">
                    <a:pos x="f282" y="f283"/>
                  </a:cxn>
                  <a:cxn ang="f211">
                    <a:pos x="f284" y="f285"/>
                  </a:cxn>
                  <a:cxn ang="f211">
                    <a:pos x="f284" y="f286"/>
                  </a:cxn>
                  <a:cxn ang="f211">
                    <a:pos x="f287" y="f288"/>
                  </a:cxn>
                  <a:cxn ang="f211">
                    <a:pos x="f289" y="f290"/>
                  </a:cxn>
                  <a:cxn ang="f211">
                    <a:pos x="f291" y="f292"/>
                  </a:cxn>
                  <a:cxn ang="f211">
                    <a:pos x="f291" y="f293"/>
                  </a:cxn>
                  <a:cxn ang="f211">
                    <a:pos x="f294" y="f295"/>
                  </a:cxn>
                  <a:cxn ang="f211">
                    <a:pos x="f256" y="f257"/>
                  </a:cxn>
                </a:cxnLst>
                <a:rect l="f252" t="f255" r="f253" b="f254"/>
                <a:pathLst>
                  <a:path w="572846" h="87633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24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5" y="f61"/>
                    </a:cubicBezTo>
                    <a:cubicBezTo>
                      <a:pt x="f62" y="f63"/>
                      <a:pt x="f62" y="f63"/>
                      <a:pt x="f62" y="f64"/>
                    </a:cubicBezTo>
                    <a:cubicBezTo>
                      <a:pt x="f65" y="f66"/>
                      <a:pt x="f67" y="f68"/>
                      <a:pt x="f6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79"/>
                    </a:cubicBezTo>
                    <a:cubicBezTo>
                      <a:pt x="f81" y="f79"/>
                      <a:pt x="f82" y="f83"/>
                      <a:pt x="f82" y="f84"/>
                    </a:cubicBezTo>
                    <a:cubicBezTo>
                      <a:pt x="f82" y="f85"/>
                      <a:pt x="f86" y="f87"/>
                      <a:pt x="f82" y="f88"/>
                    </a:cubicBezTo>
                    <a:cubicBezTo>
                      <a:pt x="f89" y="f90"/>
                      <a:pt x="f91" y="f92"/>
                      <a:pt x="f93" y="f94"/>
                    </a:cubicBezTo>
                    <a:cubicBezTo>
                      <a:pt x="f95" y="f96"/>
                      <a:pt x="f97" y="f98"/>
                      <a:pt x="f99" y="f92"/>
                    </a:cubicBezTo>
                    <a:cubicBezTo>
                      <a:pt x="f100" y="f101"/>
                      <a:pt x="f65" y="f102"/>
                      <a:pt x="f103" y="f104"/>
                    </a:cubicBezTo>
                    <a:cubicBezTo>
                      <a:pt x="f105" y="f106"/>
                      <a:pt x="f70" y="f107"/>
                      <a:pt x="f103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4" name="Freeform: Shape 159"/>
              <p:cNvSpPr/>
              <p:nvPr/>
            </p:nvSpPr>
            <p:spPr>
              <a:xfrm rot="12101075">
                <a:off x="5304481" y="4275631"/>
                <a:ext cx="139107" cy="2369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4136"/>
                  <a:gd name="f7" fmla="val 228456"/>
                  <a:gd name="f8" fmla="val 424"/>
                  <a:gd name="f9" fmla="val 114608"/>
                  <a:gd name="f10" fmla="val 82906"/>
                  <a:gd name="f11" fmla="val 1188"/>
                  <a:gd name="f12" fmla="val 51586"/>
                  <a:gd name="f13" fmla="val 42"/>
                  <a:gd name="f14" fmla="val 19884"/>
                  <a:gd name="f15" fmla="+- 0 0 340"/>
                  <a:gd name="f16" fmla="val 6133"/>
                  <a:gd name="f17" fmla="val 1570"/>
                  <a:gd name="f18" fmla="+- 0 0 360"/>
                  <a:gd name="f19" fmla="val 17994"/>
                  <a:gd name="f20" fmla="val 22"/>
                  <a:gd name="f21" fmla="val 51224"/>
                  <a:gd name="f22" fmla="val 1168"/>
                  <a:gd name="f23" fmla="val 84836"/>
                  <a:gd name="f24" fmla="val 118066"/>
                  <a:gd name="f25" fmla="val 131053"/>
                  <a:gd name="f26" fmla="val 134490"/>
                  <a:gd name="f27" fmla="val 4223"/>
                  <a:gd name="f28" fmla="val 134108"/>
                  <a:gd name="f29" fmla="val 16446"/>
                  <a:gd name="f30" fmla="val 133727"/>
                  <a:gd name="f31" fmla="val 27905"/>
                  <a:gd name="f32" fmla="val 35544"/>
                  <a:gd name="f33" fmla="val 36308"/>
                  <a:gd name="f34" fmla="val 78725"/>
                  <a:gd name="f35" fmla="val 38217"/>
                  <a:gd name="f36" fmla="val 66120"/>
                  <a:gd name="f37" fmla="val 52732"/>
                  <a:gd name="f38" fmla="val 65739"/>
                  <a:gd name="f39" fmla="val 92073"/>
                  <a:gd name="f40" fmla="val 107733"/>
                  <a:gd name="f41" fmla="val 123775"/>
                  <a:gd name="f42" fmla="val 139436"/>
                  <a:gd name="f43" fmla="val 176103"/>
                  <a:gd name="f44" fmla="val 81017"/>
                  <a:gd name="f45" fmla="val 193291"/>
                  <a:gd name="f46" fmla="val 117684"/>
                  <a:gd name="f47" fmla="val 194055"/>
                  <a:gd name="f48" fmla="val 132581"/>
                  <a:gd name="f49" fmla="val 194437"/>
                  <a:gd name="f50" fmla="val 200166"/>
                  <a:gd name="f51" fmla="val 212389"/>
                  <a:gd name="f52" fmla="val 224993"/>
                  <a:gd name="f53" fmla="val 130671"/>
                  <a:gd name="f54" fmla="val 228813"/>
                  <a:gd name="f55" fmla="val 228431"/>
                  <a:gd name="f56" fmla="val 83691"/>
                  <a:gd name="f57" fmla="val 227667"/>
                  <a:gd name="f58" fmla="val 49696"/>
                  <a:gd name="f59" fmla="val 227285"/>
                  <a:gd name="f60" fmla="val 15321"/>
                  <a:gd name="f61" fmla="val 223084"/>
                  <a:gd name="f62" fmla="val 211625"/>
                  <a:gd name="f63" fmla="val 179541"/>
                  <a:gd name="f64" fmla="val 147075"/>
                  <a:gd name="f65" fmla="+- 0 0 -90"/>
                  <a:gd name="f66" fmla="*/ f3 1 134136"/>
                  <a:gd name="f67" fmla="*/ f4 1 228456"/>
                  <a:gd name="f68" fmla="+- f7 0 f5"/>
                  <a:gd name="f69" fmla="+- f6 0 f5"/>
                  <a:gd name="f70" fmla="*/ f65 f0 1"/>
                  <a:gd name="f71" fmla="*/ f69 1 134136"/>
                  <a:gd name="f72" fmla="*/ f68 1 228456"/>
                  <a:gd name="f73" fmla="*/ 424 f69 1"/>
                  <a:gd name="f74" fmla="*/ 114608 f68 1"/>
                  <a:gd name="f75" fmla="*/ 42 f69 1"/>
                  <a:gd name="f76" fmla="*/ 19884 f68 1"/>
                  <a:gd name="f77" fmla="*/ 17994 f69 1"/>
                  <a:gd name="f78" fmla="*/ 22 f68 1"/>
                  <a:gd name="f79" fmla="*/ 118066 f69 1"/>
                  <a:gd name="f80" fmla="*/ 134108 f69 1"/>
                  <a:gd name="f81" fmla="*/ 16446 f68 1"/>
                  <a:gd name="f82" fmla="*/ 36308 f68 1"/>
                  <a:gd name="f83" fmla="*/ 65739 f69 1"/>
                  <a:gd name="f84" fmla="*/ 92073 f68 1"/>
                  <a:gd name="f85" fmla="*/ 139436 f68 1"/>
                  <a:gd name="f86" fmla="*/ 117684 f69 1"/>
                  <a:gd name="f87" fmla="*/ 194055 f68 1"/>
                  <a:gd name="f88" fmla="*/ 212389 f68 1"/>
                  <a:gd name="f89" fmla="*/ 228431 f68 1"/>
                  <a:gd name="f90" fmla="*/ 15321 f69 1"/>
                  <a:gd name="f91" fmla="*/ 211625 f68 1"/>
                  <a:gd name="f92" fmla="*/ f70 1 f2"/>
                  <a:gd name="f93" fmla="*/ f73 1 134136"/>
                  <a:gd name="f94" fmla="*/ f74 1 228456"/>
                  <a:gd name="f95" fmla="*/ f75 1 134136"/>
                  <a:gd name="f96" fmla="*/ f76 1 228456"/>
                  <a:gd name="f97" fmla="*/ f77 1 134136"/>
                  <a:gd name="f98" fmla="*/ f78 1 228456"/>
                  <a:gd name="f99" fmla="*/ f79 1 134136"/>
                  <a:gd name="f100" fmla="*/ f80 1 134136"/>
                  <a:gd name="f101" fmla="*/ f81 1 228456"/>
                  <a:gd name="f102" fmla="*/ f82 1 228456"/>
                  <a:gd name="f103" fmla="*/ f83 1 134136"/>
                  <a:gd name="f104" fmla="*/ f84 1 228456"/>
                  <a:gd name="f105" fmla="*/ f85 1 228456"/>
                  <a:gd name="f106" fmla="*/ f86 1 134136"/>
                  <a:gd name="f107" fmla="*/ f87 1 228456"/>
                  <a:gd name="f108" fmla="*/ f88 1 228456"/>
                  <a:gd name="f109" fmla="*/ f89 1 228456"/>
                  <a:gd name="f110" fmla="*/ f90 1 134136"/>
                  <a:gd name="f111" fmla="*/ f91 1 228456"/>
                  <a:gd name="f112" fmla="*/ f5 1 f71"/>
                  <a:gd name="f113" fmla="*/ f6 1 f71"/>
                  <a:gd name="f114" fmla="*/ f5 1 f72"/>
                  <a:gd name="f115" fmla="*/ f7 1 f72"/>
                  <a:gd name="f116" fmla="+- f92 0 f1"/>
                  <a:gd name="f117" fmla="*/ f93 1 f71"/>
                  <a:gd name="f118" fmla="*/ f94 1 f72"/>
                  <a:gd name="f119" fmla="*/ f95 1 f71"/>
                  <a:gd name="f120" fmla="*/ f96 1 f72"/>
                  <a:gd name="f121" fmla="*/ f97 1 f71"/>
                  <a:gd name="f122" fmla="*/ f98 1 f72"/>
                  <a:gd name="f123" fmla="*/ f99 1 f71"/>
                  <a:gd name="f124" fmla="*/ f100 1 f71"/>
                  <a:gd name="f125" fmla="*/ f101 1 f72"/>
                  <a:gd name="f126" fmla="*/ f102 1 f72"/>
                  <a:gd name="f127" fmla="*/ f103 1 f71"/>
                  <a:gd name="f128" fmla="*/ f104 1 f72"/>
                  <a:gd name="f129" fmla="*/ f105 1 f72"/>
                  <a:gd name="f130" fmla="*/ f106 1 f71"/>
                  <a:gd name="f131" fmla="*/ f107 1 f72"/>
                  <a:gd name="f132" fmla="*/ f108 1 f72"/>
                  <a:gd name="f133" fmla="*/ f109 1 f72"/>
                  <a:gd name="f134" fmla="*/ f110 1 f71"/>
                  <a:gd name="f135" fmla="*/ f111 1 f72"/>
                  <a:gd name="f136" fmla="*/ f112 f66 1"/>
                  <a:gd name="f137" fmla="*/ f113 f66 1"/>
                  <a:gd name="f138" fmla="*/ f115 f67 1"/>
                  <a:gd name="f139" fmla="*/ f114 f67 1"/>
                  <a:gd name="f140" fmla="*/ f117 f66 1"/>
                  <a:gd name="f141" fmla="*/ f118 f67 1"/>
                  <a:gd name="f142" fmla="*/ f119 f66 1"/>
                  <a:gd name="f143" fmla="*/ f120 f67 1"/>
                  <a:gd name="f144" fmla="*/ f121 f66 1"/>
                  <a:gd name="f145" fmla="*/ f122 f67 1"/>
                  <a:gd name="f146" fmla="*/ f123 f66 1"/>
                  <a:gd name="f147" fmla="*/ f124 f66 1"/>
                  <a:gd name="f148" fmla="*/ f125 f67 1"/>
                  <a:gd name="f149" fmla="*/ f126 f67 1"/>
                  <a:gd name="f150" fmla="*/ f127 f66 1"/>
                  <a:gd name="f151" fmla="*/ f128 f67 1"/>
                  <a:gd name="f152" fmla="*/ f129 f67 1"/>
                  <a:gd name="f153" fmla="*/ f130 f66 1"/>
                  <a:gd name="f154" fmla="*/ f131 f67 1"/>
                  <a:gd name="f155" fmla="*/ f132 f67 1"/>
                  <a:gd name="f156" fmla="*/ f133 f67 1"/>
                  <a:gd name="f157" fmla="*/ f134 f66 1"/>
                  <a:gd name="f158" fmla="*/ f135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6">
                    <a:pos x="f140" y="f141"/>
                  </a:cxn>
                  <a:cxn ang="f116">
                    <a:pos x="f142" y="f143"/>
                  </a:cxn>
                  <a:cxn ang="f116">
                    <a:pos x="f144" y="f145"/>
                  </a:cxn>
                  <a:cxn ang="f116">
                    <a:pos x="f146" y="f145"/>
                  </a:cxn>
                  <a:cxn ang="f116">
                    <a:pos x="f147" y="f148"/>
                  </a:cxn>
                  <a:cxn ang="f116">
                    <a:pos x="f146" y="f149"/>
                  </a:cxn>
                  <a:cxn ang="f116">
                    <a:pos x="f150" y="f151"/>
                  </a:cxn>
                  <a:cxn ang="f116">
                    <a:pos x="f150" y="f152"/>
                  </a:cxn>
                  <a:cxn ang="f116">
                    <a:pos x="f153" y="f154"/>
                  </a:cxn>
                  <a:cxn ang="f116">
                    <a:pos x="f147" y="f155"/>
                  </a:cxn>
                  <a:cxn ang="f116">
                    <a:pos x="f146" y="f156"/>
                  </a:cxn>
                  <a:cxn ang="f116">
                    <a:pos x="f157" y="f156"/>
                  </a:cxn>
                  <a:cxn ang="f116">
                    <a:pos x="f142" y="f158"/>
                  </a:cxn>
                  <a:cxn ang="f116">
                    <a:pos x="f140" y="f141"/>
                  </a:cxn>
                </a:cxnLst>
                <a:rect l="f136" t="f139" r="f137" b="f138"/>
                <a:pathLst>
                  <a:path w="134136" h="228456">
                    <a:moveTo>
                      <a:pt x="f8" y="f9"/>
                    </a:moveTo>
                    <a:cubicBezTo>
                      <a:pt x="f8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2"/>
                      <a:pt x="f24" y="f20"/>
                    </a:cubicBezTo>
                    <a:cubicBezTo>
                      <a:pt x="f25" y="f18"/>
                      <a:pt x="f26" y="f27"/>
                      <a:pt x="f28" y="f29"/>
                    </a:cubicBezTo>
                    <a:cubicBezTo>
                      <a:pt x="f30" y="f31"/>
                      <a:pt x="f28" y="f32"/>
                      <a:pt x="f24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38" y="f40"/>
                      <a:pt x="f38" y="f41"/>
                      <a:pt x="f38" y="f42"/>
                    </a:cubicBezTo>
                    <a:cubicBezTo>
                      <a:pt x="f36" y="f43"/>
                      <a:pt x="f44" y="f45"/>
                      <a:pt x="f46" y="f47"/>
                    </a:cubicBezTo>
                    <a:cubicBezTo>
                      <a:pt x="f48" y="f49"/>
                      <a:pt x="f30" y="f50"/>
                      <a:pt x="f28" y="f51"/>
                    </a:cubicBezTo>
                    <a:cubicBezTo>
                      <a:pt x="f26" y="f52"/>
                      <a:pt x="f53" y="f54"/>
                      <a:pt x="f24" y="f55"/>
                    </a:cubicBezTo>
                    <a:cubicBezTo>
                      <a:pt x="f56" y="f57"/>
                      <a:pt x="f58" y="f59"/>
                      <a:pt x="f60" y="f55"/>
                    </a:cubicBezTo>
                    <a:cubicBezTo>
                      <a:pt x="f11" y="f54"/>
                      <a:pt x="f13" y="f61"/>
                      <a:pt x="f13" y="f62"/>
                    </a:cubicBezTo>
                    <a:cubicBezTo>
                      <a:pt x="f11" y="f63"/>
                      <a:pt x="f8" y="f64"/>
                      <a:pt x="f8" y="f9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5" name="Freeform: Shape 160"/>
              <p:cNvSpPr/>
              <p:nvPr/>
            </p:nvSpPr>
            <p:spPr>
              <a:xfrm rot="12101075">
                <a:off x="4927601" y="4149364"/>
                <a:ext cx="1463844" cy="73356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11524"/>
                  <a:gd name="f7" fmla="val 707349"/>
                  <a:gd name="f8" fmla="val 1383751"/>
                  <a:gd name="f9" fmla="val 118783"/>
                  <a:gd name="f10" fmla="val 1210344"/>
                  <a:gd name="f11" fmla="val 117637"/>
                  <a:gd name="f12" fmla="val 1037318"/>
                  <a:gd name="f13" fmla="val 107324"/>
                  <a:gd name="f14" fmla="val 865438"/>
                  <a:gd name="f15" fmla="val 84025"/>
                  <a:gd name="f16" fmla="val 680190"/>
                  <a:gd name="f17" fmla="val 59198"/>
                  <a:gd name="f18" fmla="val 496852"/>
                  <a:gd name="f19" fmla="val 21384"/>
                  <a:gd name="f20" fmla="val 310840"/>
                  <a:gd name="f21" fmla="val 2286"/>
                  <a:gd name="f22" fmla="val 218025"/>
                  <a:gd name="f23" fmla="+- 0 0 7262"/>
                  <a:gd name="f24" fmla="val 141252"/>
                  <a:gd name="f25" fmla="val 11453"/>
                  <a:gd name="f26" fmla="val 82813"/>
                  <a:gd name="f27" fmla="val 89754"/>
                  <a:gd name="f28" fmla="+- 0 0 29482"/>
                  <a:gd name="f29" fmla="val 240626"/>
                  <a:gd name="f30" fmla="+- 0 0 27572"/>
                  <a:gd name="f31" fmla="val 474001"/>
                  <a:gd name="f32" fmla="val 88542"/>
                  <a:gd name="f33" fmla="val 622963"/>
                  <a:gd name="f34" fmla="val 131703"/>
                  <a:gd name="f35" fmla="val 677965"/>
                  <a:gd name="f36" fmla="val 186704"/>
                  <a:gd name="f37" fmla="val 711195"/>
                  <a:gd name="f38" fmla="val 258130"/>
                  <a:gd name="f39" fmla="val 706993"/>
                  <a:gd name="f40" fmla="val 353619"/>
                  <a:gd name="f41" fmla="val 701264"/>
                  <a:gd name="f42" fmla="val 448726"/>
                  <a:gd name="f43" fmla="val 689041"/>
                  <a:gd name="f44" fmla="val 543450"/>
                  <a:gd name="f45" fmla="val 674145"/>
                  <a:gd name="f46" fmla="val 644668"/>
                  <a:gd name="f47" fmla="val 658485"/>
                  <a:gd name="f48" fmla="val 745504"/>
                  <a:gd name="f49" fmla="val 638623"/>
                  <a:gd name="f50" fmla="val 847486"/>
                  <a:gd name="f51" fmla="val 624873"/>
                  <a:gd name="f52" fmla="val 1028151"/>
                  <a:gd name="f53" fmla="val 600428"/>
                  <a:gd name="f54" fmla="val 1209580"/>
                  <a:gd name="f55" fmla="val 588969"/>
                  <a:gd name="f56" fmla="val 1391772"/>
                  <a:gd name="f57" fmla="val 587060"/>
                  <a:gd name="f58" fmla="val 1405904"/>
                  <a:gd name="f59" fmla="val 1411634"/>
                  <a:gd name="f60" fmla="val 584386"/>
                  <a:gd name="f61" fmla="val 1411252"/>
                  <a:gd name="f62" fmla="val 568726"/>
                  <a:gd name="f63" fmla="val 1409724"/>
                  <a:gd name="f64" fmla="val 531676"/>
                  <a:gd name="f65" fmla="val 1409342"/>
                  <a:gd name="f66" fmla="val 494626"/>
                  <a:gd name="f67" fmla="val 1410488"/>
                  <a:gd name="f68" fmla="val 457959"/>
                  <a:gd name="f69" fmla="val 1410870"/>
                  <a:gd name="f70" fmla="val 441153"/>
                  <a:gd name="f71" fmla="val 1406286"/>
                  <a:gd name="f72" fmla="val 437715"/>
                  <a:gd name="f73" fmla="val 1390244"/>
                  <a:gd name="f74" fmla="val 438097"/>
                  <a:gd name="f75" fmla="val 1315381"/>
                  <a:gd name="f76" fmla="val 438861"/>
                  <a:gd name="f77" fmla="val 1240518"/>
                  <a:gd name="f78" fmla="val 438479"/>
                  <a:gd name="f79" fmla="val 1166037"/>
                  <a:gd name="f80" fmla="val 1111799"/>
                  <a:gd name="f81" fmla="val 1111035"/>
                  <a:gd name="f82" fmla="val 1110653"/>
                  <a:gd name="f83" fmla="val 493862"/>
                  <a:gd name="f84" fmla="val 508759"/>
                  <a:gd name="f85" fmla="val 1106834"/>
                  <a:gd name="f86" fmla="val 513342"/>
                  <a:gd name="f87" fmla="val 1091555"/>
                  <a:gd name="f88" fmla="val 512960"/>
                  <a:gd name="f89" fmla="val 1033498"/>
                  <a:gd name="f90" fmla="val 512196"/>
                  <a:gd name="f91" fmla="val 975441"/>
                  <a:gd name="f92" fmla="val 511814"/>
                  <a:gd name="f93" fmla="val 917384"/>
                  <a:gd name="f94" fmla="val 899814"/>
                  <a:gd name="f95" fmla="val 897523"/>
                  <a:gd name="f96" fmla="val 507231"/>
                  <a:gd name="f97" fmla="val 491953"/>
                  <a:gd name="f98" fmla="val 898668"/>
                  <a:gd name="f99" fmla="val 447264"/>
                  <a:gd name="f100" fmla="val 897904"/>
                  <a:gd name="f101" fmla="val 402193"/>
                  <a:gd name="f102" fmla="val 357504"/>
                  <a:gd name="f103" fmla="val 313580"/>
                  <a:gd name="f104" fmla="val 899050"/>
                  <a:gd name="f105" fmla="val 269655"/>
                  <a:gd name="f106" fmla="val 225348"/>
                  <a:gd name="f107" fmla="val 896759"/>
                  <a:gd name="f108" fmla="val 207014"/>
                  <a:gd name="f109" fmla="val 903252"/>
                  <a:gd name="f110" fmla="val 203959"/>
                  <a:gd name="f111" fmla="val 919676"/>
                  <a:gd name="f112" fmla="val 204341"/>
                  <a:gd name="f113" fmla="val 964365"/>
                  <a:gd name="f114" fmla="val 205486"/>
                  <a:gd name="f115" fmla="val 1009435"/>
                  <a:gd name="f116" fmla="val 204723"/>
                  <a:gd name="f117" fmla="val 1054124"/>
                  <a:gd name="f118" fmla="val 1108743"/>
                  <a:gd name="f119" fmla="val 1109126"/>
                  <a:gd name="f120" fmla="val 1109508"/>
                  <a:gd name="f121" fmla="val 260106"/>
                  <a:gd name="f122" fmla="val 274238"/>
                  <a:gd name="f123" fmla="val 1112563"/>
                  <a:gd name="f124" fmla="val 279968"/>
                  <a:gd name="f125" fmla="val 1128223"/>
                  <a:gd name="f126" fmla="val 1216073"/>
                  <a:gd name="f127" fmla="val 279204"/>
                  <a:gd name="f128" fmla="val 1304305"/>
                  <a:gd name="f129" fmla="val 1392154"/>
                  <a:gd name="f130" fmla="val 1408578"/>
                  <a:gd name="f131" fmla="val 273093"/>
                  <a:gd name="f132" fmla="val 1410106"/>
                  <a:gd name="f133" fmla="val 259724"/>
                  <a:gd name="f134" fmla="val 221911"/>
                  <a:gd name="f135" fmla="val 184097"/>
                  <a:gd name="f136" fmla="val 146283"/>
                  <a:gd name="f137" fmla="val 1413162"/>
                  <a:gd name="f138" fmla="val 123366"/>
                  <a:gd name="f139" fmla="val 1405141"/>
                  <a:gd name="f140" fmla="val 119165"/>
                  <a:gd name="f141" fmla="val 397543"/>
                  <a:gd name="f142" fmla="val 538169"/>
                  <a:gd name="f143" fmla="val 325354"/>
                  <a:gd name="f144" fmla="val 613796"/>
                  <a:gd name="f145" fmla="val 216115"/>
                  <a:gd name="f146" fmla="val 610359"/>
                  <a:gd name="f147" fmla="val 147363"/>
                  <a:gd name="f148" fmla="val 531294"/>
                  <a:gd name="f149" fmla="val 64479"/>
                  <a:gd name="f150" fmla="val 435805"/>
                  <a:gd name="f151" fmla="val 63333"/>
                  <a:gd name="f152" fmla="val 275766"/>
                  <a:gd name="f153" fmla="val 145071"/>
                  <a:gd name="f154" fmla="val 179132"/>
                  <a:gd name="f155" fmla="val 221080"/>
                  <a:gd name="f156" fmla="val 89372"/>
                  <a:gd name="f157" fmla="val 345216"/>
                  <a:gd name="f158" fmla="val 94720"/>
                  <a:gd name="f159" fmla="val 415877"/>
                  <a:gd name="f160" fmla="val 190590"/>
                  <a:gd name="f161" fmla="val 451399"/>
                  <a:gd name="f162" fmla="val 238717"/>
                  <a:gd name="f163" fmla="val 467059"/>
                  <a:gd name="f164" fmla="val 293718"/>
                  <a:gd name="f165" fmla="val 466677"/>
                  <a:gd name="f166" fmla="val 336879"/>
                  <a:gd name="f167" fmla="val 423583"/>
                  <a:gd name="f168" fmla="val 446816"/>
                  <a:gd name="f169" fmla="val 486605"/>
                  <a:gd name="f170" fmla="+- 0 0 -90"/>
                  <a:gd name="f171" fmla="*/ f3 1 1411524"/>
                  <a:gd name="f172" fmla="*/ f4 1 707349"/>
                  <a:gd name="f173" fmla="+- f7 0 f5"/>
                  <a:gd name="f174" fmla="+- f6 0 f5"/>
                  <a:gd name="f175" fmla="*/ f170 f0 1"/>
                  <a:gd name="f176" fmla="*/ f174 1 1411524"/>
                  <a:gd name="f177" fmla="*/ f173 1 707349"/>
                  <a:gd name="f178" fmla="*/ 1383751 f174 1"/>
                  <a:gd name="f179" fmla="*/ 118783 f173 1"/>
                  <a:gd name="f180" fmla="*/ 865438 f174 1"/>
                  <a:gd name="f181" fmla="*/ 84025 f173 1"/>
                  <a:gd name="f182" fmla="*/ 310840 f174 1"/>
                  <a:gd name="f183" fmla="*/ 2286 f173 1"/>
                  <a:gd name="f184" fmla="*/ 82813 f174 1"/>
                  <a:gd name="f185" fmla="*/ 89754 f173 1"/>
                  <a:gd name="f186" fmla="*/ 88542 f174 1"/>
                  <a:gd name="f187" fmla="*/ 622963 f173 1"/>
                  <a:gd name="f188" fmla="*/ 258130 f174 1"/>
                  <a:gd name="f189" fmla="*/ 706993 f173 1"/>
                  <a:gd name="f190" fmla="*/ 543450 f174 1"/>
                  <a:gd name="f191" fmla="*/ 674145 f173 1"/>
                  <a:gd name="f192" fmla="*/ 847486 f174 1"/>
                  <a:gd name="f193" fmla="*/ 624873 f173 1"/>
                  <a:gd name="f194" fmla="*/ 1391772 f174 1"/>
                  <a:gd name="f195" fmla="*/ 587060 f173 1"/>
                  <a:gd name="f196" fmla="*/ 1411252 f174 1"/>
                  <a:gd name="f197" fmla="*/ 568726 f173 1"/>
                  <a:gd name="f198" fmla="*/ 1410488 f174 1"/>
                  <a:gd name="f199" fmla="*/ 457959 f173 1"/>
                  <a:gd name="f200" fmla="*/ 1390244 f174 1"/>
                  <a:gd name="f201" fmla="*/ 438097 f173 1"/>
                  <a:gd name="f202" fmla="*/ 1166037 f174 1"/>
                  <a:gd name="f203" fmla="*/ 438479 f173 1"/>
                  <a:gd name="f204" fmla="*/ 1110653 f174 1"/>
                  <a:gd name="f205" fmla="*/ 493862 f173 1"/>
                  <a:gd name="f206" fmla="*/ 1091555 f174 1"/>
                  <a:gd name="f207" fmla="*/ 512960 f173 1"/>
                  <a:gd name="f208" fmla="*/ 917384 f174 1"/>
                  <a:gd name="f209" fmla="*/ 897523 f174 1"/>
                  <a:gd name="f210" fmla="*/ 491953 f173 1"/>
                  <a:gd name="f211" fmla="*/ 897904 f174 1"/>
                  <a:gd name="f212" fmla="*/ 357504 f173 1"/>
                  <a:gd name="f213" fmla="*/ 225348 f173 1"/>
                  <a:gd name="f214" fmla="*/ 919676 f174 1"/>
                  <a:gd name="f215" fmla="*/ 204341 f173 1"/>
                  <a:gd name="f216" fmla="*/ 1054124 f174 1"/>
                  <a:gd name="f217" fmla="*/ 204723 f173 1"/>
                  <a:gd name="f218" fmla="*/ 1109508 f174 1"/>
                  <a:gd name="f219" fmla="*/ 260106 f173 1"/>
                  <a:gd name="f220" fmla="*/ 1128223 f174 1"/>
                  <a:gd name="f221" fmla="*/ 279968 f173 1"/>
                  <a:gd name="f222" fmla="*/ 1392154 f174 1"/>
                  <a:gd name="f223" fmla="*/ 1410106 f174 1"/>
                  <a:gd name="f224" fmla="*/ 259724 f173 1"/>
                  <a:gd name="f225" fmla="*/ 146283 f173 1"/>
                  <a:gd name="f226" fmla="*/ 397543 f174 1"/>
                  <a:gd name="f227" fmla="*/ 538169 f173 1"/>
                  <a:gd name="f228" fmla="*/ 147363 f174 1"/>
                  <a:gd name="f229" fmla="*/ 531294 f173 1"/>
                  <a:gd name="f230" fmla="*/ 145071 f174 1"/>
                  <a:gd name="f231" fmla="*/ 179132 f173 1"/>
                  <a:gd name="f232" fmla="*/ 415877 f174 1"/>
                  <a:gd name="f233" fmla="*/ 190590 f173 1"/>
                  <a:gd name="f234" fmla="*/ 466677 f174 1"/>
                  <a:gd name="f235" fmla="*/ 336879 f173 1"/>
                  <a:gd name="f236" fmla="*/ f175 1 f2"/>
                  <a:gd name="f237" fmla="*/ f178 1 1411524"/>
                  <a:gd name="f238" fmla="*/ f179 1 707349"/>
                  <a:gd name="f239" fmla="*/ f180 1 1411524"/>
                  <a:gd name="f240" fmla="*/ f181 1 707349"/>
                  <a:gd name="f241" fmla="*/ f182 1 1411524"/>
                  <a:gd name="f242" fmla="*/ f183 1 707349"/>
                  <a:gd name="f243" fmla="*/ f184 1 1411524"/>
                  <a:gd name="f244" fmla="*/ f185 1 707349"/>
                  <a:gd name="f245" fmla="*/ f186 1 1411524"/>
                  <a:gd name="f246" fmla="*/ f187 1 707349"/>
                  <a:gd name="f247" fmla="*/ f188 1 1411524"/>
                  <a:gd name="f248" fmla="*/ f189 1 707349"/>
                  <a:gd name="f249" fmla="*/ f190 1 1411524"/>
                  <a:gd name="f250" fmla="*/ f191 1 707349"/>
                  <a:gd name="f251" fmla="*/ f192 1 1411524"/>
                  <a:gd name="f252" fmla="*/ f193 1 707349"/>
                  <a:gd name="f253" fmla="*/ f194 1 1411524"/>
                  <a:gd name="f254" fmla="*/ f195 1 707349"/>
                  <a:gd name="f255" fmla="*/ f196 1 1411524"/>
                  <a:gd name="f256" fmla="*/ f197 1 707349"/>
                  <a:gd name="f257" fmla="*/ f198 1 1411524"/>
                  <a:gd name="f258" fmla="*/ f199 1 707349"/>
                  <a:gd name="f259" fmla="*/ f200 1 1411524"/>
                  <a:gd name="f260" fmla="*/ f201 1 707349"/>
                  <a:gd name="f261" fmla="*/ f202 1 1411524"/>
                  <a:gd name="f262" fmla="*/ f203 1 707349"/>
                  <a:gd name="f263" fmla="*/ f204 1 1411524"/>
                  <a:gd name="f264" fmla="*/ f205 1 707349"/>
                  <a:gd name="f265" fmla="*/ f206 1 1411524"/>
                  <a:gd name="f266" fmla="*/ f207 1 707349"/>
                  <a:gd name="f267" fmla="*/ f208 1 1411524"/>
                  <a:gd name="f268" fmla="*/ f209 1 1411524"/>
                  <a:gd name="f269" fmla="*/ f210 1 707349"/>
                  <a:gd name="f270" fmla="*/ f211 1 1411524"/>
                  <a:gd name="f271" fmla="*/ f212 1 707349"/>
                  <a:gd name="f272" fmla="*/ f213 1 707349"/>
                  <a:gd name="f273" fmla="*/ f214 1 1411524"/>
                  <a:gd name="f274" fmla="*/ f215 1 707349"/>
                  <a:gd name="f275" fmla="*/ f216 1 1411524"/>
                  <a:gd name="f276" fmla="*/ f217 1 707349"/>
                  <a:gd name="f277" fmla="*/ f218 1 1411524"/>
                  <a:gd name="f278" fmla="*/ f219 1 707349"/>
                  <a:gd name="f279" fmla="*/ f220 1 1411524"/>
                  <a:gd name="f280" fmla="*/ f221 1 707349"/>
                  <a:gd name="f281" fmla="*/ f222 1 1411524"/>
                  <a:gd name="f282" fmla="*/ f223 1 1411524"/>
                  <a:gd name="f283" fmla="*/ f224 1 707349"/>
                  <a:gd name="f284" fmla="*/ f225 1 707349"/>
                  <a:gd name="f285" fmla="*/ f226 1 1411524"/>
                  <a:gd name="f286" fmla="*/ f227 1 707349"/>
                  <a:gd name="f287" fmla="*/ f228 1 1411524"/>
                  <a:gd name="f288" fmla="*/ f229 1 707349"/>
                  <a:gd name="f289" fmla="*/ f230 1 1411524"/>
                  <a:gd name="f290" fmla="*/ f231 1 707349"/>
                  <a:gd name="f291" fmla="*/ f232 1 1411524"/>
                  <a:gd name="f292" fmla="*/ f233 1 707349"/>
                  <a:gd name="f293" fmla="*/ f234 1 1411524"/>
                  <a:gd name="f294" fmla="*/ f235 1 707349"/>
                  <a:gd name="f295" fmla="*/ f5 1 f176"/>
                  <a:gd name="f296" fmla="*/ f6 1 f176"/>
                  <a:gd name="f297" fmla="*/ f5 1 f177"/>
                  <a:gd name="f298" fmla="*/ f7 1 f177"/>
                  <a:gd name="f299" fmla="+- f236 0 f1"/>
                  <a:gd name="f300" fmla="*/ f237 1 f176"/>
                  <a:gd name="f301" fmla="*/ f238 1 f177"/>
                  <a:gd name="f302" fmla="*/ f239 1 f176"/>
                  <a:gd name="f303" fmla="*/ f240 1 f177"/>
                  <a:gd name="f304" fmla="*/ f241 1 f176"/>
                  <a:gd name="f305" fmla="*/ f242 1 f177"/>
                  <a:gd name="f306" fmla="*/ f243 1 f176"/>
                  <a:gd name="f307" fmla="*/ f244 1 f177"/>
                  <a:gd name="f308" fmla="*/ f245 1 f176"/>
                  <a:gd name="f309" fmla="*/ f246 1 f177"/>
                  <a:gd name="f310" fmla="*/ f247 1 f176"/>
                  <a:gd name="f311" fmla="*/ f248 1 f177"/>
                  <a:gd name="f312" fmla="*/ f249 1 f176"/>
                  <a:gd name="f313" fmla="*/ f250 1 f177"/>
                  <a:gd name="f314" fmla="*/ f251 1 f176"/>
                  <a:gd name="f315" fmla="*/ f252 1 f177"/>
                  <a:gd name="f316" fmla="*/ f253 1 f176"/>
                  <a:gd name="f317" fmla="*/ f254 1 f177"/>
                  <a:gd name="f318" fmla="*/ f255 1 f176"/>
                  <a:gd name="f319" fmla="*/ f256 1 f177"/>
                  <a:gd name="f320" fmla="*/ f257 1 f176"/>
                  <a:gd name="f321" fmla="*/ f258 1 f177"/>
                  <a:gd name="f322" fmla="*/ f259 1 f176"/>
                  <a:gd name="f323" fmla="*/ f260 1 f177"/>
                  <a:gd name="f324" fmla="*/ f261 1 f176"/>
                  <a:gd name="f325" fmla="*/ f262 1 f177"/>
                  <a:gd name="f326" fmla="*/ f263 1 f176"/>
                  <a:gd name="f327" fmla="*/ f264 1 f177"/>
                  <a:gd name="f328" fmla="*/ f265 1 f176"/>
                  <a:gd name="f329" fmla="*/ f266 1 f177"/>
                  <a:gd name="f330" fmla="*/ f267 1 f176"/>
                  <a:gd name="f331" fmla="*/ f268 1 f176"/>
                  <a:gd name="f332" fmla="*/ f269 1 f177"/>
                  <a:gd name="f333" fmla="*/ f270 1 f176"/>
                  <a:gd name="f334" fmla="*/ f271 1 f177"/>
                  <a:gd name="f335" fmla="*/ f272 1 f177"/>
                  <a:gd name="f336" fmla="*/ f273 1 f176"/>
                  <a:gd name="f337" fmla="*/ f274 1 f177"/>
                  <a:gd name="f338" fmla="*/ f275 1 f176"/>
                  <a:gd name="f339" fmla="*/ f276 1 f177"/>
                  <a:gd name="f340" fmla="*/ f277 1 f176"/>
                  <a:gd name="f341" fmla="*/ f278 1 f177"/>
                  <a:gd name="f342" fmla="*/ f279 1 f176"/>
                  <a:gd name="f343" fmla="*/ f280 1 f177"/>
                  <a:gd name="f344" fmla="*/ f281 1 f176"/>
                  <a:gd name="f345" fmla="*/ f282 1 f176"/>
                  <a:gd name="f346" fmla="*/ f283 1 f177"/>
                  <a:gd name="f347" fmla="*/ f284 1 f177"/>
                  <a:gd name="f348" fmla="*/ f285 1 f176"/>
                  <a:gd name="f349" fmla="*/ f286 1 f177"/>
                  <a:gd name="f350" fmla="*/ f287 1 f176"/>
                  <a:gd name="f351" fmla="*/ f288 1 f177"/>
                  <a:gd name="f352" fmla="*/ f289 1 f176"/>
                  <a:gd name="f353" fmla="*/ f290 1 f177"/>
                  <a:gd name="f354" fmla="*/ f291 1 f176"/>
                  <a:gd name="f355" fmla="*/ f292 1 f177"/>
                  <a:gd name="f356" fmla="*/ f293 1 f176"/>
                  <a:gd name="f357" fmla="*/ f294 1 f177"/>
                  <a:gd name="f358" fmla="*/ f295 f171 1"/>
                  <a:gd name="f359" fmla="*/ f296 f171 1"/>
                  <a:gd name="f360" fmla="*/ f298 f172 1"/>
                  <a:gd name="f361" fmla="*/ f297 f172 1"/>
                  <a:gd name="f362" fmla="*/ f300 f171 1"/>
                  <a:gd name="f363" fmla="*/ f301 f172 1"/>
                  <a:gd name="f364" fmla="*/ f302 f171 1"/>
                  <a:gd name="f365" fmla="*/ f303 f172 1"/>
                  <a:gd name="f366" fmla="*/ f304 f171 1"/>
                  <a:gd name="f367" fmla="*/ f305 f172 1"/>
                  <a:gd name="f368" fmla="*/ f306 f171 1"/>
                  <a:gd name="f369" fmla="*/ f307 f172 1"/>
                  <a:gd name="f370" fmla="*/ f308 f171 1"/>
                  <a:gd name="f371" fmla="*/ f309 f172 1"/>
                  <a:gd name="f372" fmla="*/ f310 f171 1"/>
                  <a:gd name="f373" fmla="*/ f311 f172 1"/>
                  <a:gd name="f374" fmla="*/ f312 f171 1"/>
                  <a:gd name="f375" fmla="*/ f313 f172 1"/>
                  <a:gd name="f376" fmla="*/ f314 f171 1"/>
                  <a:gd name="f377" fmla="*/ f315 f172 1"/>
                  <a:gd name="f378" fmla="*/ f316 f171 1"/>
                  <a:gd name="f379" fmla="*/ f317 f172 1"/>
                  <a:gd name="f380" fmla="*/ f318 f171 1"/>
                  <a:gd name="f381" fmla="*/ f319 f172 1"/>
                  <a:gd name="f382" fmla="*/ f320 f171 1"/>
                  <a:gd name="f383" fmla="*/ f321 f172 1"/>
                  <a:gd name="f384" fmla="*/ f322 f171 1"/>
                  <a:gd name="f385" fmla="*/ f323 f172 1"/>
                  <a:gd name="f386" fmla="*/ f324 f171 1"/>
                  <a:gd name="f387" fmla="*/ f325 f172 1"/>
                  <a:gd name="f388" fmla="*/ f326 f171 1"/>
                  <a:gd name="f389" fmla="*/ f327 f172 1"/>
                  <a:gd name="f390" fmla="*/ f328 f171 1"/>
                  <a:gd name="f391" fmla="*/ f329 f172 1"/>
                  <a:gd name="f392" fmla="*/ f330 f171 1"/>
                  <a:gd name="f393" fmla="*/ f331 f171 1"/>
                  <a:gd name="f394" fmla="*/ f332 f172 1"/>
                  <a:gd name="f395" fmla="*/ f333 f171 1"/>
                  <a:gd name="f396" fmla="*/ f334 f172 1"/>
                  <a:gd name="f397" fmla="*/ f335 f172 1"/>
                  <a:gd name="f398" fmla="*/ f336 f171 1"/>
                  <a:gd name="f399" fmla="*/ f337 f172 1"/>
                  <a:gd name="f400" fmla="*/ f338 f171 1"/>
                  <a:gd name="f401" fmla="*/ f339 f172 1"/>
                  <a:gd name="f402" fmla="*/ f340 f171 1"/>
                  <a:gd name="f403" fmla="*/ f341 f172 1"/>
                  <a:gd name="f404" fmla="*/ f342 f171 1"/>
                  <a:gd name="f405" fmla="*/ f343 f172 1"/>
                  <a:gd name="f406" fmla="*/ f344 f171 1"/>
                  <a:gd name="f407" fmla="*/ f345 f171 1"/>
                  <a:gd name="f408" fmla="*/ f346 f172 1"/>
                  <a:gd name="f409" fmla="*/ f347 f172 1"/>
                  <a:gd name="f410" fmla="*/ f348 f171 1"/>
                  <a:gd name="f411" fmla="*/ f349 f172 1"/>
                  <a:gd name="f412" fmla="*/ f350 f171 1"/>
                  <a:gd name="f413" fmla="*/ f351 f172 1"/>
                  <a:gd name="f414" fmla="*/ f352 f171 1"/>
                  <a:gd name="f415" fmla="*/ f353 f172 1"/>
                  <a:gd name="f416" fmla="*/ f354 f171 1"/>
                  <a:gd name="f417" fmla="*/ f355 f172 1"/>
                  <a:gd name="f418" fmla="*/ f356 f171 1"/>
                  <a:gd name="f419" fmla="*/ f357 f1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9">
                    <a:pos x="f362" y="f363"/>
                  </a:cxn>
                  <a:cxn ang="f299">
                    <a:pos x="f364" y="f365"/>
                  </a:cxn>
                  <a:cxn ang="f299">
                    <a:pos x="f366" y="f367"/>
                  </a:cxn>
                  <a:cxn ang="f299">
                    <a:pos x="f368" y="f369"/>
                  </a:cxn>
                  <a:cxn ang="f299">
                    <a:pos x="f370" y="f371"/>
                  </a:cxn>
                  <a:cxn ang="f299">
                    <a:pos x="f372" y="f373"/>
                  </a:cxn>
                  <a:cxn ang="f299">
                    <a:pos x="f374" y="f375"/>
                  </a:cxn>
                  <a:cxn ang="f299">
                    <a:pos x="f376" y="f377"/>
                  </a:cxn>
                  <a:cxn ang="f299">
                    <a:pos x="f378" y="f379"/>
                  </a:cxn>
                  <a:cxn ang="f299">
                    <a:pos x="f380" y="f381"/>
                  </a:cxn>
                  <a:cxn ang="f299">
                    <a:pos x="f382" y="f383"/>
                  </a:cxn>
                  <a:cxn ang="f299">
                    <a:pos x="f384" y="f385"/>
                  </a:cxn>
                  <a:cxn ang="f299">
                    <a:pos x="f386" y="f387"/>
                  </a:cxn>
                  <a:cxn ang="f299">
                    <a:pos x="f388" y="f389"/>
                  </a:cxn>
                  <a:cxn ang="f299">
                    <a:pos x="f390" y="f391"/>
                  </a:cxn>
                  <a:cxn ang="f299">
                    <a:pos x="f392" y="f391"/>
                  </a:cxn>
                  <a:cxn ang="f299">
                    <a:pos x="f393" y="f394"/>
                  </a:cxn>
                  <a:cxn ang="f299">
                    <a:pos x="f395" y="f396"/>
                  </a:cxn>
                  <a:cxn ang="f299">
                    <a:pos x="f393" y="f397"/>
                  </a:cxn>
                  <a:cxn ang="f299">
                    <a:pos x="f398" y="f399"/>
                  </a:cxn>
                  <a:cxn ang="f299">
                    <a:pos x="f400" y="f401"/>
                  </a:cxn>
                  <a:cxn ang="f299">
                    <a:pos x="f402" y="f403"/>
                  </a:cxn>
                  <a:cxn ang="f299">
                    <a:pos x="f404" y="f405"/>
                  </a:cxn>
                  <a:cxn ang="f299">
                    <a:pos x="f406" y="f405"/>
                  </a:cxn>
                  <a:cxn ang="f299">
                    <a:pos x="f407" y="f408"/>
                  </a:cxn>
                  <a:cxn ang="f299">
                    <a:pos x="f380" y="f409"/>
                  </a:cxn>
                  <a:cxn ang="f299">
                    <a:pos x="f362" y="f363"/>
                  </a:cxn>
                  <a:cxn ang="f299">
                    <a:pos x="f410" y="f411"/>
                  </a:cxn>
                  <a:cxn ang="f299">
                    <a:pos x="f412" y="f413"/>
                  </a:cxn>
                  <a:cxn ang="f299">
                    <a:pos x="f414" y="f415"/>
                  </a:cxn>
                  <a:cxn ang="f299">
                    <a:pos x="f416" y="f417"/>
                  </a:cxn>
                  <a:cxn ang="f299">
                    <a:pos x="f418" y="f419"/>
                  </a:cxn>
                  <a:cxn ang="f299">
                    <a:pos x="f410" y="f411"/>
                  </a:cxn>
                </a:cxnLst>
                <a:rect l="f358" t="f361" r="f359" b="f360"/>
                <a:pathLst>
                  <a:path w="1411524" h="70734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7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78"/>
                    </a:cubicBezTo>
                    <a:cubicBezTo>
                      <a:pt x="f80" y="f78"/>
                      <a:pt x="f81" y="f78"/>
                      <a:pt x="f82" y="f83"/>
                    </a:cubicBezTo>
                    <a:cubicBezTo>
                      <a:pt x="f82" y="f84"/>
                      <a:pt x="f85" y="f86"/>
                      <a:pt x="f87" y="f88"/>
                    </a:cubicBezTo>
                    <a:cubicBezTo>
                      <a:pt x="f89" y="f90"/>
                      <a:pt x="f91" y="f92"/>
                      <a:pt x="f93" y="f88"/>
                    </a:cubicBezTo>
                    <a:cubicBezTo>
                      <a:pt x="f94" y="f86"/>
                      <a:pt x="f95" y="f96"/>
                      <a:pt x="f95" y="f97"/>
                    </a:cubicBezTo>
                    <a:cubicBezTo>
                      <a:pt x="f98" y="f99"/>
                      <a:pt x="f100" y="f101"/>
                      <a:pt x="f100" y="f102"/>
                    </a:cubicBezTo>
                    <a:cubicBezTo>
                      <a:pt x="f100" y="f103"/>
                      <a:pt x="f104" y="f105"/>
                      <a:pt x="f9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16"/>
                      <a:pt x="f120" y="f121"/>
                    </a:cubicBezTo>
                    <a:cubicBezTo>
                      <a:pt x="f120" y="f122"/>
                      <a:pt x="f123" y="f124"/>
                      <a:pt x="f125" y="f124"/>
                    </a:cubicBezTo>
                    <a:cubicBezTo>
                      <a:pt x="f126" y="f127"/>
                      <a:pt x="f128" y="f127"/>
                      <a:pt x="f129" y="f124"/>
                    </a:cubicBezTo>
                    <a:cubicBezTo>
                      <a:pt x="f130" y="f124"/>
                      <a:pt x="f67" y="f131"/>
                      <a:pt x="f132" y="f133"/>
                    </a:cubicBezTo>
                    <a:cubicBezTo>
                      <a:pt x="f63" y="f134"/>
                      <a:pt x="f130" y="f135"/>
                      <a:pt x="f61" y="f136"/>
                    </a:cubicBezTo>
                    <a:cubicBezTo>
                      <a:pt x="f137" y="f138"/>
                      <a:pt x="f139" y="f140"/>
                      <a:pt x="f8" y="f9"/>
                    </a:cubicBezTo>
                    <a:close/>
                    <a:moveTo>
                      <a:pt x="f141" y="f142"/>
                    </a:moveTo>
                    <a:cubicBezTo>
                      <a:pt x="f143" y="f144"/>
                      <a:pt x="f145" y="f146"/>
                      <a:pt x="f147" y="f148"/>
                    </a:cubicBezTo>
                    <a:cubicBezTo>
                      <a:pt x="f149" y="f150"/>
                      <a:pt x="f151" y="f152"/>
                      <a:pt x="f153" y="f154"/>
                    </a:cubicBezTo>
                    <a:cubicBezTo>
                      <a:pt x="f155" y="f156"/>
                      <a:pt x="f157" y="f158"/>
                      <a:pt x="f159" y="f160"/>
                    </a:cubicBezTo>
                    <a:cubicBezTo>
                      <a:pt x="f161" y="f162"/>
                      <a:pt x="f163" y="f164"/>
                      <a:pt x="f165" y="f166"/>
                    </a:cubicBezTo>
                    <a:cubicBezTo>
                      <a:pt x="f165" y="f167"/>
                      <a:pt x="f168" y="f169"/>
                      <a:pt x="f141" y="f14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06" name="Text Placeholder 15"/>
          <p:cNvSpPr txBox="1"/>
          <p:nvPr/>
        </p:nvSpPr>
        <p:spPr>
          <a:xfrm>
            <a:off x="412037" y="297573"/>
            <a:ext cx="2604979" cy="5639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FD2906"/>
                </a:solidFill>
                <a:uFillTx/>
                <a:latin typeface="Arial"/>
                <a:ea typeface="Arial Unicode MS"/>
                <a:cs typeface="Arial" pitchFamily="34"/>
              </a:rPr>
              <a:t>Szénlábnyom</a:t>
            </a:r>
            <a:endParaRPr lang="en-US" sz="2000" b="1" i="0" u="none" strike="noStrike" kern="1200" cap="none" spc="0" baseline="0">
              <a:solidFill>
                <a:srgbClr val="FD2906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7" name="TextBox 262"/>
          <p:cNvSpPr txBox="1"/>
          <p:nvPr/>
        </p:nvSpPr>
        <p:spPr>
          <a:xfrm>
            <a:off x="412037" y="954615"/>
            <a:ext cx="2604979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itchFamily="34"/>
              </a:rPr>
              <a:t>Hogyan számítjuk ki egy termék szénlábnyomát?</a:t>
            </a:r>
            <a:endParaRPr lang="en-US" sz="2400" b="1" i="0" u="none" strike="noStrike" kern="1200" cap="none" spc="0" baseline="0">
              <a:solidFill>
                <a:srgbClr val="262626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8" name="Szövegdoboz 111"/>
          <p:cNvSpPr txBox="1"/>
          <p:nvPr/>
        </p:nvSpPr>
        <p:spPr>
          <a:xfrm>
            <a:off x="4699951" y="831015"/>
            <a:ext cx="4988573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Egy termék szén -dioxid -lábnyomának kiszámításához figyelembe venni a következőket: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az alapanyag előállítása,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az alapanyagnak a feldolgozó üzembe történő szállítása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 végtermék előállítása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végtermék csomagolása,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csomagolás gyártása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végtermék kiszállítása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fogyasztás és a hulladék megsemmisítése </a:t>
            </a:r>
          </a:p>
        </p:txBody>
      </p:sp>
      <p:pic>
        <p:nvPicPr>
          <p:cNvPr id="109" name="Kép 1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29" y="4581089"/>
            <a:ext cx="7451290" cy="26137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60"/>
          <p:cNvSpPr/>
          <p:nvPr/>
        </p:nvSpPr>
        <p:spPr>
          <a:xfrm rot="2560349" flipV="1">
            <a:off x="2200821" y="3649415"/>
            <a:ext cx="8580583" cy="67415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80583"/>
              <a:gd name="f7" fmla="val 6692321"/>
              <a:gd name="f8" fmla="val 6195865"/>
              <a:gd name="f9" fmla="val 63291"/>
              <a:gd name="f10" fmla="val 2261734"/>
              <a:gd name="f11" fmla="val 94229"/>
              <a:gd name="f12" fmla="val 908954"/>
              <a:gd name="f13" fmla="val 3872685"/>
              <a:gd name="f14" fmla="val 1208001"/>
              <a:gd name="f15" fmla="val 4145562"/>
              <a:gd name="f16" fmla="val 1612434"/>
              <a:gd name="f17" fmla="val 4376518"/>
              <a:gd name="f18" fmla="val 2336711"/>
              <a:gd name="f19" fmla="val 4648122"/>
              <a:gd name="f20" fmla="val 2677725"/>
              <a:gd name="f21" fmla="val 4802031"/>
              <a:gd name="f22" fmla="val 3045899"/>
              <a:gd name="f23" fmla="val 4901619"/>
              <a:gd name="f24" fmla="val 3423127"/>
              <a:gd name="f25" fmla="val 5064582"/>
              <a:gd name="f26" fmla="val 7665803"/>
              <a:gd name="f27" fmla="val 406437"/>
              <a:gd name="f28" fmla="val 394494"/>
              <a:gd name="f29" fmla="val 28707"/>
              <a:gd name="f30" fmla="val 347430"/>
              <a:gd name="f31" fmla="val 132778"/>
              <a:gd name="f32" fmla="val 251334"/>
              <a:gd name="f33" fmla="val 297706"/>
              <a:gd name="f34" fmla="val 220614"/>
              <a:gd name="f35" fmla="val 381491"/>
              <a:gd name="f36" fmla="+- 0 0 13346"/>
              <a:gd name="f37" fmla="val 1113452"/>
              <a:gd name="f38" fmla="+- 0 0 47080"/>
              <a:gd name="f39" fmla="val 1880242"/>
              <a:gd name="f40" fmla="val 53262"/>
              <a:gd name="f41" fmla="val 2385914"/>
              <a:gd name="f42" fmla="val 164922"/>
              <a:gd name="f43" fmla="val 3004567"/>
              <a:gd name="f44" fmla="val 424506"/>
              <a:gd name="f45" fmla="val 3295896"/>
              <a:gd name="f46" fmla="val 599540"/>
              <a:gd name="f47" fmla="val 3543357"/>
              <a:gd name="f48" fmla="val 664423"/>
              <a:gd name="f49" fmla="val 3613521"/>
              <a:gd name="f50" fmla="val 809271"/>
              <a:gd name="f51" fmla="val 3781725"/>
              <a:gd name="f52" fmla="+- 0 0 -90"/>
              <a:gd name="f53" fmla="*/ f3 1 8580583"/>
              <a:gd name="f54" fmla="*/ f4 1 6692321"/>
              <a:gd name="f55" fmla="+- f7 0 f5"/>
              <a:gd name="f56" fmla="+- f6 0 f5"/>
              <a:gd name="f57" fmla="*/ f52 f0 1"/>
              <a:gd name="f58" fmla="*/ f56 1 8580583"/>
              <a:gd name="f59" fmla="*/ f55 1 6692321"/>
              <a:gd name="f60" fmla="*/ 63291 f55 1"/>
              <a:gd name="f61" fmla="*/ 2261734 f55 1"/>
              <a:gd name="f62" fmla="*/ 94229 f55 1"/>
              <a:gd name="f63" fmla="*/ 4648122 f55 1"/>
              <a:gd name="f64" fmla="*/ 5064582 f55 1"/>
              <a:gd name="f65" fmla="*/ 6692321 f55 1"/>
              <a:gd name="f66" fmla="*/ 0 f55 1"/>
              <a:gd name="f67" fmla="*/ 28707 f55 1"/>
              <a:gd name="f68" fmla="*/ 381491 f55 1"/>
              <a:gd name="f69" fmla="*/ 6195865 f56 1"/>
              <a:gd name="f70" fmla="*/ 8580583 f56 1"/>
              <a:gd name="f71" fmla="*/ 2336711 f56 1"/>
              <a:gd name="f72" fmla="*/ 3423127 f56 1"/>
              <a:gd name="f73" fmla="*/ 7665803 f56 1"/>
              <a:gd name="f74" fmla="*/ 406437 f56 1"/>
              <a:gd name="f75" fmla="*/ 394494 f56 1"/>
              <a:gd name="f76" fmla="*/ 220614 f56 1"/>
              <a:gd name="f77" fmla="*/ 53262 f56 1"/>
              <a:gd name="f78" fmla="*/ 2385914 f55 1"/>
              <a:gd name="f79" fmla="*/ 599540 f56 1"/>
              <a:gd name="f80" fmla="*/ 3543357 f55 1"/>
              <a:gd name="f81" fmla="*/ 908954 f56 1"/>
              <a:gd name="f82" fmla="*/ 3872685 f55 1"/>
              <a:gd name="f83" fmla="*/ f57 1 f2"/>
              <a:gd name="f84" fmla="*/ f60 1 6692321"/>
              <a:gd name="f85" fmla="*/ f61 1 6692321"/>
              <a:gd name="f86" fmla="*/ f62 1 6692321"/>
              <a:gd name="f87" fmla="*/ f63 1 6692321"/>
              <a:gd name="f88" fmla="*/ f64 1 6692321"/>
              <a:gd name="f89" fmla="*/ f65 1 6692321"/>
              <a:gd name="f90" fmla="*/ f66 1 6692321"/>
              <a:gd name="f91" fmla="*/ f67 1 6692321"/>
              <a:gd name="f92" fmla="*/ f68 1 6692321"/>
              <a:gd name="f93" fmla="*/ f69 1 8580583"/>
              <a:gd name="f94" fmla="*/ f70 1 8580583"/>
              <a:gd name="f95" fmla="*/ f71 1 8580583"/>
              <a:gd name="f96" fmla="*/ f72 1 8580583"/>
              <a:gd name="f97" fmla="*/ f73 1 8580583"/>
              <a:gd name="f98" fmla="*/ f74 1 8580583"/>
              <a:gd name="f99" fmla="*/ f75 1 8580583"/>
              <a:gd name="f100" fmla="*/ f76 1 8580583"/>
              <a:gd name="f101" fmla="*/ f77 1 8580583"/>
              <a:gd name="f102" fmla="*/ f78 1 6692321"/>
              <a:gd name="f103" fmla="*/ f79 1 8580583"/>
              <a:gd name="f104" fmla="*/ f80 1 6692321"/>
              <a:gd name="f105" fmla="*/ f81 1 8580583"/>
              <a:gd name="f106" fmla="*/ f82 1 6692321"/>
              <a:gd name="f107" fmla="*/ f5 1 f58"/>
              <a:gd name="f108" fmla="*/ f6 1 f58"/>
              <a:gd name="f109" fmla="*/ f5 1 f59"/>
              <a:gd name="f110" fmla="*/ f7 1 f59"/>
              <a:gd name="f111" fmla="+- f83 0 f1"/>
              <a:gd name="f112" fmla="*/ f93 1 f58"/>
              <a:gd name="f113" fmla="*/ f84 1 f59"/>
              <a:gd name="f114" fmla="*/ f94 1 f58"/>
              <a:gd name="f115" fmla="*/ f85 1 f59"/>
              <a:gd name="f116" fmla="*/ f86 1 f59"/>
              <a:gd name="f117" fmla="*/ f105 1 f58"/>
              <a:gd name="f118" fmla="*/ f106 1 f59"/>
              <a:gd name="f119" fmla="*/ f95 1 f58"/>
              <a:gd name="f120" fmla="*/ f87 1 f59"/>
              <a:gd name="f121" fmla="*/ f96 1 f58"/>
              <a:gd name="f122" fmla="*/ f88 1 f59"/>
              <a:gd name="f123" fmla="*/ f97 1 f58"/>
              <a:gd name="f124" fmla="*/ f89 1 f59"/>
              <a:gd name="f125" fmla="*/ f98 1 f58"/>
              <a:gd name="f126" fmla="*/ f90 1 f59"/>
              <a:gd name="f127" fmla="*/ f99 1 f58"/>
              <a:gd name="f128" fmla="*/ f91 1 f59"/>
              <a:gd name="f129" fmla="*/ f100 1 f58"/>
              <a:gd name="f130" fmla="*/ f92 1 f59"/>
              <a:gd name="f131" fmla="*/ f101 1 f58"/>
              <a:gd name="f132" fmla="*/ f102 1 f59"/>
              <a:gd name="f133" fmla="*/ f103 1 f58"/>
              <a:gd name="f134" fmla="*/ f104 1 f59"/>
              <a:gd name="f135" fmla="*/ f107 f53 1"/>
              <a:gd name="f136" fmla="*/ f108 f53 1"/>
              <a:gd name="f137" fmla="*/ f110 f54 1"/>
              <a:gd name="f138" fmla="*/ f109 f54 1"/>
              <a:gd name="f139" fmla="*/ f112 f53 1"/>
              <a:gd name="f140" fmla="*/ f113 f54 1"/>
              <a:gd name="f141" fmla="*/ f114 f53 1"/>
              <a:gd name="f142" fmla="*/ f115 f54 1"/>
              <a:gd name="f143" fmla="*/ f116 f54 1"/>
              <a:gd name="f144" fmla="*/ f117 f53 1"/>
              <a:gd name="f145" fmla="*/ f118 f54 1"/>
              <a:gd name="f146" fmla="*/ f119 f53 1"/>
              <a:gd name="f147" fmla="*/ f120 f54 1"/>
              <a:gd name="f148" fmla="*/ f121 f53 1"/>
              <a:gd name="f149" fmla="*/ f122 f54 1"/>
              <a:gd name="f150" fmla="*/ f123 f53 1"/>
              <a:gd name="f151" fmla="*/ f124 f54 1"/>
              <a:gd name="f152" fmla="*/ f125 f53 1"/>
              <a:gd name="f153" fmla="*/ f126 f54 1"/>
              <a:gd name="f154" fmla="*/ f127 f53 1"/>
              <a:gd name="f155" fmla="*/ f128 f54 1"/>
              <a:gd name="f156" fmla="*/ f129 f53 1"/>
              <a:gd name="f157" fmla="*/ f130 f54 1"/>
              <a:gd name="f158" fmla="*/ f131 f53 1"/>
              <a:gd name="f159" fmla="*/ f132 f54 1"/>
              <a:gd name="f160" fmla="*/ f133 f53 1"/>
              <a:gd name="f161" fmla="*/ f13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39" y="f140"/>
              </a:cxn>
              <a:cxn ang="f111">
                <a:pos x="f141" y="f142"/>
              </a:cxn>
              <a:cxn ang="f111">
                <a:pos x="f141" y="f143"/>
              </a:cxn>
              <a:cxn ang="f111">
                <a:pos x="f139" y="f140"/>
              </a:cxn>
              <a:cxn ang="f111">
                <a:pos x="f144" y="f145"/>
              </a:cxn>
              <a:cxn ang="f111">
                <a:pos x="f146" y="f147"/>
              </a:cxn>
              <a:cxn ang="f111">
                <a:pos x="f148" y="f149"/>
              </a:cxn>
              <a:cxn ang="f111">
                <a:pos x="f150" y="f151"/>
              </a:cxn>
              <a:cxn ang="f111">
                <a:pos x="f152" y="f153"/>
              </a:cxn>
              <a:cxn ang="f111">
                <a:pos x="f154" y="f155"/>
              </a:cxn>
              <a:cxn ang="f111">
                <a:pos x="f156" y="f157"/>
              </a:cxn>
              <a:cxn ang="f111">
                <a:pos x="f158" y="f159"/>
              </a:cxn>
              <a:cxn ang="f111">
                <a:pos x="f160" y="f161"/>
              </a:cxn>
              <a:cxn ang="f111">
                <a:pos x="f144" y="f145"/>
              </a:cxn>
            </a:cxnLst>
            <a:rect l="f135" t="f138" r="f136" b="f137"/>
            <a:pathLst>
              <a:path w="8580583" h="6692321">
                <a:moveTo>
                  <a:pt x="f8" y="f9"/>
                </a:moveTo>
                <a:lnTo>
                  <a:pt x="f6" y="f10"/>
                </a:lnTo>
                <a:lnTo>
                  <a:pt x="f6" y="f11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lnTo>
                  <a:pt x="f26" y="f7"/>
                </a:lnTo>
                <a:lnTo>
                  <a:pt x="f27" y="f5"/>
                </a:ln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12" y="f13"/>
                </a:cubicBezTo>
                <a:close/>
              </a:path>
            </a:pathLst>
          </a:cu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3" name="Group 152"/>
          <p:cNvGrpSpPr/>
          <p:nvPr/>
        </p:nvGrpSpPr>
        <p:grpSpPr>
          <a:xfrm>
            <a:off x="1126934" y="-103812"/>
            <a:ext cx="10893657" cy="7166052"/>
            <a:chOff x="1126934" y="-103812"/>
            <a:chExt cx="10893657" cy="7166052"/>
          </a:xfrm>
        </p:grpSpPr>
        <p:grpSp>
          <p:nvGrpSpPr>
            <p:cNvPr id="4" name="Group 153"/>
            <p:cNvGrpSpPr/>
            <p:nvPr/>
          </p:nvGrpSpPr>
          <p:grpSpPr>
            <a:xfrm>
              <a:off x="1126934" y="4102380"/>
              <a:ext cx="3326917" cy="2777976"/>
              <a:chOff x="1126934" y="4102380"/>
              <a:chExt cx="3326917" cy="2777976"/>
            </a:xfrm>
          </p:grpSpPr>
          <p:sp>
            <p:nvSpPr>
              <p:cNvPr id="5" name="Freeform: Shape 236"/>
              <p:cNvSpPr/>
              <p:nvPr/>
            </p:nvSpPr>
            <p:spPr>
              <a:xfrm rot="12101075">
                <a:off x="4269115" y="4102380"/>
                <a:ext cx="184736" cy="3402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130"/>
                  <a:gd name="f7" fmla="val 328098"/>
                  <a:gd name="f8" fmla="val 149727"/>
                  <a:gd name="f9" fmla="val 226834"/>
                  <a:gd name="f10" fmla="val 129101"/>
                  <a:gd name="f11" fmla="val 221487"/>
                  <a:gd name="f12" fmla="val 118024"/>
                  <a:gd name="f13" fmla="val 209646"/>
                  <a:gd name="f14" fmla="val 115351"/>
                  <a:gd name="f15" fmla="val 189021"/>
                  <a:gd name="f16" fmla="val 112677"/>
                  <a:gd name="f17" fmla="val 168395"/>
                  <a:gd name="f18" fmla="val 121080"/>
                  <a:gd name="f19" fmla="val 154645"/>
                  <a:gd name="f20" fmla="val 138650"/>
                  <a:gd name="f21" fmla="val 143186"/>
                  <a:gd name="f22" fmla="val 156602"/>
                  <a:gd name="f23" fmla="val 131728"/>
                  <a:gd name="f24" fmla="val 153928"/>
                  <a:gd name="f25" fmla="val 114922"/>
                  <a:gd name="f26" fmla="val 133684"/>
                  <a:gd name="f27" fmla="val 93532"/>
                  <a:gd name="f28" fmla="val 129483"/>
                  <a:gd name="f29" fmla="val 79782"/>
                  <a:gd name="f30" fmla="val 118788"/>
                  <a:gd name="f31" fmla="val 67941"/>
                  <a:gd name="f32" fmla="val 120316"/>
                  <a:gd name="f33" fmla="val 52663"/>
                  <a:gd name="f34" fmla="val 117642"/>
                  <a:gd name="f35" fmla="val 48461"/>
                  <a:gd name="f36" fmla="val 114205"/>
                  <a:gd name="f37" fmla="val 44260"/>
                  <a:gd name="f38" fmla="val 112295"/>
                  <a:gd name="f39" fmla="val 39676"/>
                  <a:gd name="f40" fmla="val 93579"/>
                  <a:gd name="f41" fmla="+- 0 0 6540"/>
                  <a:gd name="f42" fmla="val 48509"/>
                  <a:gd name="f43" fmla="val 10266"/>
                  <a:gd name="f44" fmla="val 32084"/>
                  <a:gd name="f45" fmla="val 16377"/>
                  <a:gd name="f46" fmla="val 16424"/>
                  <a:gd name="f47" fmla="val 22870"/>
                  <a:gd name="f48" fmla="val 29364"/>
                  <a:gd name="f49" fmla="val 44689"/>
                  <a:gd name="f50" fmla="val 115303"/>
                  <a:gd name="f51" fmla="val 70280"/>
                  <a:gd name="f52" fmla="val 206591"/>
                  <a:gd name="f53" fmla="val 78683"/>
                  <a:gd name="f54" fmla="val 302843"/>
                  <a:gd name="f55" fmla="val 79447"/>
                  <a:gd name="f56" fmla="val 310482"/>
                  <a:gd name="f57" fmla="val 81738"/>
                  <a:gd name="f58" fmla="val 318122"/>
                  <a:gd name="f59" fmla="val 83648"/>
                  <a:gd name="f60" fmla="val 325761"/>
                  <a:gd name="f61" fmla="val 119934"/>
                  <a:gd name="f62" fmla="val 337601"/>
                  <a:gd name="f63" fmla="val 175699"/>
                  <a:gd name="f64" fmla="val 302461"/>
                  <a:gd name="f65" fmla="val 177991"/>
                  <a:gd name="f66" fmla="val 265412"/>
                  <a:gd name="f67" fmla="val 179519"/>
                  <a:gd name="f68" fmla="val 245168"/>
                  <a:gd name="f69" fmla="val 168442"/>
                  <a:gd name="f70" fmla="val 231800"/>
                  <a:gd name="f71" fmla="+- 0 0 -90"/>
                  <a:gd name="f72" fmla="*/ f3 1 178130"/>
                  <a:gd name="f73" fmla="*/ f4 1 328098"/>
                  <a:gd name="f74" fmla="+- f7 0 f5"/>
                  <a:gd name="f75" fmla="+- f6 0 f5"/>
                  <a:gd name="f76" fmla="*/ f71 f0 1"/>
                  <a:gd name="f77" fmla="*/ f75 1 178130"/>
                  <a:gd name="f78" fmla="*/ f74 1 328098"/>
                  <a:gd name="f79" fmla="*/ 149727 f75 1"/>
                  <a:gd name="f80" fmla="*/ 226834 f74 1"/>
                  <a:gd name="f81" fmla="*/ 115351 f75 1"/>
                  <a:gd name="f82" fmla="*/ 189021 f74 1"/>
                  <a:gd name="f83" fmla="*/ 138650 f75 1"/>
                  <a:gd name="f84" fmla="*/ 143186 f74 1"/>
                  <a:gd name="f85" fmla="*/ 133684 f75 1"/>
                  <a:gd name="f86" fmla="*/ 93532 f74 1"/>
                  <a:gd name="f87" fmla="*/ 120316 f75 1"/>
                  <a:gd name="f88" fmla="*/ 52663 f74 1"/>
                  <a:gd name="f89" fmla="*/ 112295 f75 1"/>
                  <a:gd name="f90" fmla="*/ 39676 f74 1"/>
                  <a:gd name="f91" fmla="*/ 48509 f75 1"/>
                  <a:gd name="f92" fmla="*/ 10266 f74 1"/>
                  <a:gd name="f93" fmla="*/ 0 f75 1"/>
                  <a:gd name="f94" fmla="*/ 29364 f74 1"/>
                  <a:gd name="f95" fmla="*/ 78683 f75 1"/>
                  <a:gd name="f96" fmla="*/ 302843 f74 1"/>
                  <a:gd name="f97" fmla="*/ 83648 f75 1"/>
                  <a:gd name="f98" fmla="*/ 325761 f74 1"/>
                  <a:gd name="f99" fmla="*/ 177991 f75 1"/>
                  <a:gd name="f100" fmla="*/ 265412 f74 1"/>
                  <a:gd name="f101" fmla="*/ f76 1 f2"/>
                  <a:gd name="f102" fmla="*/ f79 1 178130"/>
                  <a:gd name="f103" fmla="*/ f80 1 328098"/>
                  <a:gd name="f104" fmla="*/ f81 1 178130"/>
                  <a:gd name="f105" fmla="*/ f82 1 328098"/>
                  <a:gd name="f106" fmla="*/ f83 1 178130"/>
                  <a:gd name="f107" fmla="*/ f84 1 328098"/>
                  <a:gd name="f108" fmla="*/ f85 1 178130"/>
                  <a:gd name="f109" fmla="*/ f86 1 328098"/>
                  <a:gd name="f110" fmla="*/ f87 1 178130"/>
                  <a:gd name="f111" fmla="*/ f88 1 328098"/>
                  <a:gd name="f112" fmla="*/ f89 1 178130"/>
                  <a:gd name="f113" fmla="*/ f90 1 328098"/>
                  <a:gd name="f114" fmla="*/ f91 1 178130"/>
                  <a:gd name="f115" fmla="*/ f92 1 328098"/>
                  <a:gd name="f116" fmla="*/ f93 1 178130"/>
                  <a:gd name="f117" fmla="*/ f94 1 328098"/>
                  <a:gd name="f118" fmla="*/ f95 1 178130"/>
                  <a:gd name="f119" fmla="*/ f96 1 328098"/>
                  <a:gd name="f120" fmla="*/ f97 1 178130"/>
                  <a:gd name="f121" fmla="*/ f98 1 328098"/>
                  <a:gd name="f122" fmla="*/ f99 1 178130"/>
                  <a:gd name="f123" fmla="*/ f100 1 328098"/>
                  <a:gd name="f124" fmla="*/ f5 1 f77"/>
                  <a:gd name="f125" fmla="*/ f6 1 f77"/>
                  <a:gd name="f126" fmla="*/ f5 1 f78"/>
                  <a:gd name="f127" fmla="*/ f7 1 f78"/>
                  <a:gd name="f128" fmla="+- f101 0 f1"/>
                  <a:gd name="f129" fmla="*/ f102 1 f77"/>
                  <a:gd name="f130" fmla="*/ f103 1 f78"/>
                  <a:gd name="f131" fmla="*/ f104 1 f77"/>
                  <a:gd name="f132" fmla="*/ f105 1 f78"/>
                  <a:gd name="f133" fmla="*/ f106 1 f77"/>
                  <a:gd name="f134" fmla="*/ f107 1 f78"/>
                  <a:gd name="f135" fmla="*/ f108 1 f77"/>
                  <a:gd name="f136" fmla="*/ f109 1 f78"/>
                  <a:gd name="f137" fmla="*/ f110 1 f77"/>
                  <a:gd name="f138" fmla="*/ f111 1 f78"/>
                  <a:gd name="f139" fmla="*/ f112 1 f77"/>
                  <a:gd name="f140" fmla="*/ f113 1 f78"/>
                  <a:gd name="f141" fmla="*/ f114 1 f77"/>
                  <a:gd name="f142" fmla="*/ f115 1 f78"/>
                  <a:gd name="f143" fmla="*/ f116 1 f77"/>
                  <a:gd name="f144" fmla="*/ f117 1 f78"/>
                  <a:gd name="f145" fmla="*/ f118 1 f77"/>
                  <a:gd name="f146" fmla="*/ f119 1 f78"/>
                  <a:gd name="f147" fmla="*/ f120 1 f77"/>
                  <a:gd name="f148" fmla="*/ f121 1 f78"/>
                  <a:gd name="f149" fmla="*/ f122 1 f77"/>
                  <a:gd name="f150" fmla="*/ f123 1 f78"/>
                  <a:gd name="f151" fmla="*/ f124 f72 1"/>
                  <a:gd name="f152" fmla="*/ f125 f72 1"/>
                  <a:gd name="f153" fmla="*/ f127 f73 1"/>
                  <a:gd name="f154" fmla="*/ f126 f73 1"/>
                  <a:gd name="f155" fmla="*/ f129 f72 1"/>
                  <a:gd name="f156" fmla="*/ f130 f73 1"/>
                  <a:gd name="f157" fmla="*/ f131 f72 1"/>
                  <a:gd name="f158" fmla="*/ f132 f73 1"/>
                  <a:gd name="f159" fmla="*/ f133 f72 1"/>
                  <a:gd name="f160" fmla="*/ f134 f73 1"/>
                  <a:gd name="f161" fmla="*/ f135 f72 1"/>
                  <a:gd name="f162" fmla="*/ f136 f73 1"/>
                  <a:gd name="f163" fmla="*/ f137 f72 1"/>
                  <a:gd name="f164" fmla="*/ f138 f73 1"/>
                  <a:gd name="f165" fmla="*/ f139 f72 1"/>
                  <a:gd name="f166" fmla="*/ f140 f73 1"/>
                  <a:gd name="f167" fmla="*/ f141 f72 1"/>
                  <a:gd name="f168" fmla="*/ f142 f73 1"/>
                  <a:gd name="f169" fmla="*/ f143 f72 1"/>
                  <a:gd name="f170" fmla="*/ f144 f73 1"/>
                  <a:gd name="f171" fmla="*/ f145 f72 1"/>
                  <a:gd name="f172" fmla="*/ f146 f73 1"/>
                  <a:gd name="f173" fmla="*/ f147 f72 1"/>
                  <a:gd name="f174" fmla="*/ f148 f73 1"/>
                  <a:gd name="f175" fmla="*/ f149 f72 1"/>
                  <a:gd name="f176" fmla="*/ f150 f7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8">
                    <a:pos x="f155" y="f156"/>
                  </a:cxn>
                  <a:cxn ang="f128">
                    <a:pos x="f157" y="f158"/>
                  </a:cxn>
                  <a:cxn ang="f128">
                    <a:pos x="f159" y="f160"/>
                  </a:cxn>
                  <a:cxn ang="f128">
                    <a:pos x="f161" y="f162"/>
                  </a:cxn>
                  <a:cxn ang="f128">
                    <a:pos x="f163" y="f164"/>
                  </a:cxn>
                  <a:cxn ang="f128">
                    <a:pos x="f165" y="f166"/>
                  </a:cxn>
                  <a:cxn ang="f128">
                    <a:pos x="f167" y="f168"/>
                  </a:cxn>
                  <a:cxn ang="f128">
                    <a:pos x="f169" y="f170"/>
                  </a:cxn>
                  <a:cxn ang="f128">
                    <a:pos x="f171" y="f172"/>
                  </a:cxn>
                  <a:cxn ang="f128">
                    <a:pos x="f173" y="f174"/>
                  </a:cxn>
                  <a:cxn ang="f128">
                    <a:pos x="f175" y="f176"/>
                  </a:cxn>
                  <a:cxn ang="f128">
                    <a:pos x="f155" y="f156"/>
                  </a:cxn>
                </a:cxnLst>
                <a:rect l="f151" t="f154" r="f152" b="f153"/>
                <a:pathLst>
                  <a:path w="178130" h="328098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5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" name="Freeform: Shape 237"/>
              <p:cNvSpPr/>
              <p:nvPr/>
            </p:nvSpPr>
            <p:spPr>
              <a:xfrm rot="12101075">
                <a:off x="2840283" y="4467236"/>
                <a:ext cx="325937" cy="315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4289"/>
                  <a:gd name="f7" fmla="val 304423"/>
                  <a:gd name="f8" fmla="val 263108"/>
                  <a:gd name="f9" fmla="val 184061"/>
                  <a:gd name="f10" fmla="val 240573"/>
                  <a:gd name="f11" fmla="val 190554"/>
                  <a:gd name="f12" fmla="val 224913"/>
                  <a:gd name="f13" fmla="val 179477"/>
                  <a:gd name="f14" fmla="val 213836"/>
                  <a:gd name="f15" fmla="val 159616"/>
                  <a:gd name="f16" fmla="val 203141"/>
                  <a:gd name="f17" fmla="val 140518"/>
                  <a:gd name="f18" fmla="val 198940"/>
                  <a:gd name="f19" fmla="val 122566"/>
                  <a:gd name="f20" fmla="val 215746"/>
                  <a:gd name="f21" fmla="val 105378"/>
                  <a:gd name="f22" fmla="val 224531"/>
                  <a:gd name="f23" fmla="val 96211"/>
                  <a:gd name="f24" fmla="val 222621"/>
                  <a:gd name="f25" fmla="val 89718"/>
                  <a:gd name="f26" fmla="val 214218"/>
                  <a:gd name="f27" fmla="val 82079"/>
                  <a:gd name="f28" fmla="val 199704"/>
                  <a:gd name="f29" fmla="val 69474"/>
                  <a:gd name="f30" fmla="val 185571"/>
                  <a:gd name="f31" fmla="val 56870"/>
                  <a:gd name="f32" fmla="val 171057"/>
                  <a:gd name="f33" fmla="val 44265"/>
                  <a:gd name="f34" fmla="val 161890"/>
                  <a:gd name="f35" fmla="val 36244"/>
                  <a:gd name="f36" fmla="val 152723"/>
                  <a:gd name="f37" fmla="val 27841"/>
                  <a:gd name="f38" fmla="val 143556"/>
                  <a:gd name="f39" fmla="val 19820"/>
                  <a:gd name="f40" fmla="val 113764"/>
                  <a:gd name="f41" fmla="+- 0 0 6917"/>
                  <a:gd name="f42" fmla="val 87791"/>
                  <a:gd name="f43" fmla="val 21730"/>
                  <a:gd name="f44" fmla="val 61436"/>
                  <a:gd name="f45" fmla="val 51140"/>
                  <a:gd name="f46" fmla="val 35463"/>
                  <a:gd name="f47" fmla="val 81315"/>
                  <a:gd name="f48" fmla="val 7962"/>
                  <a:gd name="f49" fmla="val 109579"/>
                  <a:gd name="f50" fmla="+- 0 0 3496"/>
                  <a:gd name="f51" fmla="val 121420"/>
                  <a:gd name="f52" fmla="+- 0 0 2350"/>
                  <a:gd name="f53" fmla="val 127913"/>
                  <a:gd name="f54" fmla="val 9872"/>
                  <a:gd name="f55" fmla="val 137462"/>
                  <a:gd name="f56" fmla="val 25532"/>
                  <a:gd name="f57" fmla="val 150067"/>
                  <a:gd name="f58" fmla="val 39665"/>
                  <a:gd name="f59" fmla="val 164581"/>
                  <a:gd name="f60" fmla="val 54561"/>
                  <a:gd name="f61" fmla="val 178331"/>
                  <a:gd name="f62" fmla="val 61818"/>
                  <a:gd name="f63" fmla="val 197811"/>
                  <a:gd name="f64" fmla="val 79006"/>
                  <a:gd name="f65" fmla="val 207742"/>
                  <a:gd name="f66" fmla="val 93902"/>
                  <a:gd name="f67" fmla="val 219583"/>
                  <a:gd name="f68" fmla="val 104979"/>
                  <a:gd name="f69" fmla="val 228367"/>
                  <a:gd name="f70" fmla="val 114910"/>
                  <a:gd name="f71" fmla="val 222256"/>
                  <a:gd name="f72" fmla="val 125605"/>
                  <a:gd name="f73" fmla="val 216909"/>
                  <a:gd name="f74" fmla="val 203158"/>
                  <a:gd name="f75" fmla="val 177550"/>
                  <a:gd name="f76" fmla="val 213471"/>
                  <a:gd name="f77" fmla="val 188245"/>
                  <a:gd name="f78" fmla="val 241736"/>
                  <a:gd name="f79" fmla="val 189391"/>
                  <a:gd name="f80" fmla="val 253576"/>
                  <a:gd name="f81" fmla="val 187481"/>
                  <a:gd name="f82" fmla="val 266181"/>
                  <a:gd name="f83" fmla="val 191683"/>
                  <a:gd name="f84" fmla="val 277640"/>
                  <a:gd name="f85" fmla="val 198558"/>
                  <a:gd name="f86" fmla="val 291390"/>
                  <a:gd name="f87" fmla="val 211163"/>
                  <a:gd name="f88" fmla="val 297883"/>
                  <a:gd name="f89" fmla="val 223767"/>
                  <a:gd name="f90" fmla="val 304376"/>
                  <a:gd name="f91" fmla="val 280296"/>
                  <a:gd name="f92" fmla="val 306286"/>
                  <a:gd name="f93" fmla="val 327659"/>
                  <a:gd name="f94" fmla="val 249375"/>
                  <a:gd name="f95" fmla="val 310853"/>
                  <a:gd name="f96" fmla="val 200103"/>
                  <a:gd name="f97" fmla="val 297866"/>
                  <a:gd name="f98" fmla="val 185970"/>
                  <a:gd name="f99" fmla="val 284116"/>
                  <a:gd name="f100" fmla="val 177949"/>
                  <a:gd name="f101" fmla="+- 0 0 -90"/>
                  <a:gd name="f102" fmla="*/ f3 1 314289"/>
                  <a:gd name="f103" fmla="*/ f4 1 304423"/>
                  <a:gd name="f104" fmla="+- f7 0 f5"/>
                  <a:gd name="f105" fmla="+- f6 0 f5"/>
                  <a:gd name="f106" fmla="*/ f101 f0 1"/>
                  <a:gd name="f107" fmla="*/ f105 1 314289"/>
                  <a:gd name="f108" fmla="*/ f104 1 304423"/>
                  <a:gd name="f109" fmla="*/ 263108 f105 1"/>
                  <a:gd name="f110" fmla="*/ 184061 f104 1"/>
                  <a:gd name="f111" fmla="*/ 213836 f105 1"/>
                  <a:gd name="f112" fmla="*/ 159616 f104 1"/>
                  <a:gd name="f113" fmla="*/ 215746 f105 1"/>
                  <a:gd name="f114" fmla="*/ 105378 f104 1"/>
                  <a:gd name="f115" fmla="*/ 214218 f105 1"/>
                  <a:gd name="f116" fmla="*/ 82079 f104 1"/>
                  <a:gd name="f117" fmla="*/ 171057 f105 1"/>
                  <a:gd name="f118" fmla="*/ 44265 f104 1"/>
                  <a:gd name="f119" fmla="*/ 143556 f105 1"/>
                  <a:gd name="f120" fmla="*/ 19820 f104 1"/>
                  <a:gd name="f121" fmla="*/ 87791 f105 1"/>
                  <a:gd name="f122" fmla="*/ 21730 f104 1"/>
                  <a:gd name="f123" fmla="*/ 7962 f105 1"/>
                  <a:gd name="f124" fmla="*/ 109579 f104 1"/>
                  <a:gd name="f125" fmla="*/ 9872 f105 1"/>
                  <a:gd name="f126" fmla="*/ 137462 f104 1"/>
                  <a:gd name="f127" fmla="*/ 54561 f105 1"/>
                  <a:gd name="f128" fmla="*/ 178331 f104 1"/>
                  <a:gd name="f129" fmla="*/ 93902 f105 1"/>
                  <a:gd name="f130" fmla="*/ 219583 f104 1"/>
                  <a:gd name="f131" fmla="*/ 125605 f105 1"/>
                  <a:gd name="f132" fmla="*/ 216909 f104 1"/>
                  <a:gd name="f133" fmla="*/ 188245 f105 1"/>
                  <a:gd name="f134" fmla="*/ 241736 f104 1"/>
                  <a:gd name="f135" fmla="*/ 191683 f105 1"/>
                  <a:gd name="f136" fmla="*/ 277640 f104 1"/>
                  <a:gd name="f137" fmla="*/ 223767 f105 1"/>
                  <a:gd name="f138" fmla="*/ 304376 f104 1"/>
                  <a:gd name="f139" fmla="*/ 310853 f105 1"/>
                  <a:gd name="f140" fmla="*/ 200103 f104 1"/>
                  <a:gd name="f141" fmla="*/ f106 1 f2"/>
                  <a:gd name="f142" fmla="*/ f109 1 314289"/>
                  <a:gd name="f143" fmla="*/ f110 1 304423"/>
                  <a:gd name="f144" fmla="*/ f111 1 314289"/>
                  <a:gd name="f145" fmla="*/ f112 1 304423"/>
                  <a:gd name="f146" fmla="*/ f113 1 314289"/>
                  <a:gd name="f147" fmla="*/ f114 1 304423"/>
                  <a:gd name="f148" fmla="*/ f115 1 314289"/>
                  <a:gd name="f149" fmla="*/ f116 1 304423"/>
                  <a:gd name="f150" fmla="*/ f117 1 314289"/>
                  <a:gd name="f151" fmla="*/ f118 1 304423"/>
                  <a:gd name="f152" fmla="*/ f119 1 314289"/>
                  <a:gd name="f153" fmla="*/ f120 1 304423"/>
                  <a:gd name="f154" fmla="*/ f121 1 314289"/>
                  <a:gd name="f155" fmla="*/ f122 1 304423"/>
                  <a:gd name="f156" fmla="*/ f123 1 314289"/>
                  <a:gd name="f157" fmla="*/ f124 1 304423"/>
                  <a:gd name="f158" fmla="*/ f125 1 314289"/>
                  <a:gd name="f159" fmla="*/ f126 1 304423"/>
                  <a:gd name="f160" fmla="*/ f127 1 314289"/>
                  <a:gd name="f161" fmla="*/ f128 1 304423"/>
                  <a:gd name="f162" fmla="*/ f129 1 314289"/>
                  <a:gd name="f163" fmla="*/ f130 1 304423"/>
                  <a:gd name="f164" fmla="*/ f131 1 314289"/>
                  <a:gd name="f165" fmla="*/ f132 1 304423"/>
                  <a:gd name="f166" fmla="*/ f133 1 314289"/>
                  <a:gd name="f167" fmla="*/ f134 1 304423"/>
                  <a:gd name="f168" fmla="*/ f135 1 314289"/>
                  <a:gd name="f169" fmla="*/ f136 1 304423"/>
                  <a:gd name="f170" fmla="*/ f137 1 314289"/>
                  <a:gd name="f171" fmla="*/ f138 1 304423"/>
                  <a:gd name="f172" fmla="*/ f139 1 314289"/>
                  <a:gd name="f173" fmla="*/ f140 1 304423"/>
                  <a:gd name="f174" fmla="*/ f5 1 f107"/>
                  <a:gd name="f175" fmla="*/ f6 1 f107"/>
                  <a:gd name="f176" fmla="*/ f5 1 f108"/>
                  <a:gd name="f177" fmla="*/ f7 1 f108"/>
                  <a:gd name="f178" fmla="+- f141 0 f1"/>
                  <a:gd name="f179" fmla="*/ f142 1 f107"/>
                  <a:gd name="f180" fmla="*/ f143 1 f108"/>
                  <a:gd name="f181" fmla="*/ f144 1 f107"/>
                  <a:gd name="f182" fmla="*/ f145 1 f108"/>
                  <a:gd name="f183" fmla="*/ f146 1 f107"/>
                  <a:gd name="f184" fmla="*/ f147 1 f108"/>
                  <a:gd name="f185" fmla="*/ f148 1 f107"/>
                  <a:gd name="f186" fmla="*/ f149 1 f108"/>
                  <a:gd name="f187" fmla="*/ f150 1 f107"/>
                  <a:gd name="f188" fmla="*/ f151 1 f108"/>
                  <a:gd name="f189" fmla="*/ f152 1 f107"/>
                  <a:gd name="f190" fmla="*/ f153 1 f108"/>
                  <a:gd name="f191" fmla="*/ f154 1 f107"/>
                  <a:gd name="f192" fmla="*/ f155 1 f108"/>
                  <a:gd name="f193" fmla="*/ f156 1 f107"/>
                  <a:gd name="f194" fmla="*/ f157 1 f108"/>
                  <a:gd name="f195" fmla="*/ f158 1 f107"/>
                  <a:gd name="f196" fmla="*/ f159 1 f108"/>
                  <a:gd name="f197" fmla="*/ f160 1 f107"/>
                  <a:gd name="f198" fmla="*/ f161 1 f108"/>
                  <a:gd name="f199" fmla="*/ f162 1 f107"/>
                  <a:gd name="f200" fmla="*/ f163 1 f108"/>
                  <a:gd name="f201" fmla="*/ f164 1 f107"/>
                  <a:gd name="f202" fmla="*/ f165 1 f108"/>
                  <a:gd name="f203" fmla="*/ f166 1 f107"/>
                  <a:gd name="f204" fmla="*/ f167 1 f108"/>
                  <a:gd name="f205" fmla="*/ f168 1 f107"/>
                  <a:gd name="f206" fmla="*/ f169 1 f108"/>
                  <a:gd name="f207" fmla="*/ f170 1 f107"/>
                  <a:gd name="f208" fmla="*/ f171 1 f108"/>
                  <a:gd name="f209" fmla="*/ f172 1 f107"/>
                  <a:gd name="f210" fmla="*/ f173 1 f108"/>
                  <a:gd name="f211" fmla="*/ f174 f102 1"/>
                  <a:gd name="f212" fmla="*/ f175 f102 1"/>
                  <a:gd name="f213" fmla="*/ f177 f103 1"/>
                  <a:gd name="f214" fmla="*/ f176 f103 1"/>
                  <a:gd name="f215" fmla="*/ f179 f102 1"/>
                  <a:gd name="f216" fmla="*/ f180 f103 1"/>
                  <a:gd name="f217" fmla="*/ f181 f102 1"/>
                  <a:gd name="f218" fmla="*/ f182 f103 1"/>
                  <a:gd name="f219" fmla="*/ f183 f102 1"/>
                  <a:gd name="f220" fmla="*/ f184 f103 1"/>
                  <a:gd name="f221" fmla="*/ f185 f102 1"/>
                  <a:gd name="f222" fmla="*/ f186 f103 1"/>
                  <a:gd name="f223" fmla="*/ f187 f102 1"/>
                  <a:gd name="f224" fmla="*/ f188 f103 1"/>
                  <a:gd name="f225" fmla="*/ f189 f102 1"/>
                  <a:gd name="f226" fmla="*/ f190 f103 1"/>
                  <a:gd name="f227" fmla="*/ f191 f102 1"/>
                  <a:gd name="f228" fmla="*/ f192 f103 1"/>
                  <a:gd name="f229" fmla="*/ f193 f102 1"/>
                  <a:gd name="f230" fmla="*/ f194 f103 1"/>
                  <a:gd name="f231" fmla="*/ f195 f102 1"/>
                  <a:gd name="f232" fmla="*/ f196 f103 1"/>
                  <a:gd name="f233" fmla="*/ f197 f102 1"/>
                  <a:gd name="f234" fmla="*/ f198 f103 1"/>
                  <a:gd name="f235" fmla="*/ f199 f102 1"/>
                  <a:gd name="f236" fmla="*/ f200 f103 1"/>
                  <a:gd name="f237" fmla="*/ f201 f102 1"/>
                  <a:gd name="f238" fmla="*/ f202 f103 1"/>
                  <a:gd name="f239" fmla="*/ f203 f102 1"/>
                  <a:gd name="f240" fmla="*/ f204 f103 1"/>
                  <a:gd name="f241" fmla="*/ f205 f102 1"/>
                  <a:gd name="f242" fmla="*/ f206 f103 1"/>
                  <a:gd name="f243" fmla="*/ f207 f102 1"/>
                  <a:gd name="f244" fmla="*/ f208 f103 1"/>
                  <a:gd name="f245" fmla="*/ f209 f102 1"/>
                  <a:gd name="f246" fmla="*/ f210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15" y="f216"/>
                  </a:cxn>
                  <a:cxn ang="f178">
                    <a:pos x="f217" y="f218"/>
                  </a:cxn>
                  <a:cxn ang="f178">
                    <a:pos x="f219" y="f220"/>
                  </a:cxn>
                  <a:cxn ang="f178">
                    <a:pos x="f221" y="f222"/>
                  </a:cxn>
                  <a:cxn ang="f178">
                    <a:pos x="f223" y="f224"/>
                  </a:cxn>
                  <a:cxn ang="f178">
                    <a:pos x="f225" y="f226"/>
                  </a:cxn>
                  <a:cxn ang="f178">
                    <a:pos x="f227" y="f228"/>
                  </a:cxn>
                  <a:cxn ang="f178">
                    <a:pos x="f229" y="f230"/>
                  </a:cxn>
                  <a:cxn ang="f178">
                    <a:pos x="f231" y="f232"/>
                  </a:cxn>
                  <a:cxn ang="f178">
                    <a:pos x="f233" y="f234"/>
                  </a:cxn>
                  <a:cxn ang="f178">
                    <a:pos x="f235" y="f236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15" y="f216"/>
                  </a:cxn>
                </a:cxnLst>
                <a:rect l="f211" t="f214" r="f212" b="f213"/>
                <a:pathLst>
                  <a:path w="314289" h="3044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36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" name="Freeform: Shape 238"/>
              <p:cNvSpPr/>
              <p:nvPr/>
            </p:nvSpPr>
            <p:spPr>
              <a:xfrm rot="12101075">
                <a:off x="2245595" y="4908480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" name="Freeform: Shape 239"/>
              <p:cNvSpPr/>
              <p:nvPr/>
            </p:nvSpPr>
            <p:spPr>
              <a:xfrm rot="12101075">
                <a:off x="3070711" y="4361870"/>
                <a:ext cx="317049" cy="3183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714"/>
                  <a:gd name="f7" fmla="val 306923"/>
                  <a:gd name="f8" fmla="val 261929"/>
                  <a:gd name="f9" fmla="val 192583"/>
                  <a:gd name="f10" fmla="val 234046"/>
                  <a:gd name="f11" fmla="val 198695"/>
                  <a:gd name="f12" fmla="val 220677"/>
                  <a:gd name="f13" fmla="val 183035"/>
                  <a:gd name="f14" fmla="val 210746"/>
                  <a:gd name="f15" fmla="val 162791"/>
                  <a:gd name="f16" fmla="val 199670"/>
                  <a:gd name="f17" fmla="val 141020"/>
                  <a:gd name="f18" fmla="val 120394"/>
                  <a:gd name="f19" fmla="val 224497"/>
                  <a:gd name="f20" fmla="val 106644"/>
                  <a:gd name="f21" fmla="val 231372"/>
                  <a:gd name="f22" fmla="val 100150"/>
                  <a:gd name="f23" fmla="val 227934"/>
                  <a:gd name="f24" fmla="val 92893"/>
                  <a:gd name="f25" fmla="val 223351"/>
                  <a:gd name="f26" fmla="val 88310"/>
                  <a:gd name="f27" fmla="val 209219"/>
                  <a:gd name="f28" fmla="val 72268"/>
                  <a:gd name="f29" fmla="val 197378"/>
                  <a:gd name="f30" fmla="val 53170"/>
                  <a:gd name="f31" fmla="val 175224"/>
                  <a:gd name="f32" fmla="val 47059"/>
                  <a:gd name="f33" fmla="val 155745"/>
                  <a:gd name="f34" fmla="val 31780"/>
                  <a:gd name="f35" fmla="val 141995"/>
                  <a:gd name="f36" fmla="+- 0 0 1832"/>
                  <a:gd name="f37" fmla="val 120223"/>
                  <a:gd name="f38" fmla="val 78"/>
                  <a:gd name="f39" fmla="val 101126"/>
                  <a:gd name="f40" fmla="val 1988"/>
                  <a:gd name="f41" fmla="val 84701"/>
                  <a:gd name="f42" fmla="val 30634"/>
                  <a:gd name="f43" fmla="val 67132"/>
                  <a:gd name="f44" fmla="val 47822"/>
                  <a:gd name="f45" fmla="val 47270"/>
                  <a:gd name="f46" fmla="val 67302"/>
                  <a:gd name="f47" fmla="val 27790"/>
                  <a:gd name="f48" fmla="val 87546"/>
                  <a:gd name="f49" fmla="val 7164"/>
                  <a:gd name="f50" fmla="+- 0 0 2002"/>
                  <a:gd name="f51" fmla="val 115047"/>
                  <a:gd name="f52" fmla="+- 0 0 2766"/>
                  <a:gd name="f53" fmla="val 129179"/>
                  <a:gd name="f54" fmla="val 21297"/>
                  <a:gd name="f55" fmla="val 142165"/>
                  <a:gd name="f56" fmla="val 33901"/>
                  <a:gd name="f57" fmla="val 156680"/>
                  <a:gd name="f58" fmla="val 46888"/>
                  <a:gd name="f59" fmla="val 170812"/>
                  <a:gd name="f60" fmla="val 61402"/>
                  <a:gd name="f61" fmla="val 184562"/>
                  <a:gd name="f62" fmla="val 76299"/>
                  <a:gd name="f63" fmla="val 197931"/>
                  <a:gd name="f64" fmla="val 90049"/>
                  <a:gd name="f65" fmla="val 212445"/>
                  <a:gd name="f66" fmla="val 98834"/>
                  <a:gd name="f67" fmla="val 221994"/>
                  <a:gd name="f68" fmla="val 104563"/>
                  <a:gd name="f69" fmla="val 225050"/>
                  <a:gd name="f70" fmla="val 114876"/>
                  <a:gd name="f71" fmla="val 213973"/>
                  <a:gd name="f72" fmla="val 134356"/>
                  <a:gd name="f73" fmla="val 193347"/>
                  <a:gd name="f74" fmla="val 154217"/>
                  <a:gd name="f75" fmla="val 206334"/>
                  <a:gd name="f76" fmla="val 172169"/>
                  <a:gd name="f77" fmla="val 217029"/>
                  <a:gd name="f78" fmla="val 188975"/>
                  <a:gd name="f79" fmla="val 226959"/>
                  <a:gd name="f80" fmla="val 197760"/>
                  <a:gd name="f81" fmla="val 241856"/>
                  <a:gd name="f82" fmla="val 191649"/>
                  <a:gd name="f83" fmla="val 263627"/>
                  <a:gd name="f84" fmla="val 184010"/>
                  <a:gd name="f85" fmla="val 289218"/>
                  <a:gd name="f86" fmla="val 205399"/>
                  <a:gd name="f87" fmla="val 311753"/>
                  <a:gd name="f88" fmla="val 230990"/>
                  <a:gd name="f89" fmla="val 306024"/>
                  <a:gd name="f90" fmla="val 265748"/>
                  <a:gd name="f91" fmla="val 298003"/>
                  <a:gd name="f92" fmla="val 290575"/>
                  <a:gd name="f93" fmla="val 276232"/>
                  <a:gd name="f94" fmla="val 302798"/>
                  <a:gd name="f95" fmla="val 243001"/>
                  <a:gd name="f96" fmla="val 313492"/>
                  <a:gd name="f97" fmla="val 210535"/>
                  <a:gd name="f98" fmla="val 293631"/>
                  <a:gd name="f99" fmla="val 185708"/>
                  <a:gd name="f100" fmla="+- 0 0 -90"/>
                  <a:gd name="f101" fmla="*/ f3 1 305714"/>
                  <a:gd name="f102" fmla="*/ f4 1 306923"/>
                  <a:gd name="f103" fmla="+- f7 0 f5"/>
                  <a:gd name="f104" fmla="+- f6 0 f5"/>
                  <a:gd name="f105" fmla="*/ f100 f0 1"/>
                  <a:gd name="f106" fmla="*/ f104 1 305714"/>
                  <a:gd name="f107" fmla="*/ f103 1 306923"/>
                  <a:gd name="f108" fmla="*/ 261929 f104 1"/>
                  <a:gd name="f109" fmla="*/ 192583 f103 1"/>
                  <a:gd name="f110" fmla="*/ 210746 f104 1"/>
                  <a:gd name="f111" fmla="*/ 162791 f103 1"/>
                  <a:gd name="f112" fmla="*/ 224497 f104 1"/>
                  <a:gd name="f113" fmla="*/ 106644 f103 1"/>
                  <a:gd name="f114" fmla="*/ 223351 f104 1"/>
                  <a:gd name="f115" fmla="*/ 88310 f103 1"/>
                  <a:gd name="f116" fmla="*/ 175224 f104 1"/>
                  <a:gd name="f117" fmla="*/ 47059 f103 1"/>
                  <a:gd name="f118" fmla="*/ 120223 f104 1"/>
                  <a:gd name="f119" fmla="*/ 78 f103 1"/>
                  <a:gd name="f120" fmla="*/ 67132 f104 1"/>
                  <a:gd name="f121" fmla="*/ 47822 f103 1"/>
                  <a:gd name="f122" fmla="*/ 7164 f104 1"/>
                  <a:gd name="f123" fmla="*/ 129179 f103 1"/>
                  <a:gd name="f124" fmla="*/ 46888 f104 1"/>
                  <a:gd name="f125" fmla="*/ 170812 f103 1"/>
                  <a:gd name="f126" fmla="*/ 90049 f104 1"/>
                  <a:gd name="f127" fmla="*/ 212445 f103 1"/>
                  <a:gd name="f128" fmla="*/ 114876 f104 1"/>
                  <a:gd name="f129" fmla="*/ 213973 f103 1"/>
                  <a:gd name="f130" fmla="*/ 172169 f104 1"/>
                  <a:gd name="f131" fmla="*/ 217029 f103 1"/>
                  <a:gd name="f132" fmla="*/ 191649 f104 1"/>
                  <a:gd name="f133" fmla="*/ 263627 f103 1"/>
                  <a:gd name="f134" fmla="*/ 230990 f104 1"/>
                  <a:gd name="f135" fmla="*/ 306024 f103 1"/>
                  <a:gd name="f136" fmla="*/ 302798 f104 1"/>
                  <a:gd name="f137" fmla="*/ 243001 f103 1"/>
                  <a:gd name="f138" fmla="*/ f105 1 f2"/>
                  <a:gd name="f139" fmla="*/ f108 1 305714"/>
                  <a:gd name="f140" fmla="*/ f109 1 306923"/>
                  <a:gd name="f141" fmla="*/ f110 1 305714"/>
                  <a:gd name="f142" fmla="*/ f111 1 306923"/>
                  <a:gd name="f143" fmla="*/ f112 1 305714"/>
                  <a:gd name="f144" fmla="*/ f113 1 306923"/>
                  <a:gd name="f145" fmla="*/ f114 1 305714"/>
                  <a:gd name="f146" fmla="*/ f115 1 306923"/>
                  <a:gd name="f147" fmla="*/ f116 1 305714"/>
                  <a:gd name="f148" fmla="*/ f117 1 306923"/>
                  <a:gd name="f149" fmla="*/ f118 1 305714"/>
                  <a:gd name="f150" fmla="*/ f119 1 306923"/>
                  <a:gd name="f151" fmla="*/ f120 1 305714"/>
                  <a:gd name="f152" fmla="*/ f121 1 306923"/>
                  <a:gd name="f153" fmla="*/ f122 1 305714"/>
                  <a:gd name="f154" fmla="*/ f123 1 306923"/>
                  <a:gd name="f155" fmla="*/ f124 1 305714"/>
                  <a:gd name="f156" fmla="*/ f125 1 306923"/>
                  <a:gd name="f157" fmla="*/ f126 1 305714"/>
                  <a:gd name="f158" fmla="*/ f127 1 306923"/>
                  <a:gd name="f159" fmla="*/ f128 1 305714"/>
                  <a:gd name="f160" fmla="*/ f129 1 306923"/>
                  <a:gd name="f161" fmla="*/ f130 1 305714"/>
                  <a:gd name="f162" fmla="*/ f131 1 306923"/>
                  <a:gd name="f163" fmla="*/ f132 1 305714"/>
                  <a:gd name="f164" fmla="*/ f133 1 306923"/>
                  <a:gd name="f165" fmla="*/ f134 1 305714"/>
                  <a:gd name="f166" fmla="*/ f135 1 306923"/>
                  <a:gd name="f167" fmla="*/ f136 1 305714"/>
                  <a:gd name="f168" fmla="*/ f137 1 306923"/>
                  <a:gd name="f169" fmla="*/ f5 1 f106"/>
                  <a:gd name="f170" fmla="*/ f6 1 f106"/>
                  <a:gd name="f171" fmla="*/ f5 1 f107"/>
                  <a:gd name="f172" fmla="*/ f7 1 f107"/>
                  <a:gd name="f173" fmla="+- f138 0 f1"/>
                  <a:gd name="f174" fmla="*/ f139 1 f106"/>
                  <a:gd name="f175" fmla="*/ f140 1 f107"/>
                  <a:gd name="f176" fmla="*/ f141 1 f106"/>
                  <a:gd name="f177" fmla="*/ f142 1 f107"/>
                  <a:gd name="f178" fmla="*/ f143 1 f106"/>
                  <a:gd name="f179" fmla="*/ f144 1 f107"/>
                  <a:gd name="f180" fmla="*/ f145 1 f106"/>
                  <a:gd name="f181" fmla="*/ f146 1 f107"/>
                  <a:gd name="f182" fmla="*/ f147 1 f106"/>
                  <a:gd name="f183" fmla="*/ f148 1 f107"/>
                  <a:gd name="f184" fmla="*/ f149 1 f106"/>
                  <a:gd name="f185" fmla="*/ f150 1 f107"/>
                  <a:gd name="f186" fmla="*/ f151 1 f106"/>
                  <a:gd name="f187" fmla="*/ f152 1 f107"/>
                  <a:gd name="f188" fmla="*/ f153 1 f106"/>
                  <a:gd name="f189" fmla="*/ f154 1 f107"/>
                  <a:gd name="f190" fmla="*/ f155 1 f106"/>
                  <a:gd name="f191" fmla="*/ f156 1 f107"/>
                  <a:gd name="f192" fmla="*/ f157 1 f106"/>
                  <a:gd name="f193" fmla="*/ f158 1 f107"/>
                  <a:gd name="f194" fmla="*/ f159 1 f106"/>
                  <a:gd name="f195" fmla="*/ f160 1 f107"/>
                  <a:gd name="f196" fmla="*/ f161 1 f106"/>
                  <a:gd name="f197" fmla="*/ f162 1 f107"/>
                  <a:gd name="f198" fmla="*/ f163 1 f106"/>
                  <a:gd name="f199" fmla="*/ f164 1 f107"/>
                  <a:gd name="f200" fmla="*/ f165 1 f106"/>
                  <a:gd name="f201" fmla="*/ f166 1 f107"/>
                  <a:gd name="f202" fmla="*/ f167 1 f106"/>
                  <a:gd name="f203" fmla="*/ f168 1 f107"/>
                  <a:gd name="f204" fmla="*/ f169 f101 1"/>
                  <a:gd name="f205" fmla="*/ f170 f101 1"/>
                  <a:gd name="f206" fmla="*/ f172 f102 1"/>
                  <a:gd name="f207" fmla="*/ f171 f102 1"/>
                  <a:gd name="f208" fmla="*/ f174 f101 1"/>
                  <a:gd name="f209" fmla="*/ f175 f102 1"/>
                  <a:gd name="f210" fmla="*/ f176 f101 1"/>
                  <a:gd name="f211" fmla="*/ f177 f102 1"/>
                  <a:gd name="f212" fmla="*/ f178 f101 1"/>
                  <a:gd name="f213" fmla="*/ f179 f102 1"/>
                  <a:gd name="f214" fmla="*/ f180 f101 1"/>
                  <a:gd name="f215" fmla="*/ f181 f102 1"/>
                  <a:gd name="f216" fmla="*/ f182 f101 1"/>
                  <a:gd name="f217" fmla="*/ f183 f102 1"/>
                  <a:gd name="f218" fmla="*/ f184 f101 1"/>
                  <a:gd name="f219" fmla="*/ f185 f102 1"/>
                  <a:gd name="f220" fmla="*/ f186 f101 1"/>
                  <a:gd name="f221" fmla="*/ f187 f102 1"/>
                  <a:gd name="f222" fmla="*/ f188 f101 1"/>
                  <a:gd name="f223" fmla="*/ f189 f102 1"/>
                  <a:gd name="f224" fmla="*/ f190 f101 1"/>
                  <a:gd name="f225" fmla="*/ f191 f102 1"/>
                  <a:gd name="f226" fmla="*/ f192 f101 1"/>
                  <a:gd name="f227" fmla="*/ f193 f102 1"/>
                  <a:gd name="f228" fmla="*/ f194 f101 1"/>
                  <a:gd name="f229" fmla="*/ f195 f102 1"/>
                  <a:gd name="f230" fmla="*/ f196 f101 1"/>
                  <a:gd name="f231" fmla="*/ f197 f102 1"/>
                  <a:gd name="f232" fmla="*/ f198 f101 1"/>
                  <a:gd name="f233" fmla="*/ f199 f102 1"/>
                  <a:gd name="f234" fmla="*/ f200 f101 1"/>
                  <a:gd name="f235" fmla="*/ f201 f102 1"/>
                  <a:gd name="f236" fmla="*/ f202 f101 1"/>
                  <a:gd name="f237" fmla="*/ f203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3">
                    <a:pos x="f208" y="f209"/>
                  </a:cxn>
                  <a:cxn ang="f173">
                    <a:pos x="f210" y="f211"/>
                  </a:cxn>
                  <a:cxn ang="f173">
                    <a:pos x="f212" y="f213"/>
                  </a:cxn>
                  <a:cxn ang="f173">
                    <a:pos x="f214" y="f215"/>
                  </a:cxn>
                  <a:cxn ang="f173">
                    <a:pos x="f216" y="f217"/>
                  </a:cxn>
                  <a:cxn ang="f173">
                    <a:pos x="f218" y="f219"/>
                  </a:cxn>
                  <a:cxn ang="f173">
                    <a:pos x="f220" y="f221"/>
                  </a:cxn>
                  <a:cxn ang="f173">
                    <a:pos x="f222" y="f213"/>
                  </a:cxn>
                  <a:cxn ang="f173">
                    <a:pos x="f222" y="f223"/>
                  </a:cxn>
                  <a:cxn ang="f173">
                    <a:pos x="f224" y="f225"/>
                  </a:cxn>
                  <a:cxn ang="f173">
                    <a:pos x="f226" y="f227"/>
                  </a:cxn>
                  <a:cxn ang="f173">
                    <a:pos x="f228" y="f229"/>
                  </a:cxn>
                  <a:cxn ang="f173">
                    <a:pos x="f230" y="f231"/>
                  </a:cxn>
                  <a:cxn ang="f173">
                    <a:pos x="f232" y="f233"/>
                  </a:cxn>
                  <a:cxn ang="f173">
                    <a:pos x="f234" y="f235"/>
                  </a:cxn>
                  <a:cxn ang="f173">
                    <a:pos x="f236" y="f237"/>
                  </a:cxn>
                  <a:cxn ang="f173">
                    <a:pos x="f208" y="f209"/>
                  </a:cxn>
                </a:cxnLst>
                <a:rect l="f204" t="f207" r="f205" b="f206"/>
                <a:pathLst>
                  <a:path w="305714" h="3069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20"/>
                    </a:cubicBezTo>
                    <a:cubicBezTo>
                      <a:pt x="f50" y="f51"/>
                      <a:pt x="f52" y="f18"/>
                      <a:pt x="f49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" name="Freeform: Shape 240"/>
              <p:cNvSpPr/>
              <p:nvPr/>
            </p:nvSpPr>
            <p:spPr>
              <a:xfrm rot="12101075">
                <a:off x="2629001" y="4601076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: Shape 241"/>
              <p:cNvSpPr/>
              <p:nvPr/>
            </p:nvSpPr>
            <p:spPr>
              <a:xfrm rot="12101075">
                <a:off x="4025526" y="4130161"/>
                <a:ext cx="263731" cy="339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306"/>
                  <a:gd name="f7" fmla="val 326961"/>
                  <a:gd name="f8" fmla="val 220863"/>
                  <a:gd name="f9" fmla="val 231649"/>
                  <a:gd name="f10" fmla="val 198709"/>
                  <a:gd name="f11" fmla="val 227829"/>
                  <a:gd name="f12" fmla="val 185341"/>
                  <a:gd name="f13" fmla="val 214461"/>
                  <a:gd name="f14" fmla="val 186487"/>
                  <a:gd name="f15" fmla="val 190016"/>
                  <a:gd name="f16" fmla="val 181521"/>
                  <a:gd name="f17" fmla="val 167480"/>
                  <a:gd name="f18" fmla="val 183431"/>
                  <a:gd name="f19" fmla="val 147619"/>
                  <a:gd name="f20" fmla="val 209022"/>
                  <a:gd name="f21" fmla="val 138452"/>
                  <a:gd name="f22" fmla="val 222008"/>
                  <a:gd name="f23" fmla="val 133868"/>
                  <a:gd name="f24" fmla="val 218189"/>
                  <a:gd name="f25" fmla="val 126993"/>
                  <a:gd name="f26" fmla="val 214369"/>
                  <a:gd name="f27" fmla="val 117826"/>
                  <a:gd name="f28" fmla="val 205202"/>
                  <a:gd name="f29" fmla="val 96055"/>
                  <a:gd name="f30" fmla="val 191070"/>
                  <a:gd name="f31" fmla="val 76957"/>
                  <a:gd name="f32" fmla="val 186105"/>
                  <a:gd name="f33" fmla="val 53276"/>
                  <a:gd name="f34" fmla="val 175028"/>
                  <a:gd name="f35" fmla="val 41817"/>
                  <a:gd name="f36" fmla="val 170826"/>
                  <a:gd name="f37" fmla="val 26157"/>
                  <a:gd name="f38" fmla="val 164715"/>
                  <a:gd name="f39" fmla="val 12025"/>
                  <a:gd name="f40" fmla="val 159368"/>
                  <a:gd name="f41" fmla="val 184"/>
                  <a:gd name="f42" fmla="val 154021"/>
                  <a:gd name="f43" fmla="+- 0 0 3254"/>
                  <a:gd name="f44" fmla="val 141034"/>
                  <a:gd name="f45" fmla="val 3240"/>
                  <a:gd name="f46" fmla="val 97873"/>
                  <a:gd name="f47" fmla="val 24247"/>
                  <a:gd name="f48" fmla="val 54713"/>
                  <a:gd name="f49" fmla="val 44491"/>
                  <a:gd name="f50" fmla="val 10788"/>
                  <a:gd name="f51" fmla="val 63971"/>
                  <a:gd name="f52" fmla="+- 0 0 2581"/>
                  <a:gd name="f53" fmla="val 70082"/>
                  <a:gd name="f54" fmla="+- 0 0 1817"/>
                  <a:gd name="f55" fmla="val 76193"/>
                  <a:gd name="f56" fmla="val 3912"/>
                  <a:gd name="f57" fmla="val 87652"/>
                  <a:gd name="f58" fmla="val 11170"/>
                  <a:gd name="f59" fmla="val 101402"/>
                  <a:gd name="f60" fmla="val 16517"/>
                  <a:gd name="f61" fmla="val 116298"/>
                  <a:gd name="f62" fmla="val 23010"/>
                  <a:gd name="f63" fmla="val 130431"/>
                  <a:gd name="f64" fmla="val 29121"/>
                  <a:gd name="f65" fmla="val 142653"/>
                  <a:gd name="f66" fmla="val 35232"/>
                  <a:gd name="f67" fmla="val 155258"/>
                  <a:gd name="f68" fmla="val 41726"/>
                  <a:gd name="f69" fmla="val 51657"/>
                  <a:gd name="f70" fmla="val 186578"/>
                  <a:gd name="f71" fmla="val 55094"/>
                  <a:gd name="f72" fmla="val 211405"/>
                  <a:gd name="f73" fmla="val 90234"/>
                  <a:gd name="f74" fmla="val 199564"/>
                  <a:gd name="f75" fmla="val 108950"/>
                  <a:gd name="f76" fmla="val 193071"/>
                  <a:gd name="f77" fmla="val 124228"/>
                  <a:gd name="f78" fmla="val 213697"/>
                  <a:gd name="f79" fmla="val 134159"/>
                  <a:gd name="f80" fmla="val 230503"/>
                  <a:gd name="f81" fmla="val 142562"/>
                  <a:gd name="f82" fmla="val 245399"/>
                  <a:gd name="f83" fmla="val 142180"/>
                  <a:gd name="f84" fmla="val 259913"/>
                  <a:gd name="f85" fmla="val 131485"/>
                  <a:gd name="f86" fmla="val 274810"/>
                  <a:gd name="f87" fmla="val 116589"/>
                  <a:gd name="f88" fmla="val 295817"/>
                  <a:gd name="f89" fmla="val 129957"/>
                  <a:gd name="f90" fmla="val 323700"/>
                  <a:gd name="f91" fmla="val 156312"/>
                  <a:gd name="f92" fmla="val 326374"/>
                  <a:gd name="f93" fmla="val 192598"/>
                  <a:gd name="f94" fmla="val 329811"/>
                  <a:gd name="f95" fmla="val 223536"/>
                  <a:gd name="f96" fmla="val 318352"/>
                  <a:gd name="f97" fmla="val 244926"/>
                  <a:gd name="f98" fmla="val 287032"/>
                  <a:gd name="f99" fmla="val 263642"/>
                  <a:gd name="f100" fmla="val 259149"/>
                  <a:gd name="f101" fmla="val 253711"/>
                  <a:gd name="f102" fmla="val 237378"/>
                  <a:gd name="f103" fmla="+- 0 0 -90"/>
                  <a:gd name="f104" fmla="*/ f3 1 254306"/>
                  <a:gd name="f105" fmla="*/ f4 1 326961"/>
                  <a:gd name="f106" fmla="+- f7 0 f5"/>
                  <a:gd name="f107" fmla="+- f6 0 f5"/>
                  <a:gd name="f108" fmla="*/ f103 f0 1"/>
                  <a:gd name="f109" fmla="*/ f107 1 254306"/>
                  <a:gd name="f110" fmla="*/ f106 1 326961"/>
                  <a:gd name="f111" fmla="*/ 220863 f107 1"/>
                  <a:gd name="f112" fmla="*/ 231649 f106 1"/>
                  <a:gd name="f113" fmla="*/ 186487 f107 1"/>
                  <a:gd name="f114" fmla="*/ 190016 f106 1"/>
                  <a:gd name="f115" fmla="*/ 209022 f107 1"/>
                  <a:gd name="f116" fmla="*/ 138452 f106 1"/>
                  <a:gd name="f117" fmla="*/ 214369 f107 1"/>
                  <a:gd name="f118" fmla="*/ 117826 f106 1"/>
                  <a:gd name="f119" fmla="*/ 186105 f107 1"/>
                  <a:gd name="f120" fmla="*/ 53276 f106 1"/>
                  <a:gd name="f121" fmla="*/ 164715 f107 1"/>
                  <a:gd name="f122" fmla="*/ 12025 f106 1"/>
                  <a:gd name="f123" fmla="*/ 141034 f107 1"/>
                  <a:gd name="f124" fmla="*/ 3240 f106 1"/>
                  <a:gd name="f125" fmla="*/ 10788 f107 1"/>
                  <a:gd name="f126" fmla="*/ 63971 f106 1"/>
                  <a:gd name="f127" fmla="*/ 3912 f107 1"/>
                  <a:gd name="f128" fmla="*/ 87652 f106 1"/>
                  <a:gd name="f129" fmla="*/ 23010 f107 1"/>
                  <a:gd name="f130" fmla="*/ 130431 f106 1"/>
                  <a:gd name="f131" fmla="*/ 41726 f107 1"/>
                  <a:gd name="f132" fmla="*/ 167480 f106 1"/>
                  <a:gd name="f133" fmla="*/ 90234 f107 1"/>
                  <a:gd name="f134" fmla="*/ 199564 f106 1"/>
                  <a:gd name="f135" fmla="*/ 134159 f107 1"/>
                  <a:gd name="f136" fmla="*/ 230503 f106 1"/>
                  <a:gd name="f137" fmla="*/ 131485 f107 1"/>
                  <a:gd name="f138" fmla="*/ 274810 f106 1"/>
                  <a:gd name="f139" fmla="*/ 156312 f107 1"/>
                  <a:gd name="f140" fmla="*/ 326374 f106 1"/>
                  <a:gd name="f141" fmla="*/ 244926 f107 1"/>
                  <a:gd name="f142" fmla="*/ 287032 f106 1"/>
                  <a:gd name="f143" fmla="*/ f108 1 f2"/>
                  <a:gd name="f144" fmla="*/ f111 1 254306"/>
                  <a:gd name="f145" fmla="*/ f112 1 326961"/>
                  <a:gd name="f146" fmla="*/ f113 1 254306"/>
                  <a:gd name="f147" fmla="*/ f114 1 326961"/>
                  <a:gd name="f148" fmla="*/ f115 1 254306"/>
                  <a:gd name="f149" fmla="*/ f116 1 326961"/>
                  <a:gd name="f150" fmla="*/ f117 1 254306"/>
                  <a:gd name="f151" fmla="*/ f118 1 326961"/>
                  <a:gd name="f152" fmla="*/ f119 1 254306"/>
                  <a:gd name="f153" fmla="*/ f120 1 326961"/>
                  <a:gd name="f154" fmla="*/ f121 1 254306"/>
                  <a:gd name="f155" fmla="*/ f122 1 326961"/>
                  <a:gd name="f156" fmla="*/ f123 1 254306"/>
                  <a:gd name="f157" fmla="*/ f124 1 326961"/>
                  <a:gd name="f158" fmla="*/ f125 1 254306"/>
                  <a:gd name="f159" fmla="*/ f126 1 326961"/>
                  <a:gd name="f160" fmla="*/ f127 1 254306"/>
                  <a:gd name="f161" fmla="*/ f128 1 326961"/>
                  <a:gd name="f162" fmla="*/ f129 1 254306"/>
                  <a:gd name="f163" fmla="*/ f130 1 326961"/>
                  <a:gd name="f164" fmla="*/ f131 1 254306"/>
                  <a:gd name="f165" fmla="*/ f132 1 326961"/>
                  <a:gd name="f166" fmla="*/ f133 1 254306"/>
                  <a:gd name="f167" fmla="*/ f134 1 326961"/>
                  <a:gd name="f168" fmla="*/ f135 1 254306"/>
                  <a:gd name="f169" fmla="*/ f136 1 326961"/>
                  <a:gd name="f170" fmla="*/ f137 1 254306"/>
                  <a:gd name="f171" fmla="*/ f138 1 326961"/>
                  <a:gd name="f172" fmla="*/ f139 1 254306"/>
                  <a:gd name="f173" fmla="*/ f140 1 326961"/>
                  <a:gd name="f174" fmla="*/ f141 1 254306"/>
                  <a:gd name="f175" fmla="*/ f142 1 326961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54306" h="32696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" name="Freeform: Shape 242"/>
              <p:cNvSpPr/>
              <p:nvPr/>
            </p:nvSpPr>
            <p:spPr>
              <a:xfrm rot="12101075">
                <a:off x="3297181" y="4273089"/>
                <a:ext cx="307210" cy="326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229"/>
                  <a:gd name="f7" fmla="val 315230"/>
                  <a:gd name="f8" fmla="val 258276"/>
                  <a:gd name="f9" fmla="val 205598"/>
                  <a:gd name="f10" fmla="val 233831"/>
                  <a:gd name="f11" fmla="val 210945"/>
                  <a:gd name="f12" fmla="val 218935"/>
                  <a:gd name="f13" fmla="val 199487"/>
                  <a:gd name="f14" fmla="val 209768"/>
                  <a:gd name="f15" fmla="val 180007"/>
                  <a:gd name="f16" fmla="val 200219"/>
                  <a:gd name="f17" fmla="val 159764"/>
                  <a:gd name="f18" fmla="val 194108"/>
                  <a:gd name="f19" fmla="val 137992"/>
                  <a:gd name="f20" fmla="val 216643"/>
                  <a:gd name="f21" fmla="val 120804"/>
                  <a:gd name="f22" fmla="val 227720"/>
                  <a:gd name="f23" fmla="val 112401"/>
                  <a:gd name="f24" fmla="val 224282"/>
                  <a:gd name="f25" fmla="val 107054"/>
                  <a:gd name="f26" fmla="val 217407"/>
                  <a:gd name="f27" fmla="val 97887"/>
                  <a:gd name="f28" fmla="val 205948"/>
                  <a:gd name="f29" fmla="val 82609"/>
                  <a:gd name="f30" fmla="val 189906"/>
                  <a:gd name="f31" fmla="val 71150"/>
                  <a:gd name="f32" fmla="val 182267"/>
                  <a:gd name="f33" fmla="val 52816"/>
                  <a:gd name="f34" fmla="val 165461"/>
                  <a:gd name="f35" fmla="val 40976"/>
                  <a:gd name="f36" fmla="val 154766"/>
                  <a:gd name="f37" fmla="val 23406"/>
                  <a:gd name="f38" fmla="val 141780"/>
                  <a:gd name="f39" fmla="val 8127"/>
                  <a:gd name="f40" fmla="val 134141"/>
                  <a:gd name="f41" fmla="+- 0 0 1040"/>
                  <a:gd name="f42" fmla="val 129176"/>
                  <a:gd name="f43" fmla="+- 0 0 3331"/>
                  <a:gd name="f44" fmla="val 118863"/>
                  <a:gd name="f45" fmla="val 5836"/>
                  <a:gd name="f46" fmla="val 82577"/>
                  <a:gd name="f47" fmla="val 37920"/>
                  <a:gd name="f48" fmla="val 45909"/>
                  <a:gd name="f49" fmla="val 68858"/>
                  <a:gd name="f50" fmla="val 8477"/>
                  <a:gd name="f51" fmla="val 99797"/>
                  <a:gd name="f52" fmla="+- 0 0 1071"/>
                  <a:gd name="f53" fmla="val 107818"/>
                  <a:gd name="f54" fmla="+- 0 0 3363"/>
                  <a:gd name="f55" fmla="val 112783"/>
                  <a:gd name="f56" fmla="val 5804"/>
                  <a:gd name="f57" fmla="val 122332"/>
                  <a:gd name="f58" fmla="val 16499"/>
                  <a:gd name="f59" fmla="val 133791"/>
                  <a:gd name="f60" fmla="val 25665"/>
                  <a:gd name="f61" fmla="val 146777"/>
                  <a:gd name="f62" fmla="val 35597"/>
                  <a:gd name="f63" fmla="val 159000"/>
                  <a:gd name="f64" fmla="val 170840"/>
                  <a:gd name="f65" fmla="val 56222"/>
                  <a:gd name="f66" fmla="val 182681"/>
                  <a:gd name="f67" fmla="val 66917"/>
                  <a:gd name="f68" fmla="val 194139"/>
                  <a:gd name="f69" fmla="val 80285"/>
                  <a:gd name="f70" fmla="val 208272"/>
                  <a:gd name="f71" fmla="val 87542"/>
                  <a:gd name="f72" fmla="val 231571"/>
                  <a:gd name="f73" fmla="val 116571"/>
                  <a:gd name="f74" fmla="val 210563"/>
                  <a:gd name="f75" fmla="val 132231"/>
                  <a:gd name="f76" fmla="val 199105"/>
                  <a:gd name="f77" fmla="val 154385"/>
                  <a:gd name="f78" fmla="val 212855"/>
                  <a:gd name="f79" fmla="val 168517"/>
                  <a:gd name="f80" fmla="val 226606"/>
                  <a:gd name="f81" fmla="val 180740"/>
                  <a:gd name="f82" fmla="val 238828"/>
                  <a:gd name="f83" fmla="val 186087"/>
                  <a:gd name="f84" fmla="val 253342"/>
                  <a:gd name="f85" fmla="val 179212"/>
                  <a:gd name="f86" fmla="val 272058"/>
                  <a:gd name="f87" fmla="val 170426"/>
                  <a:gd name="f88" fmla="val 296121"/>
                  <a:gd name="f89" fmla="val 185705"/>
                  <a:gd name="f90" fmla="val 314837"/>
                  <a:gd name="f91" fmla="val 212060"/>
                  <a:gd name="f92" fmla="val 315219"/>
                  <a:gd name="f93" fmla="val 248345"/>
                  <a:gd name="f94" fmla="val 315983"/>
                  <a:gd name="f95" fmla="val 292652"/>
                  <a:gd name="f96" fmla="val 276642"/>
                  <a:gd name="f97" fmla="val 296090"/>
                  <a:gd name="f98" fmla="val 240738"/>
                  <a:gd name="f99" fmla="val 297999"/>
                  <a:gd name="f100" fmla="val 219348"/>
                  <a:gd name="f101" fmla="val 280048"/>
                  <a:gd name="f102" fmla="val 201015"/>
                  <a:gd name="f103" fmla="+- 0 0 -90"/>
                  <a:gd name="f104" fmla="*/ f3 1 296229"/>
                  <a:gd name="f105" fmla="*/ f4 1 315230"/>
                  <a:gd name="f106" fmla="+- f7 0 f5"/>
                  <a:gd name="f107" fmla="+- f6 0 f5"/>
                  <a:gd name="f108" fmla="*/ f103 f0 1"/>
                  <a:gd name="f109" fmla="*/ f107 1 296229"/>
                  <a:gd name="f110" fmla="*/ f106 1 315230"/>
                  <a:gd name="f111" fmla="*/ 258276 f107 1"/>
                  <a:gd name="f112" fmla="*/ 205598 f106 1"/>
                  <a:gd name="f113" fmla="*/ 209768 f107 1"/>
                  <a:gd name="f114" fmla="*/ 180007 f106 1"/>
                  <a:gd name="f115" fmla="*/ 216643 f107 1"/>
                  <a:gd name="f116" fmla="*/ 120804 f106 1"/>
                  <a:gd name="f117" fmla="*/ 217407 f107 1"/>
                  <a:gd name="f118" fmla="*/ 97887 f106 1"/>
                  <a:gd name="f119" fmla="*/ 182267 f107 1"/>
                  <a:gd name="f120" fmla="*/ 52816 f106 1"/>
                  <a:gd name="f121" fmla="*/ 141780 f107 1"/>
                  <a:gd name="f122" fmla="*/ 8127 f106 1"/>
                  <a:gd name="f123" fmla="*/ 118863 f107 1"/>
                  <a:gd name="f124" fmla="*/ 5836 f106 1"/>
                  <a:gd name="f125" fmla="*/ 8477 f107 1"/>
                  <a:gd name="f126" fmla="*/ 99797 f106 1"/>
                  <a:gd name="f127" fmla="*/ 5804 f107 1"/>
                  <a:gd name="f128" fmla="*/ 122332 f106 1"/>
                  <a:gd name="f129" fmla="*/ 35597 f107 1"/>
                  <a:gd name="f130" fmla="*/ 159000 f106 1"/>
                  <a:gd name="f131" fmla="*/ 66917 f107 1"/>
                  <a:gd name="f132" fmla="*/ 194139 f106 1"/>
                  <a:gd name="f133" fmla="*/ 116571 f107 1"/>
                  <a:gd name="f134" fmla="*/ 210563 f106 1"/>
                  <a:gd name="f135" fmla="*/ 168517 f107 1"/>
                  <a:gd name="f136" fmla="*/ 226606 f106 1"/>
                  <a:gd name="f137" fmla="*/ 179212 f107 1"/>
                  <a:gd name="f138" fmla="*/ 272058 f106 1"/>
                  <a:gd name="f139" fmla="*/ 212060 f107 1"/>
                  <a:gd name="f140" fmla="*/ 315219 f106 1"/>
                  <a:gd name="f141" fmla="*/ 296090 f107 1"/>
                  <a:gd name="f142" fmla="*/ 240738 f106 1"/>
                  <a:gd name="f143" fmla="*/ f108 1 f2"/>
                  <a:gd name="f144" fmla="*/ f111 1 296229"/>
                  <a:gd name="f145" fmla="*/ f112 1 315230"/>
                  <a:gd name="f146" fmla="*/ f113 1 296229"/>
                  <a:gd name="f147" fmla="*/ f114 1 315230"/>
                  <a:gd name="f148" fmla="*/ f115 1 296229"/>
                  <a:gd name="f149" fmla="*/ f116 1 315230"/>
                  <a:gd name="f150" fmla="*/ f117 1 296229"/>
                  <a:gd name="f151" fmla="*/ f118 1 315230"/>
                  <a:gd name="f152" fmla="*/ f119 1 296229"/>
                  <a:gd name="f153" fmla="*/ f120 1 315230"/>
                  <a:gd name="f154" fmla="*/ f121 1 296229"/>
                  <a:gd name="f155" fmla="*/ f122 1 315230"/>
                  <a:gd name="f156" fmla="*/ f123 1 296229"/>
                  <a:gd name="f157" fmla="*/ f124 1 315230"/>
                  <a:gd name="f158" fmla="*/ f125 1 296229"/>
                  <a:gd name="f159" fmla="*/ f126 1 315230"/>
                  <a:gd name="f160" fmla="*/ f127 1 296229"/>
                  <a:gd name="f161" fmla="*/ f128 1 315230"/>
                  <a:gd name="f162" fmla="*/ f129 1 296229"/>
                  <a:gd name="f163" fmla="*/ f130 1 315230"/>
                  <a:gd name="f164" fmla="*/ f131 1 296229"/>
                  <a:gd name="f165" fmla="*/ f132 1 315230"/>
                  <a:gd name="f166" fmla="*/ f133 1 296229"/>
                  <a:gd name="f167" fmla="*/ f134 1 315230"/>
                  <a:gd name="f168" fmla="*/ f135 1 296229"/>
                  <a:gd name="f169" fmla="*/ f136 1 315230"/>
                  <a:gd name="f170" fmla="*/ f137 1 296229"/>
                  <a:gd name="f171" fmla="*/ f138 1 315230"/>
                  <a:gd name="f172" fmla="*/ f139 1 296229"/>
                  <a:gd name="f173" fmla="*/ f140 1 315230"/>
                  <a:gd name="f174" fmla="*/ f141 1 296229"/>
                  <a:gd name="f175" fmla="*/ f142 1 315230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96229" h="31523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48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Freeform: Shape 243"/>
              <p:cNvSpPr/>
              <p:nvPr/>
            </p:nvSpPr>
            <p:spPr>
              <a:xfrm rot="12101075">
                <a:off x="2432369" y="4746759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" name="Freeform: Shape 244"/>
              <p:cNvSpPr/>
              <p:nvPr/>
            </p:nvSpPr>
            <p:spPr>
              <a:xfrm rot="12101075">
                <a:off x="3771875" y="4158853"/>
                <a:ext cx="275298" cy="33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5460"/>
                  <a:gd name="f7" fmla="val 319509"/>
                  <a:gd name="f8" fmla="val 230152"/>
                  <a:gd name="f9" fmla="val 222391"/>
                  <a:gd name="f10" fmla="val 207235"/>
                  <a:gd name="f11" fmla="val 220481"/>
                  <a:gd name="f12" fmla="val 195013"/>
                  <a:gd name="f13" fmla="val 205966"/>
                  <a:gd name="f14" fmla="val 191193"/>
                  <a:gd name="f15" fmla="val 186105"/>
                  <a:gd name="f16" fmla="val 187374"/>
                  <a:gd name="f17" fmla="val 165861"/>
                  <a:gd name="f18" fmla="val 183172"/>
                  <a:gd name="f19" fmla="val 142562"/>
                  <a:gd name="f20" fmla="val 208763"/>
                  <a:gd name="f21" fmla="val 131485"/>
                  <a:gd name="f22" fmla="val 222131"/>
                  <a:gd name="f23" fmla="val 125756"/>
                  <a:gd name="f24" fmla="val 222895"/>
                  <a:gd name="f25" fmla="val 120027"/>
                  <a:gd name="f26" fmla="val 215638"/>
                  <a:gd name="f27" fmla="val 108186"/>
                  <a:gd name="f28" fmla="val 203034"/>
                  <a:gd name="f29" fmla="val 87178"/>
                  <a:gd name="f30" fmla="val 192339"/>
                  <a:gd name="f31" fmla="val 65407"/>
                  <a:gd name="f32" fmla="val 180880"/>
                  <a:gd name="f33" fmla="val 43636"/>
                  <a:gd name="f34" fmla="val 178970"/>
                  <a:gd name="f35" fmla="val 40580"/>
                  <a:gd name="f36" fmla="val 176679"/>
                  <a:gd name="f37" fmla="val 37906"/>
                  <a:gd name="f38" fmla="val 175151"/>
                  <a:gd name="f39" fmla="val 34851"/>
                  <a:gd name="f40" fmla="val 150324"/>
                  <a:gd name="f41" fmla="+- 0 0 7928"/>
                  <a:gd name="f42" fmla="val 105253"/>
                  <a:gd name="f43" fmla="val 16517"/>
                  <a:gd name="f44" fmla="val 74697"/>
                  <a:gd name="f45" fmla="val 33323"/>
                  <a:gd name="f46" fmla="val 44140"/>
                  <a:gd name="f47" fmla="val 50893"/>
                  <a:gd name="f48" fmla="val 12820"/>
                  <a:gd name="f49" fmla="val 66553"/>
                  <a:gd name="f50" fmla="+- 0 0 2458"/>
                  <a:gd name="f51" fmla="val 74192"/>
                  <a:gd name="f52" fmla="+- 0 0 2840"/>
                  <a:gd name="f53" fmla="val 81067"/>
                  <a:gd name="f54" fmla="val 5181"/>
                  <a:gd name="f55" fmla="val 94054"/>
                  <a:gd name="f56" fmla="val 13202"/>
                  <a:gd name="f57" fmla="val 107422"/>
                  <a:gd name="f58" fmla="val 23515"/>
                  <a:gd name="f59" fmla="val 119645"/>
                  <a:gd name="f60" fmla="val 26188"/>
                  <a:gd name="f61" fmla="val 135687"/>
                  <a:gd name="f62" fmla="val 41085"/>
                  <a:gd name="f63" fmla="val 151729"/>
                  <a:gd name="f64" fmla="val 48342"/>
                  <a:gd name="f65" fmla="val 172736"/>
                  <a:gd name="f66" fmla="val 59419"/>
                  <a:gd name="f67" fmla="val 191070"/>
                  <a:gd name="f68" fmla="val 65530"/>
                  <a:gd name="f69" fmla="val 202147"/>
                  <a:gd name="f70" fmla="val 70495"/>
                  <a:gd name="f71" fmla="val 207494"/>
                  <a:gd name="f72" fmla="val 83100"/>
                  <a:gd name="f73" fmla="val 200619"/>
                  <a:gd name="f74" fmla="val 107163"/>
                  <a:gd name="f75" fmla="val 187633"/>
                  <a:gd name="f76" fmla="val 122441"/>
                  <a:gd name="f77" fmla="val 203675"/>
                  <a:gd name="f78" fmla="val 137338"/>
                  <a:gd name="f79" fmla="val 218953"/>
                  <a:gd name="f80" fmla="val 151470"/>
                  <a:gd name="f81" fmla="val 233849"/>
                  <a:gd name="f82" fmla="val 152998"/>
                  <a:gd name="f83" fmla="val 251037"/>
                  <a:gd name="f84" fmla="val 143449"/>
                  <a:gd name="f85" fmla="val 269371"/>
                  <a:gd name="f86" fmla="val 129698"/>
                  <a:gd name="f87" fmla="val 295344"/>
                  <a:gd name="f88" fmla="val 141157"/>
                  <a:gd name="f89" fmla="val 316351"/>
                  <a:gd name="f90" fmla="val 170567"/>
                  <a:gd name="f91" fmla="val 319025"/>
                  <a:gd name="f92" fmla="val 207999"/>
                  <a:gd name="f93" fmla="val 322463"/>
                  <a:gd name="f94" fmla="val 237028"/>
                  <a:gd name="f95" fmla="val 307567"/>
                  <a:gd name="f96" fmla="val 257271"/>
                  <a:gd name="f97" fmla="val 275864"/>
                  <a:gd name="f98" fmla="val 274841"/>
                  <a:gd name="f99" fmla="val 247600"/>
                  <a:gd name="f100" fmla="val 263383"/>
                  <a:gd name="f101" fmla="val 225064"/>
                  <a:gd name="f102" fmla="+- 0 0 -90"/>
                  <a:gd name="f103" fmla="*/ f3 1 265460"/>
                  <a:gd name="f104" fmla="*/ f4 1 319509"/>
                  <a:gd name="f105" fmla="+- f7 0 f5"/>
                  <a:gd name="f106" fmla="+- f6 0 f5"/>
                  <a:gd name="f107" fmla="*/ f102 f0 1"/>
                  <a:gd name="f108" fmla="*/ f106 1 265460"/>
                  <a:gd name="f109" fmla="*/ f105 1 319509"/>
                  <a:gd name="f110" fmla="*/ 230152 f106 1"/>
                  <a:gd name="f111" fmla="*/ 222391 f105 1"/>
                  <a:gd name="f112" fmla="*/ 191193 f106 1"/>
                  <a:gd name="f113" fmla="*/ 186105 f105 1"/>
                  <a:gd name="f114" fmla="*/ 208763 f106 1"/>
                  <a:gd name="f115" fmla="*/ 131485 f105 1"/>
                  <a:gd name="f116" fmla="*/ 215638 f106 1"/>
                  <a:gd name="f117" fmla="*/ 108186 f105 1"/>
                  <a:gd name="f118" fmla="*/ 180880 f106 1"/>
                  <a:gd name="f119" fmla="*/ 43636 f105 1"/>
                  <a:gd name="f120" fmla="*/ 175151 f106 1"/>
                  <a:gd name="f121" fmla="*/ 34851 f105 1"/>
                  <a:gd name="f122" fmla="*/ 105253 f106 1"/>
                  <a:gd name="f123" fmla="*/ 16517 f105 1"/>
                  <a:gd name="f124" fmla="*/ 12820 f106 1"/>
                  <a:gd name="f125" fmla="*/ 66553 f105 1"/>
                  <a:gd name="f126" fmla="*/ 5181 f106 1"/>
                  <a:gd name="f127" fmla="*/ 94054 f105 1"/>
                  <a:gd name="f128" fmla="*/ 26188 f106 1"/>
                  <a:gd name="f129" fmla="*/ 135687 f105 1"/>
                  <a:gd name="f130" fmla="*/ 59419 f106 1"/>
                  <a:gd name="f131" fmla="*/ 191070 f105 1"/>
                  <a:gd name="f132" fmla="*/ 83100 f106 1"/>
                  <a:gd name="f133" fmla="*/ 200619 f105 1"/>
                  <a:gd name="f134" fmla="*/ 137338 f106 1"/>
                  <a:gd name="f135" fmla="*/ 218953 f105 1"/>
                  <a:gd name="f136" fmla="*/ 143449 f106 1"/>
                  <a:gd name="f137" fmla="*/ 269371 f105 1"/>
                  <a:gd name="f138" fmla="*/ 170567 f106 1"/>
                  <a:gd name="f139" fmla="*/ 319025 f105 1"/>
                  <a:gd name="f140" fmla="*/ 257271 f106 1"/>
                  <a:gd name="f141" fmla="*/ 275864 f105 1"/>
                  <a:gd name="f142" fmla="*/ f107 1 f2"/>
                  <a:gd name="f143" fmla="*/ f110 1 265460"/>
                  <a:gd name="f144" fmla="*/ f111 1 319509"/>
                  <a:gd name="f145" fmla="*/ f112 1 265460"/>
                  <a:gd name="f146" fmla="*/ f113 1 319509"/>
                  <a:gd name="f147" fmla="*/ f114 1 265460"/>
                  <a:gd name="f148" fmla="*/ f115 1 319509"/>
                  <a:gd name="f149" fmla="*/ f116 1 265460"/>
                  <a:gd name="f150" fmla="*/ f117 1 319509"/>
                  <a:gd name="f151" fmla="*/ f118 1 265460"/>
                  <a:gd name="f152" fmla="*/ f119 1 319509"/>
                  <a:gd name="f153" fmla="*/ f120 1 265460"/>
                  <a:gd name="f154" fmla="*/ f121 1 319509"/>
                  <a:gd name="f155" fmla="*/ f122 1 265460"/>
                  <a:gd name="f156" fmla="*/ f123 1 319509"/>
                  <a:gd name="f157" fmla="*/ f124 1 265460"/>
                  <a:gd name="f158" fmla="*/ f125 1 319509"/>
                  <a:gd name="f159" fmla="*/ f126 1 265460"/>
                  <a:gd name="f160" fmla="*/ f127 1 319509"/>
                  <a:gd name="f161" fmla="*/ f128 1 265460"/>
                  <a:gd name="f162" fmla="*/ f129 1 319509"/>
                  <a:gd name="f163" fmla="*/ f130 1 265460"/>
                  <a:gd name="f164" fmla="*/ f131 1 319509"/>
                  <a:gd name="f165" fmla="*/ f132 1 265460"/>
                  <a:gd name="f166" fmla="*/ f133 1 319509"/>
                  <a:gd name="f167" fmla="*/ f134 1 265460"/>
                  <a:gd name="f168" fmla="*/ f135 1 319509"/>
                  <a:gd name="f169" fmla="*/ f136 1 265460"/>
                  <a:gd name="f170" fmla="*/ f137 1 319509"/>
                  <a:gd name="f171" fmla="*/ f138 1 265460"/>
                  <a:gd name="f172" fmla="*/ f139 1 319509"/>
                  <a:gd name="f173" fmla="*/ f140 1 265460"/>
                  <a:gd name="f174" fmla="*/ f141 1 319509"/>
                  <a:gd name="f175" fmla="*/ f5 1 f108"/>
                  <a:gd name="f176" fmla="*/ f6 1 f108"/>
                  <a:gd name="f177" fmla="*/ f5 1 f109"/>
                  <a:gd name="f178" fmla="*/ f7 1 f109"/>
                  <a:gd name="f179" fmla="+- f142 0 f1"/>
                  <a:gd name="f180" fmla="*/ f143 1 f108"/>
                  <a:gd name="f181" fmla="*/ f144 1 f109"/>
                  <a:gd name="f182" fmla="*/ f145 1 f108"/>
                  <a:gd name="f183" fmla="*/ f146 1 f109"/>
                  <a:gd name="f184" fmla="*/ f147 1 f108"/>
                  <a:gd name="f185" fmla="*/ f148 1 f109"/>
                  <a:gd name="f186" fmla="*/ f149 1 f108"/>
                  <a:gd name="f187" fmla="*/ f150 1 f109"/>
                  <a:gd name="f188" fmla="*/ f151 1 f108"/>
                  <a:gd name="f189" fmla="*/ f152 1 f109"/>
                  <a:gd name="f190" fmla="*/ f153 1 f108"/>
                  <a:gd name="f191" fmla="*/ f154 1 f109"/>
                  <a:gd name="f192" fmla="*/ f155 1 f108"/>
                  <a:gd name="f193" fmla="*/ f156 1 f109"/>
                  <a:gd name="f194" fmla="*/ f157 1 f108"/>
                  <a:gd name="f195" fmla="*/ f158 1 f109"/>
                  <a:gd name="f196" fmla="*/ f159 1 f108"/>
                  <a:gd name="f197" fmla="*/ f160 1 f109"/>
                  <a:gd name="f198" fmla="*/ f161 1 f108"/>
                  <a:gd name="f199" fmla="*/ f162 1 f109"/>
                  <a:gd name="f200" fmla="*/ f163 1 f108"/>
                  <a:gd name="f201" fmla="*/ f164 1 f109"/>
                  <a:gd name="f202" fmla="*/ f165 1 f108"/>
                  <a:gd name="f203" fmla="*/ f166 1 f109"/>
                  <a:gd name="f204" fmla="*/ f167 1 f108"/>
                  <a:gd name="f205" fmla="*/ f168 1 f109"/>
                  <a:gd name="f206" fmla="*/ f169 1 f108"/>
                  <a:gd name="f207" fmla="*/ f170 1 f109"/>
                  <a:gd name="f208" fmla="*/ f171 1 f108"/>
                  <a:gd name="f209" fmla="*/ f172 1 f109"/>
                  <a:gd name="f210" fmla="*/ f173 1 f108"/>
                  <a:gd name="f211" fmla="*/ f174 1 f109"/>
                  <a:gd name="f212" fmla="*/ f175 f103 1"/>
                  <a:gd name="f213" fmla="*/ f176 f103 1"/>
                  <a:gd name="f214" fmla="*/ f178 f104 1"/>
                  <a:gd name="f215" fmla="*/ f177 f104 1"/>
                  <a:gd name="f216" fmla="*/ f180 f103 1"/>
                  <a:gd name="f217" fmla="*/ f181 f104 1"/>
                  <a:gd name="f218" fmla="*/ f182 f103 1"/>
                  <a:gd name="f219" fmla="*/ f183 f104 1"/>
                  <a:gd name="f220" fmla="*/ f184 f103 1"/>
                  <a:gd name="f221" fmla="*/ f185 f104 1"/>
                  <a:gd name="f222" fmla="*/ f186 f103 1"/>
                  <a:gd name="f223" fmla="*/ f187 f104 1"/>
                  <a:gd name="f224" fmla="*/ f188 f103 1"/>
                  <a:gd name="f225" fmla="*/ f189 f104 1"/>
                  <a:gd name="f226" fmla="*/ f190 f103 1"/>
                  <a:gd name="f227" fmla="*/ f191 f104 1"/>
                  <a:gd name="f228" fmla="*/ f192 f103 1"/>
                  <a:gd name="f229" fmla="*/ f193 f104 1"/>
                  <a:gd name="f230" fmla="*/ f194 f103 1"/>
                  <a:gd name="f231" fmla="*/ f195 f104 1"/>
                  <a:gd name="f232" fmla="*/ f196 f103 1"/>
                  <a:gd name="f233" fmla="*/ f197 f104 1"/>
                  <a:gd name="f234" fmla="*/ f198 f103 1"/>
                  <a:gd name="f235" fmla="*/ f199 f104 1"/>
                  <a:gd name="f236" fmla="*/ f200 f103 1"/>
                  <a:gd name="f237" fmla="*/ f201 f104 1"/>
                  <a:gd name="f238" fmla="*/ f202 f103 1"/>
                  <a:gd name="f239" fmla="*/ f203 f104 1"/>
                  <a:gd name="f240" fmla="*/ f204 f103 1"/>
                  <a:gd name="f241" fmla="*/ f205 f104 1"/>
                  <a:gd name="f242" fmla="*/ f206 f103 1"/>
                  <a:gd name="f243" fmla="*/ f207 f104 1"/>
                  <a:gd name="f244" fmla="*/ f208 f103 1"/>
                  <a:gd name="f245" fmla="*/ f209 f104 1"/>
                  <a:gd name="f246" fmla="*/ f210 f103 1"/>
                  <a:gd name="f247" fmla="*/ f211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9">
                    <a:pos x="f216" y="f217"/>
                  </a:cxn>
                  <a:cxn ang="f179">
                    <a:pos x="f218" y="f219"/>
                  </a:cxn>
                  <a:cxn ang="f179">
                    <a:pos x="f220" y="f221"/>
                  </a:cxn>
                  <a:cxn ang="f179">
                    <a:pos x="f222" y="f223"/>
                  </a:cxn>
                  <a:cxn ang="f179">
                    <a:pos x="f224" y="f225"/>
                  </a:cxn>
                  <a:cxn ang="f179">
                    <a:pos x="f226" y="f227"/>
                  </a:cxn>
                  <a:cxn ang="f179">
                    <a:pos x="f228" y="f229"/>
                  </a:cxn>
                  <a:cxn ang="f179">
                    <a:pos x="f230" y="f231"/>
                  </a:cxn>
                  <a:cxn ang="f179">
                    <a:pos x="f232" y="f233"/>
                  </a:cxn>
                  <a:cxn ang="f179">
                    <a:pos x="f234" y="f235"/>
                  </a:cxn>
                  <a:cxn ang="f179">
                    <a:pos x="f236" y="f237"/>
                  </a:cxn>
                  <a:cxn ang="f179">
                    <a:pos x="f238" y="f239"/>
                  </a:cxn>
                  <a:cxn ang="f179">
                    <a:pos x="f240" y="f241"/>
                  </a:cxn>
                  <a:cxn ang="f179">
                    <a:pos x="f242" y="f243"/>
                  </a:cxn>
                  <a:cxn ang="f179">
                    <a:pos x="f244" y="f245"/>
                  </a:cxn>
                  <a:cxn ang="f179">
                    <a:pos x="f246" y="f247"/>
                  </a:cxn>
                  <a:cxn ang="f179">
                    <a:pos x="f216" y="f217"/>
                  </a:cxn>
                </a:cxnLst>
                <a:rect l="f212" t="f215" r="f213" b="f214"/>
                <a:pathLst>
                  <a:path w="265460" h="3195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" name="Freeform: Shape 245"/>
              <p:cNvSpPr/>
              <p:nvPr/>
            </p:nvSpPr>
            <p:spPr>
              <a:xfrm rot="12101075">
                <a:off x="2074317" y="5090611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Freeform: Shape 246"/>
              <p:cNvSpPr/>
              <p:nvPr/>
            </p:nvSpPr>
            <p:spPr>
              <a:xfrm rot="12101075">
                <a:off x="3525032" y="4205854"/>
                <a:ext cx="293970" cy="329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61"/>
                  <a:gd name="f7" fmla="val 317957"/>
                  <a:gd name="f8" fmla="val 244874"/>
                  <a:gd name="f9" fmla="val 212420"/>
                  <a:gd name="f10" fmla="val 222721"/>
                  <a:gd name="f11" fmla="val 213566"/>
                  <a:gd name="f12" fmla="val 210116"/>
                  <a:gd name="f13" fmla="val 202489"/>
                  <a:gd name="f14" fmla="val 203241"/>
                  <a:gd name="f15" fmla="val 183391"/>
                  <a:gd name="f16" fmla="val 195602"/>
                  <a:gd name="f17" fmla="val 162766"/>
                  <a:gd name="f18" fmla="val 190254"/>
                  <a:gd name="f19" fmla="val 141376"/>
                  <a:gd name="f20" fmla="val 213172"/>
                  <a:gd name="f21" fmla="val 127244"/>
                  <a:gd name="f22" fmla="val 227686"/>
                  <a:gd name="f23" fmla="val 118077"/>
                  <a:gd name="f24" fmla="val 223867"/>
                  <a:gd name="f25" fmla="val 111202"/>
                  <a:gd name="f26" fmla="val 215846"/>
                  <a:gd name="f27" fmla="val 100125"/>
                  <a:gd name="f28" fmla="val 204005"/>
                  <a:gd name="f29" fmla="val 82937"/>
                  <a:gd name="f30" fmla="val 189109"/>
                  <a:gd name="f31" fmla="val 67659"/>
                  <a:gd name="f32" fmla="val 181088"/>
                  <a:gd name="f33" fmla="val 48179"/>
                  <a:gd name="f34" fmla="val 171157"/>
                  <a:gd name="f35" fmla="val 41686"/>
                  <a:gd name="f36" fmla="val 166191"/>
                  <a:gd name="f37" fmla="val 31373"/>
                  <a:gd name="f38" fmla="val 159698"/>
                  <a:gd name="f39" fmla="val 22206"/>
                  <a:gd name="f40" fmla="val 139455"/>
                  <a:gd name="f41" fmla="+- 0 0 6058"/>
                  <a:gd name="f42" fmla="val 110044"/>
                  <a:gd name="f43" fmla="val 14949"/>
                  <a:gd name="f44" fmla="val 77196"/>
                  <a:gd name="f45" fmla="val 38248"/>
                  <a:gd name="f46" fmla="val 45112"/>
                  <a:gd name="f47" fmla="val 62312"/>
                  <a:gd name="f48" fmla="val 11882"/>
                  <a:gd name="f49" fmla="val 84847"/>
                  <a:gd name="f50" fmla="+- 0 0 723"/>
                  <a:gd name="f51" fmla="val 93632"/>
                  <a:gd name="f52" fmla="+- 0 0 4543"/>
                  <a:gd name="f53" fmla="val 6534"/>
                  <a:gd name="f54" fmla="val 113112"/>
                  <a:gd name="f55" fmla="val 15701"/>
                  <a:gd name="f56" fmla="val 123424"/>
                  <a:gd name="f57" fmla="val 22194"/>
                  <a:gd name="f58" fmla="val 136029"/>
                  <a:gd name="f59" fmla="val 29451"/>
                  <a:gd name="f60" fmla="val 147869"/>
                  <a:gd name="f61" fmla="val 43202"/>
                  <a:gd name="f62" fmla="val 165821"/>
                  <a:gd name="f63" fmla="val 57334"/>
                  <a:gd name="f64" fmla="val 70321"/>
                  <a:gd name="f65" fmla="val 201725"/>
                  <a:gd name="f66" fmla="val 78724"/>
                  <a:gd name="f67" fmla="val 84835"/>
                  <a:gd name="f68" fmla="val 217767"/>
                  <a:gd name="f69" fmla="val 99731"/>
                  <a:gd name="f70" fmla="val 208600"/>
                  <a:gd name="f71" fmla="val 120357"/>
                  <a:gd name="f72" fmla="val 196378"/>
                  <a:gd name="f73" fmla="val 139073"/>
                  <a:gd name="f74" fmla="val 153587"/>
                  <a:gd name="f75" fmla="val 223114"/>
                  <a:gd name="f76" fmla="val 166955"/>
                  <a:gd name="f77" fmla="val 236483"/>
                  <a:gd name="f78" fmla="val 175740"/>
                  <a:gd name="f79" fmla="val 251379"/>
                  <a:gd name="f80" fmla="val 164664"/>
                  <a:gd name="f81" fmla="val 272387"/>
                  <a:gd name="f82" fmla="val 152823"/>
                  <a:gd name="f83" fmla="val 294922"/>
                  <a:gd name="f84" fmla="val 165045"/>
                  <a:gd name="f85" fmla="val 314402"/>
                  <a:gd name="f86" fmla="val 317457"/>
                  <a:gd name="f87" fmla="val 226922"/>
                  <a:gd name="f88" fmla="val 322041"/>
                  <a:gd name="f89" fmla="val 269701"/>
                  <a:gd name="f90" fmla="val 294540"/>
                  <a:gd name="f91" fmla="val 280778"/>
                  <a:gd name="f92" fmla="val 259400"/>
                  <a:gd name="f93" fmla="val 289945"/>
                  <a:gd name="f94" fmla="val 230372"/>
                  <a:gd name="f95" fmla="val 275049"/>
                  <a:gd name="f96" fmla="val 210892"/>
                  <a:gd name="f97" fmla="+- 0 0 -90"/>
                  <a:gd name="f98" fmla="*/ f3 1 283461"/>
                  <a:gd name="f99" fmla="*/ f4 1 317957"/>
                  <a:gd name="f100" fmla="+- f7 0 f5"/>
                  <a:gd name="f101" fmla="+- f6 0 f5"/>
                  <a:gd name="f102" fmla="*/ f97 f0 1"/>
                  <a:gd name="f103" fmla="*/ f101 1 283461"/>
                  <a:gd name="f104" fmla="*/ f100 1 317957"/>
                  <a:gd name="f105" fmla="*/ 244874 f101 1"/>
                  <a:gd name="f106" fmla="*/ 212420 f100 1"/>
                  <a:gd name="f107" fmla="*/ 203241 f101 1"/>
                  <a:gd name="f108" fmla="*/ 183391 f100 1"/>
                  <a:gd name="f109" fmla="*/ 213172 f101 1"/>
                  <a:gd name="f110" fmla="*/ 127244 f100 1"/>
                  <a:gd name="f111" fmla="*/ 215846 f101 1"/>
                  <a:gd name="f112" fmla="*/ 100125 f100 1"/>
                  <a:gd name="f113" fmla="*/ 181088 f101 1"/>
                  <a:gd name="f114" fmla="*/ 48179 f100 1"/>
                  <a:gd name="f115" fmla="*/ 159698 f101 1"/>
                  <a:gd name="f116" fmla="*/ 22206 f100 1"/>
                  <a:gd name="f117" fmla="*/ 110044 f101 1"/>
                  <a:gd name="f118" fmla="*/ 14949 f100 1"/>
                  <a:gd name="f119" fmla="*/ 11882 f101 1"/>
                  <a:gd name="f120" fmla="*/ 84847 f100 1"/>
                  <a:gd name="f121" fmla="*/ 6534 f101 1"/>
                  <a:gd name="f122" fmla="*/ 113112 f100 1"/>
                  <a:gd name="f123" fmla="*/ 29451 f101 1"/>
                  <a:gd name="f124" fmla="*/ 147869 f100 1"/>
                  <a:gd name="f125" fmla="*/ 70321 f101 1"/>
                  <a:gd name="f126" fmla="*/ 201725 f100 1"/>
                  <a:gd name="f127" fmla="*/ 99731 f101 1"/>
                  <a:gd name="f128" fmla="*/ 208600 f100 1"/>
                  <a:gd name="f129" fmla="*/ 153587 f101 1"/>
                  <a:gd name="f130" fmla="*/ 223114 f100 1"/>
                  <a:gd name="f131" fmla="*/ 164664 f101 1"/>
                  <a:gd name="f132" fmla="*/ 272387 f100 1"/>
                  <a:gd name="f133" fmla="*/ 190254 f101 1"/>
                  <a:gd name="f134" fmla="*/ 317457 f100 1"/>
                  <a:gd name="f135" fmla="*/ 280778 f101 1"/>
                  <a:gd name="f136" fmla="*/ 259400 f100 1"/>
                  <a:gd name="f137" fmla="*/ f102 1 f2"/>
                  <a:gd name="f138" fmla="*/ f105 1 283461"/>
                  <a:gd name="f139" fmla="*/ f106 1 317957"/>
                  <a:gd name="f140" fmla="*/ f107 1 283461"/>
                  <a:gd name="f141" fmla="*/ f108 1 317957"/>
                  <a:gd name="f142" fmla="*/ f109 1 283461"/>
                  <a:gd name="f143" fmla="*/ f110 1 317957"/>
                  <a:gd name="f144" fmla="*/ f111 1 283461"/>
                  <a:gd name="f145" fmla="*/ f112 1 317957"/>
                  <a:gd name="f146" fmla="*/ f113 1 283461"/>
                  <a:gd name="f147" fmla="*/ f114 1 317957"/>
                  <a:gd name="f148" fmla="*/ f115 1 283461"/>
                  <a:gd name="f149" fmla="*/ f116 1 317957"/>
                  <a:gd name="f150" fmla="*/ f117 1 283461"/>
                  <a:gd name="f151" fmla="*/ f118 1 317957"/>
                  <a:gd name="f152" fmla="*/ f119 1 283461"/>
                  <a:gd name="f153" fmla="*/ f120 1 317957"/>
                  <a:gd name="f154" fmla="*/ f121 1 283461"/>
                  <a:gd name="f155" fmla="*/ f122 1 317957"/>
                  <a:gd name="f156" fmla="*/ f123 1 283461"/>
                  <a:gd name="f157" fmla="*/ f124 1 317957"/>
                  <a:gd name="f158" fmla="*/ f125 1 283461"/>
                  <a:gd name="f159" fmla="*/ f126 1 317957"/>
                  <a:gd name="f160" fmla="*/ f127 1 283461"/>
                  <a:gd name="f161" fmla="*/ f128 1 317957"/>
                  <a:gd name="f162" fmla="*/ f129 1 283461"/>
                  <a:gd name="f163" fmla="*/ f130 1 317957"/>
                  <a:gd name="f164" fmla="*/ f131 1 283461"/>
                  <a:gd name="f165" fmla="*/ f132 1 317957"/>
                  <a:gd name="f166" fmla="*/ f133 1 283461"/>
                  <a:gd name="f167" fmla="*/ f134 1 317957"/>
                  <a:gd name="f168" fmla="*/ f135 1 283461"/>
                  <a:gd name="f169" fmla="*/ f136 1 317957"/>
                  <a:gd name="f170" fmla="*/ f5 1 f103"/>
                  <a:gd name="f171" fmla="*/ f6 1 f103"/>
                  <a:gd name="f172" fmla="*/ f5 1 f104"/>
                  <a:gd name="f173" fmla="*/ f7 1 f104"/>
                  <a:gd name="f174" fmla="+- f137 0 f1"/>
                  <a:gd name="f175" fmla="*/ f138 1 f103"/>
                  <a:gd name="f176" fmla="*/ f139 1 f104"/>
                  <a:gd name="f177" fmla="*/ f140 1 f103"/>
                  <a:gd name="f178" fmla="*/ f141 1 f104"/>
                  <a:gd name="f179" fmla="*/ f142 1 f103"/>
                  <a:gd name="f180" fmla="*/ f143 1 f104"/>
                  <a:gd name="f181" fmla="*/ f144 1 f103"/>
                  <a:gd name="f182" fmla="*/ f145 1 f104"/>
                  <a:gd name="f183" fmla="*/ f146 1 f103"/>
                  <a:gd name="f184" fmla="*/ f147 1 f104"/>
                  <a:gd name="f185" fmla="*/ f148 1 f103"/>
                  <a:gd name="f186" fmla="*/ f149 1 f104"/>
                  <a:gd name="f187" fmla="*/ f150 1 f103"/>
                  <a:gd name="f188" fmla="*/ f151 1 f104"/>
                  <a:gd name="f189" fmla="*/ f152 1 f103"/>
                  <a:gd name="f190" fmla="*/ f153 1 f104"/>
                  <a:gd name="f191" fmla="*/ f154 1 f103"/>
                  <a:gd name="f192" fmla="*/ f155 1 f104"/>
                  <a:gd name="f193" fmla="*/ f156 1 f103"/>
                  <a:gd name="f194" fmla="*/ f157 1 f104"/>
                  <a:gd name="f195" fmla="*/ f158 1 f103"/>
                  <a:gd name="f196" fmla="*/ f159 1 f104"/>
                  <a:gd name="f197" fmla="*/ f160 1 f103"/>
                  <a:gd name="f198" fmla="*/ f161 1 f104"/>
                  <a:gd name="f199" fmla="*/ f162 1 f103"/>
                  <a:gd name="f200" fmla="*/ f163 1 f104"/>
                  <a:gd name="f201" fmla="*/ f164 1 f103"/>
                  <a:gd name="f202" fmla="*/ f165 1 f104"/>
                  <a:gd name="f203" fmla="*/ f166 1 f103"/>
                  <a:gd name="f204" fmla="*/ f167 1 f104"/>
                  <a:gd name="f205" fmla="*/ f168 1 f103"/>
                  <a:gd name="f206" fmla="*/ f169 1 f104"/>
                  <a:gd name="f207" fmla="*/ f170 f98 1"/>
                  <a:gd name="f208" fmla="*/ f171 f98 1"/>
                  <a:gd name="f209" fmla="*/ f173 f99 1"/>
                  <a:gd name="f210" fmla="*/ f172 f99 1"/>
                  <a:gd name="f211" fmla="*/ f175 f98 1"/>
                  <a:gd name="f212" fmla="*/ f176 f99 1"/>
                  <a:gd name="f213" fmla="*/ f177 f98 1"/>
                  <a:gd name="f214" fmla="*/ f178 f99 1"/>
                  <a:gd name="f215" fmla="*/ f179 f98 1"/>
                  <a:gd name="f216" fmla="*/ f180 f99 1"/>
                  <a:gd name="f217" fmla="*/ f181 f98 1"/>
                  <a:gd name="f218" fmla="*/ f182 f99 1"/>
                  <a:gd name="f219" fmla="*/ f183 f98 1"/>
                  <a:gd name="f220" fmla="*/ f184 f99 1"/>
                  <a:gd name="f221" fmla="*/ f185 f98 1"/>
                  <a:gd name="f222" fmla="*/ f186 f99 1"/>
                  <a:gd name="f223" fmla="*/ f187 f98 1"/>
                  <a:gd name="f224" fmla="*/ f188 f99 1"/>
                  <a:gd name="f225" fmla="*/ f189 f98 1"/>
                  <a:gd name="f226" fmla="*/ f190 f99 1"/>
                  <a:gd name="f227" fmla="*/ f191 f98 1"/>
                  <a:gd name="f228" fmla="*/ f192 f99 1"/>
                  <a:gd name="f229" fmla="*/ f193 f98 1"/>
                  <a:gd name="f230" fmla="*/ f194 f99 1"/>
                  <a:gd name="f231" fmla="*/ f195 f98 1"/>
                  <a:gd name="f232" fmla="*/ f196 f99 1"/>
                  <a:gd name="f233" fmla="*/ f197 f98 1"/>
                  <a:gd name="f234" fmla="*/ f198 f99 1"/>
                  <a:gd name="f235" fmla="*/ f199 f98 1"/>
                  <a:gd name="f236" fmla="*/ f200 f99 1"/>
                  <a:gd name="f237" fmla="*/ f201 f98 1"/>
                  <a:gd name="f238" fmla="*/ f202 f99 1"/>
                  <a:gd name="f239" fmla="*/ f203 f98 1"/>
                  <a:gd name="f240" fmla="*/ f204 f99 1"/>
                  <a:gd name="f241" fmla="*/ f205 f98 1"/>
                  <a:gd name="f242" fmla="*/ f206 f9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4">
                    <a:pos x="f211" y="f212"/>
                  </a:cxn>
                  <a:cxn ang="f174">
                    <a:pos x="f213" y="f214"/>
                  </a:cxn>
                  <a:cxn ang="f174">
                    <a:pos x="f215" y="f216"/>
                  </a:cxn>
                  <a:cxn ang="f174">
                    <a:pos x="f217" y="f218"/>
                  </a:cxn>
                  <a:cxn ang="f174">
                    <a:pos x="f219" y="f220"/>
                  </a:cxn>
                  <a:cxn ang="f174">
                    <a:pos x="f221" y="f222"/>
                  </a:cxn>
                  <a:cxn ang="f174">
                    <a:pos x="f223" y="f224"/>
                  </a:cxn>
                  <a:cxn ang="f174">
                    <a:pos x="f225" y="f226"/>
                  </a:cxn>
                  <a:cxn ang="f174">
                    <a:pos x="f227" y="f228"/>
                  </a:cxn>
                  <a:cxn ang="f174">
                    <a:pos x="f229" y="f230"/>
                  </a:cxn>
                  <a:cxn ang="f174">
                    <a:pos x="f231" y="f232"/>
                  </a:cxn>
                  <a:cxn ang="f174">
                    <a:pos x="f233" y="f234"/>
                  </a:cxn>
                  <a:cxn ang="f174">
                    <a:pos x="f235" y="f236"/>
                  </a:cxn>
                  <a:cxn ang="f174">
                    <a:pos x="f237" y="f238"/>
                  </a:cxn>
                  <a:cxn ang="f174">
                    <a:pos x="f239" y="f240"/>
                  </a:cxn>
                  <a:cxn ang="f174">
                    <a:pos x="f241" y="f242"/>
                  </a:cxn>
                  <a:cxn ang="f174">
                    <a:pos x="f211" y="f212"/>
                  </a:cxn>
                </a:cxnLst>
                <a:rect l="f207" t="f210" r="f208" b="f209"/>
                <a:pathLst>
                  <a:path w="283461" h="317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27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15"/>
                      <a:pt x="f64" y="f65"/>
                    </a:cubicBezTo>
                    <a:cubicBezTo>
                      <a:pt x="f66" y="f11"/>
                      <a:pt x="f67" y="f68"/>
                      <a:pt x="f69" y="f70"/>
                    </a:cubicBezTo>
                    <a:cubicBezTo>
                      <a:pt x="f71" y="f72"/>
                      <a:pt x="f73" y="f70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18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6" name="Freeform: Shape 247"/>
              <p:cNvSpPr/>
              <p:nvPr/>
            </p:nvSpPr>
            <p:spPr>
              <a:xfrm rot="11231256">
                <a:off x="1627130" y="5627802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" name="Freeform: Shape 248"/>
              <p:cNvSpPr/>
              <p:nvPr/>
            </p:nvSpPr>
            <p:spPr>
              <a:xfrm rot="11231256">
                <a:off x="1925141" y="5235443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8" name="Freeform: Shape 249"/>
              <p:cNvSpPr/>
              <p:nvPr/>
            </p:nvSpPr>
            <p:spPr>
              <a:xfrm rot="11231256">
                <a:off x="1769436" y="5425061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" name="Freeform: Shape 250"/>
              <p:cNvSpPr/>
              <p:nvPr/>
            </p:nvSpPr>
            <p:spPr>
              <a:xfrm rot="11231256">
                <a:off x="1505661" y="5847926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Freeform: Shape 251"/>
              <p:cNvSpPr/>
              <p:nvPr/>
            </p:nvSpPr>
            <p:spPr>
              <a:xfrm rot="10462026">
                <a:off x="1202188" y="6472708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1" name="Freeform: Shape 252"/>
              <p:cNvSpPr/>
              <p:nvPr/>
            </p:nvSpPr>
            <p:spPr>
              <a:xfrm rot="10462026">
                <a:off x="1409017" y="6025146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" name="Freeform: Shape 253"/>
              <p:cNvSpPr/>
              <p:nvPr/>
            </p:nvSpPr>
            <p:spPr>
              <a:xfrm rot="10462026">
                <a:off x="1297678" y="6243980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" name="Freeform: Shape 254"/>
              <p:cNvSpPr/>
              <p:nvPr/>
            </p:nvSpPr>
            <p:spPr>
              <a:xfrm rot="10462026">
                <a:off x="1126934" y="6715316"/>
                <a:ext cx="338510" cy="165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8509"/>
                  <a:gd name="f7" fmla="val 165036"/>
                  <a:gd name="f8" fmla="val 264049"/>
                  <a:gd name="f9" fmla="val 163272"/>
                  <a:gd name="f10" fmla="val 254196"/>
                  <a:gd name="f11" fmla="val 159559"/>
                  <a:gd name="f12" fmla="val 246571"/>
                  <a:gd name="f13" fmla="val 150052"/>
                  <a:gd name="f14" fmla="val 243203"/>
                  <a:gd name="f15" fmla="val 135397"/>
                  <a:gd name="f16" fmla="val 238450"/>
                  <a:gd name="f17" fmla="val 114402"/>
                  <a:gd name="f18" fmla="val 226568"/>
                  <a:gd name="f19" fmla="val 102519"/>
                  <a:gd name="f20" fmla="val 205969"/>
                  <a:gd name="f21" fmla="val 97369"/>
                  <a:gd name="f22" fmla="val 177449"/>
                  <a:gd name="f23" fmla="val 90239"/>
                  <a:gd name="f24" fmla="val 162793"/>
                  <a:gd name="f25" fmla="val 139818"/>
                  <a:gd name="f26" fmla="val 130643"/>
                  <a:gd name="f27" fmla="val 118428"/>
                  <a:gd name="f28" fmla="val 138565"/>
                  <a:gd name="f29" fmla="val 103771"/>
                  <a:gd name="f30" fmla="val 125494"/>
                  <a:gd name="f31" fmla="val 88719"/>
                  <a:gd name="f32" fmla="val 113610"/>
                  <a:gd name="f33" fmla="val 64557"/>
                  <a:gd name="f34" fmla="val 98558"/>
                  <a:gd name="f35" fmla="val 37621"/>
                  <a:gd name="f36" fmla="val 90240"/>
                  <a:gd name="f37" fmla="val 11477"/>
                  <a:gd name="f38" fmla="val 79940"/>
                  <a:gd name="f39" fmla="+- 0 0 803"/>
                  <a:gd name="f40" fmla="val 75187"/>
                  <a:gd name="f41" fmla="+- 0 0 2387"/>
                  <a:gd name="f42" fmla="val 70037"/>
                  <a:gd name="f43" fmla="val 2763"/>
                  <a:gd name="f44" fmla="val 58155"/>
                  <a:gd name="f45" fmla="val 26855"/>
                  <a:gd name="f46" fmla="val 209624"/>
                  <a:gd name="f47" fmla="val 18027"/>
                  <a:gd name="f48" fmla="val 210623"/>
                  <a:gd name="f49" fmla="val 22207"/>
                  <a:gd name="f50" fmla="val 217456"/>
                  <a:gd name="f51" fmla="val 30327"/>
                  <a:gd name="f52" fmla="val 227557"/>
                  <a:gd name="f53" fmla="val 36962"/>
                  <a:gd name="f54" fmla="val 237262"/>
                  <a:gd name="f55" fmla="val 42705"/>
                  <a:gd name="f56" fmla="val 254691"/>
                  <a:gd name="f57" fmla="val 53004"/>
                  <a:gd name="f58" fmla="val 269347"/>
                  <a:gd name="f59" fmla="val 48648"/>
                  <a:gd name="f60" fmla="val 284400"/>
                  <a:gd name="f61" fmla="val 36764"/>
                  <a:gd name="f62" fmla="val 301829"/>
                  <a:gd name="f63" fmla="val 22900"/>
                  <a:gd name="f64" fmla="val 328765"/>
                  <a:gd name="f65" fmla="val 32407"/>
                  <a:gd name="f66" fmla="val 335498"/>
                  <a:gd name="f67" fmla="val 52608"/>
                  <a:gd name="f68" fmla="val 345798"/>
                  <a:gd name="f69" fmla="val 87466"/>
                  <a:gd name="f70" fmla="val 135793"/>
                  <a:gd name="f71" fmla="val 298263"/>
                  <a:gd name="f72" fmla="val 156390"/>
                  <a:gd name="f73" fmla="val 285984"/>
                  <a:gd name="f74" fmla="val 164906"/>
                  <a:gd name="f75" fmla="val 273903"/>
                  <a:gd name="f76" fmla="val 166986"/>
                  <a:gd name="f77" fmla="+- 0 0 -90"/>
                  <a:gd name="f78" fmla="*/ f3 1 338509"/>
                  <a:gd name="f79" fmla="*/ f4 1 165036"/>
                  <a:gd name="f80" fmla="+- f7 0 f5"/>
                  <a:gd name="f81" fmla="+- f6 0 f5"/>
                  <a:gd name="f82" fmla="*/ f77 f0 1"/>
                  <a:gd name="f83" fmla="*/ f81 1 338509"/>
                  <a:gd name="f84" fmla="*/ f80 1 165036"/>
                  <a:gd name="f85" fmla="*/ 264049 f81 1"/>
                  <a:gd name="f86" fmla="*/ 163272 f80 1"/>
                  <a:gd name="f87" fmla="*/ 243203 f81 1"/>
                  <a:gd name="f88" fmla="*/ 135397 f80 1"/>
                  <a:gd name="f89" fmla="*/ 205969 f81 1"/>
                  <a:gd name="f90" fmla="*/ 97369 f80 1"/>
                  <a:gd name="f91" fmla="*/ 139818 f81 1"/>
                  <a:gd name="f92" fmla="*/ 130643 f80 1"/>
                  <a:gd name="f93" fmla="*/ 88719 f81 1"/>
                  <a:gd name="f94" fmla="*/ 113610 f80 1"/>
                  <a:gd name="f95" fmla="*/ 11477 f81 1"/>
                  <a:gd name="f96" fmla="*/ 79940 f80 1"/>
                  <a:gd name="f97" fmla="*/ 2763 f81 1"/>
                  <a:gd name="f98" fmla="*/ 58155 f80 1"/>
                  <a:gd name="f99" fmla="*/ 26855 f81 1"/>
                  <a:gd name="f100" fmla="*/ 0 f80 1"/>
                  <a:gd name="f101" fmla="*/ 209624 f81 1"/>
                  <a:gd name="f102" fmla="*/ 18027 f80 1"/>
                  <a:gd name="f103" fmla="*/ 210623 f81 1"/>
                  <a:gd name="f104" fmla="*/ 22207 f80 1"/>
                  <a:gd name="f105" fmla="*/ 237262 f81 1"/>
                  <a:gd name="f106" fmla="*/ 42705 f80 1"/>
                  <a:gd name="f107" fmla="*/ 284400 f81 1"/>
                  <a:gd name="f108" fmla="*/ 36764 f80 1"/>
                  <a:gd name="f109" fmla="*/ 335498 f81 1"/>
                  <a:gd name="f110" fmla="*/ 52608 f80 1"/>
                  <a:gd name="f111" fmla="*/ 298263 f81 1"/>
                  <a:gd name="f112" fmla="*/ 156390 f80 1"/>
                  <a:gd name="f113" fmla="*/ f82 1 f2"/>
                  <a:gd name="f114" fmla="*/ f85 1 338509"/>
                  <a:gd name="f115" fmla="*/ f86 1 165036"/>
                  <a:gd name="f116" fmla="*/ f87 1 338509"/>
                  <a:gd name="f117" fmla="*/ f88 1 165036"/>
                  <a:gd name="f118" fmla="*/ f89 1 338509"/>
                  <a:gd name="f119" fmla="*/ f90 1 165036"/>
                  <a:gd name="f120" fmla="*/ f91 1 338509"/>
                  <a:gd name="f121" fmla="*/ f92 1 165036"/>
                  <a:gd name="f122" fmla="*/ f93 1 338509"/>
                  <a:gd name="f123" fmla="*/ f94 1 165036"/>
                  <a:gd name="f124" fmla="*/ f95 1 338509"/>
                  <a:gd name="f125" fmla="*/ f96 1 165036"/>
                  <a:gd name="f126" fmla="*/ f97 1 338509"/>
                  <a:gd name="f127" fmla="*/ f98 1 165036"/>
                  <a:gd name="f128" fmla="*/ f99 1 338509"/>
                  <a:gd name="f129" fmla="*/ f100 1 165036"/>
                  <a:gd name="f130" fmla="*/ f101 1 338509"/>
                  <a:gd name="f131" fmla="*/ f102 1 165036"/>
                  <a:gd name="f132" fmla="*/ f103 1 338509"/>
                  <a:gd name="f133" fmla="*/ f104 1 165036"/>
                  <a:gd name="f134" fmla="*/ f105 1 338509"/>
                  <a:gd name="f135" fmla="*/ f106 1 165036"/>
                  <a:gd name="f136" fmla="*/ f107 1 338509"/>
                  <a:gd name="f137" fmla="*/ f108 1 165036"/>
                  <a:gd name="f138" fmla="*/ f109 1 338509"/>
                  <a:gd name="f139" fmla="*/ f110 1 165036"/>
                  <a:gd name="f140" fmla="*/ f111 1 338509"/>
                  <a:gd name="f141" fmla="*/ f112 1 165036"/>
                  <a:gd name="f142" fmla="*/ f5 1 f83"/>
                  <a:gd name="f143" fmla="*/ f6 1 f83"/>
                  <a:gd name="f144" fmla="*/ f5 1 f84"/>
                  <a:gd name="f145" fmla="*/ f7 1 f84"/>
                  <a:gd name="f146" fmla="+- f113 0 f1"/>
                  <a:gd name="f147" fmla="*/ f114 1 f83"/>
                  <a:gd name="f148" fmla="*/ f115 1 f84"/>
                  <a:gd name="f149" fmla="*/ f116 1 f83"/>
                  <a:gd name="f150" fmla="*/ f117 1 f84"/>
                  <a:gd name="f151" fmla="*/ f118 1 f83"/>
                  <a:gd name="f152" fmla="*/ f119 1 f84"/>
                  <a:gd name="f153" fmla="*/ f120 1 f83"/>
                  <a:gd name="f154" fmla="*/ f121 1 f84"/>
                  <a:gd name="f155" fmla="*/ f122 1 f83"/>
                  <a:gd name="f156" fmla="*/ f123 1 f84"/>
                  <a:gd name="f157" fmla="*/ f124 1 f83"/>
                  <a:gd name="f158" fmla="*/ f125 1 f84"/>
                  <a:gd name="f159" fmla="*/ f126 1 f83"/>
                  <a:gd name="f160" fmla="*/ f127 1 f84"/>
                  <a:gd name="f161" fmla="*/ f128 1 f83"/>
                  <a:gd name="f162" fmla="*/ f129 1 f84"/>
                  <a:gd name="f163" fmla="*/ f130 1 f83"/>
                  <a:gd name="f164" fmla="*/ f131 1 f84"/>
                  <a:gd name="f165" fmla="*/ f132 1 f83"/>
                  <a:gd name="f166" fmla="*/ f133 1 f84"/>
                  <a:gd name="f167" fmla="*/ f134 1 f83"/>
                  <a:gd name="f168" fmla="*/ f135 1 f84"/>
                  <a:gd name="f169" fmla="*/ f136 1 f83"/>
                  <a:gd name="f170" fmla="*/ f137 1 f84"/>
                  <a:gd name="f171" fmla="*/ f138 1 f83"/>
                  <a:gd name="f172" fmla="*/ f139 1 f84"/>
                  <a:gd name="f173" fmla="*/ f140 1 f83"/>
                  <a:gd name="f174" fmla="*/ f141 1 f84"/>
                  <a:gd name="f175" fmla="*/ f142 f78 1"/>
                  <a:gd name="f176" fmla="*/ f143 f78 1"/>
                  <a:gd name="f177" fmla="*/ f145 f79 1"/>
                  <a:gd name="f178" fmla="*/ f144 f79 1"/>
                  <a:gd name="f179" fmla="*/ f147 f78 1"/>
                  <a:gd name="f180" fmla="*/ f148 f79 1"/>
                  <a:gd name="f181" fmla="*/ f149 f78 1"/>
                  <a:gd name="f182" fmla="*/ f150 f79 1"/>
                  <a:gd name="f183" fmla="*/ f151 f78 1"/>
                  <a:gd name="f184" fmla="*/ f152 f79 1"/>
                  <a:gd name="f185" fmla="*/ f153 f78 1"/>
                  <a:gd name="f186" fmla="*/ f154 f79 1"/>
                  <a:gd name="f187" fmla="*/ f155 f78 1"/>
                  <a:gd name="f188" fmla="*/ f156 f79 1"/>
                  <a:gd name="f189" fmla="*/ f157 f78 1"/>
                  <a:gd name="f190" fmla="*/ f158 f79 1"/>
                  <a:gd name="f191" fmla="*/ f159 f78 1"/>
                  <a:gd name="f192" fmla="*/ f160 f79 1"/>
                  <a:gd name="f193" fmla="*/ f161 f78 1"/>
                  <a:gd name="f194" fmla="*/ f162 f79 1"/>
                  <a:gd name="f195" fmla="*/ f163 f78 1"/>
                  <a:gd name="f196" fmla="*/ f164 f79 1"/>
                  <a:gd name="f197" fmla="*/ f165 f78 1"/>
                  <a:gd name="f198" fmla="*/ f166 f79 1"/>
                  <a:gd name="f199" fmla="*/ f167 f78 1"/>
                  <a:gd name="f200" fmla="*/ f168 f79 1"/>
                  <a:gd name="f201" fmla="*/ f169 f78 1"/>
                  <a:gd name="f202" fmla="*/ f170 f79 1"/>
                  <a:gd name="f203" fmla="*/ f171 f78 1"/>
                  <a:gd name="f204" fmla="*/ f172 f79 1"/>
                  <a:gd name="f205" fmla="*/ f173 f78 1"/>
                  <a:gd name="f206" fmla="*/ f174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6">
                    <a:pos x="f179" y="f180"/>
                  </a:cxn>
                  <a:cxn ang="f146">
                    <a:pos x="f181" y="f182"/>
                  </a:cxn>
                  <a:cxn ang="f146">
                    <a:pos x="f183" y="f184"/>
                  </a:cxn>
                  <a:cxn ang="f146">
                    <a:pos x="f185" y="f186"/>
                  </a:cxn>
                  <a:cxn ang="f146">
                    <a:pos x="f187" y="f188"/>
                  </a:cxn>
                  <a:cxn ang="f146">
                    <a:pos x="f189" y="f190"/>
                  </a:cxn>
                  <a:cxn ang="f146">
                    <a:pos x="f191" y="f192"/>
                  </a:cxn>
                  <a:cxn ang="f146">
                    <a:pos x="f193" y="f194"/>
                  </a:cxn>
                  <a:cxn ang="f146">
                    <a:pos x="f195" y="f196"/>
                  </a:cxn>
                  <a:cxn ang="f146">
                    <a:pos x="f197" y="f198"/>
                  </a:cxn>
                  <a:cxn ang="f146">
                    <a:pos x="f199" y="f200"/>
                  </a:cxn>
                  <a:cxn ang="f146">
                    <a:pos x="f201" y="f202"/>
                  </a:cxn>
                  <a:cxn ang="f146">
                    <a:pos x="f203" y="f204"/>
                  </a:cxn>
                  <a:cxn ang="f146">
                    <a:pos x="f205" y="f206"/>
                  </a:cxn>
                  <a:cxn ang="f146">
                    <a:pos x="f179" y="f180"/>
                  </a:cxn>
                </a:cxnLst>
                <a:rect l="f175" t="f178" r="f176" b="f177"/>
                <a:pathLst>
                  <a:path w="338509" h="165036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1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lnTo>
                      <a:pt x="f45" y="f5"/>
                    </a:lnTo>
                    <a:lnTo>
                      <a:pt x="f46" y="f47"/>
                    </a:lnTo>
                    <a:lnTo>
                      <a:pt x="f48" y="f49"/>
                    </a:ln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64" y="f70"/>
                      <a:pt x="f71" y="f72"/>
                    </a:cubicBezTo>
                    <a:cubicBezTo>
                      <a:pt x="f73" y="f74"/>
                      <a:pt x="f75" y="f7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24" name="Group 154"/>
            <p:cNvGrpSpPr/>
            <p:nvPr/>
          </p:nvGrpSpPr>
          <p:grpSpPr>
            <a:xfrm>
              <a:off x="5435534" y="4295520"/>
              <a:ext cx="6585057" cy="2766720"/>
              <a:chOff x="5435534" y="4295520"/>
              <a:chExt cx="6585057" cy="2766720"/>
            </a:xfrm>
          </p:grpSpPr>
          <p:sp>
            <p:nvSpPr>
              <p:cNvPr id="25" name="Freeform: Shape 179"/>
              <p:cNvSpPr/>
              <p:nvPr/>
            </p:nvSpPr>
            <p:spPr>
              <a:xfrm rot="12101075">
                <a:off x="8816555" y="55690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6" name="Freeform: Shape 180"/>
              <p:cNvSpPr/>
              <p:nvPr/>
            </p:nvSpPr>
            <p:spPr>
              <a:xfrm rot="12101075">
                <a:off x="8859258" y="575775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" name="Freeform: Shape 181"/>
              <p:cNvSpPr/>
              <p:nvPr/>
            </p:nvSpPr>
            <p:spPr>
              <a:xfrm rot="12101075">
                <a:off x="8615579" y="548915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: Shape 182"/>
              <p:cNvSpPr/>
              <p:nvPr/>
            </p:nvSpPr>
            <p:spPr>
              <a:xfrm rot="12101075">
                <a:off x="8658291" y="567783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Freeform: Shape 183"/>
              <p:cNvSpPr/>
              <p:nvPr/>
            </p:nvSpPr>
            <p:spPr>
              <a:xfrm rot="12101075">
                <a:off x="8413432" y="541217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Freeform: Shape 184"/>
              <p:cNvSpPr/>
              <p:nvPr/>
            </p:nvSpPr>
            <p:spPr>
              <a:xfrm rot="12101075">
                <a:off x="8455998" y="560123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1" name="Freeform: Shape 185"/>
              <p:cNvSpPr/>
              <p:nvPr/>
            </p:nvSpPr>
            <p:spPr>
              <a:xfrm rot="12101075">
                <a:off x="8212465" y="5332275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2" name="Freeform: Shape 186"/>
              <p:cNvSpPr/>
              <p:nvPr/>
            </p:nvSpPr>
            <p:spPr>
              <a:xfrm rot="12101075">
                <a:off x="8255397" y="5521473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3" name="Freeform: Shape 187"/>
              <p:cNvSpPr/>
              <p:nvPr/>
            </p:nvSpPr>
            <p:spPr>
              <a:xfrm rot="12101075">
                <a:off x="8011855" y="5252494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4" name="Freeform: Shape 188"/>
              <p:cNvSpPr/>
              <p:nvPr/>
            </p:nvSpPr>
            <p:spPr>
              <a:xfrm rot="12101075">
                <a:off x="8054421" y="544155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" name="Freeform: Shape 189"/>
              <p:cNvSpPr/>
              <p:nvPr/>
            </p:nvSpPr>
            <p:spPr>
              <a:xfrm rot="12101075">
                <a:off x="7812059" y="5169631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6" name="Freeform: Shape 190"/>
              <p:cNvSpPr/>
              <p:nvPr/>
            </p:nvSpPr>
            <p:spPr>
              <a:xfrm rot="12101075">
                <a:off x="7854771" y="53583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7" name="Freeform: Shape 191"/>
              <p:cNvSpPr/>
              <p:nvPr/>
            </p:nvSpPr>
            <p:spPr>
              <a:xfrm rot="12101075">
                <a:off x="7609912" y="509266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8" name="Freeform: Shape 192"/>
              <p:cNvSpPr/>
              <p:nvPr/>
            </p:nvSpPr>
            <p:spPr>
              <a:xfrm rot="12101075">
                <a:off x="7652478" y="52817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9" name="Freeform: Shape 193"/>
              <p:cNvSpPr/>
              <p:nvPr/>
            </p:nvSpPr>
            <p:spPr>
              <a:xfrm rot="12101075">
                <a:off x="7408936" y="501275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0" name="Freeform: Shape 194"/>
              <p:cNvSpPr/>
              <p:nvPr/>
            </p:nvSpPr>
            <p:spPr>
              <a:xfrm rot="12101075">
                <a:off x="7451502" y="520180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1" name="Freeform: Shape 195"/>
              <p:cNvSpPr/>
              <p:nvPr/>
            </p:nvSpPr>
            <p:spPr>
              <a:xfrm rot="12101075">
                <a:off x="7207970" y="493283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2" name="Freeform: Shape 196"/>
              <p:cNvSpPr/>
              <p:nvPr/>
            </p:nvSpPr>
            <p:spPr>
              <a:xfrm rot="12101075">
                <a:off x="7250901" y="512204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3" name="Freeform: Shape 197"/>
              <p:cNvSpPr/>
              <p:nvPr/>
            </p:nvSpPr>
            <p:spPr>
              <a:xfrm rot="12101075">
                <a:off x="7006994" y="485292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7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49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4" name="Freeform: Shape 198"/>
              <p:cNvSpPr/>
              <p:nvPr/>
            </p:nvSpPr>
            <p:spPr>
              <a:xfrm rot="12101075">
                <a:off x="7049925" y="504212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Freeform: Shape 199"/>
              <p:cNvSpPr/>
              <p:nvPr/>
            </p:nvSpPr>
            <p:spPr>
              <a:xfrm rot="12101075">
                <a:off x="6806392" y="4773156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7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49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6" name="Freeform: Shape 200"/>
              <p:cNvSpPr/>
              <p:nvPr/>
            </p:nvSpPr>
            <p:spPr>
              <a:xfrm rot="12101075">
                <a:off x="6848958" y="496220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176463"/>
                  <a:gd name="f104" fmla="val 46116"/>
                  <a:gd name="f105" fmla="+- 0 0 -90"/>
                  <a:gd name="f106" fmla="*/ f3 1 176845"/>
                  <a:gd name="f107" fmla="*/ f4 1 314107"/>
                  <a:gd name="f108" fmla="+- f7 0 f5"/>
                  <a:gd name="f109" fmla="+- f6 0 f5"/>
                  <a:gd name="f110" fmla="*/ f105 f0 1"/>
                  <a:gd name="f111" fmla="*/ f109 1 176845"/>
                  <a:gd name="f112" fmla="*/ f108 1 314107"/>
                  <a:gd name="f113" fmla="*/ 176845 f109 1"/>
                  <a:gd name="f114" fmla="*/ 4101 f108 1"/>
                  <a:gd name="f115" fmla="*/ 9931 f109 1"/>
                  <a:gd name="f116" fmla="*/ 1045 f108 1"/>
                  <a:gd name="f117" fmla="*/ 382 f109 1"/>
                  <a:gd name="f118" fmla="*/ 16323 f108 1"/>
                  <a:gd name="f119" fmla="*/ 0 f109 1"/>
                  <a:gd name="f120" fmla="*/ 137021 f108 1"/>
                  <a:gd name="f121" fmla="*/ 14132 f109 1"/>
                  <a:gd name="f122" fmla="*/ 152299 f108 1"/>
                  <a:gd name="f123" fmla="*/ 49654 f109 1"/>
                  <a:gd name="f124" fmla="*/ 183238 f108 1"/>
                  <a:gd name="f125" fmla="*/ 35522 f109 1"/>
                  <a:gd name="f126" fmla="*/ 241677 f108 1"/>
                  <a:gd name="f127" fmla="*/ 20244 f109 1"/>
                  <a:gd name="f128" fmla="*/ 257337 f108 1"/>
                  <a:gd name="f129" fmla="*/ 24063 f109 1"/>
                  <a:gd name="f130" fmla="*/ 289039 f108 1"/>
                  <a:gd name="f131" fmla="*/ 33994 f109 1"/>
                  <a:gd name="f132" fmla="*/ 298970 f108 1"/>
                  <a:gd name="f133" fmla="*/ 135976 f109 1"/>
                  <a:gd name="f134" fmla="*/ 299734 f108 1"/>
                  <a:gd name="f135" fmla="*/ 145525 f109 1"/>
                  <a:gd name="f136" fmla="*/ 290949 f108 1"/>
                  <a:gd name="f137" fmla="*/ 152018 f109 1"/>
                  <a:gd name="f138" fmla="*/ 261538 f108 1"/>
                  <a:gd name="f139" fmla="*/ 134448 f109 1"/>
                  <a:gd name="f140" fmla="*/ 118406 f109 1"/>
                  <a:gd name="f141" fmla="*/ 188203 f108 1"/>
                  <a:gd name="f142" fmla="*/ 156983 f109 1"/>
                  <a:gd name="f143" fmla="*/ 174935 f109 1"/>
                  <a:gd name="f144" fmla="*/ 143896 f108 1"/>
                  <a:gd name="f145" fmla="*/ 176081 f109 1"/>
                  <a:gd name="f146" fmla="*/ 130528 f108 1"/>
                  <a:gd name="f147" fmla="*/ f110 1 f2"/>
                  <a:gd name="f148" fmla="*/ f113 1 176845"/>
                  <a:gd name="f149" fmla="*/ f114 1 314107"/>
                  <a:gd name="f150" fmla="*/ f115 1 176845"/>
                  <a:gd name="f151" fmla="*/ f116 1 314107"/>
                  <a:gd name="f152" fmla="*/ f117 1 176845"/>
                  <a:gd name="f153" fmla="*/ f118 1 314107"/>
                  <a:gd name="f154" fmla="*/ f119 1 176845"/>
                  <a:gd name="f155" fmla="*/ f120 1 314107"/>
                  <a:gd name="f156" fmla="*/ f121 1 176845"/>
                  <a:gd name="f157" fmla="*/ f122 1 314107"/>
                  <a:gd name="f158" fmla="*/ f123 1 176845"/>
                  <a:gd name="f159" fmla="*/ f124 1 314107"/>
                  <a:gd name="f160" fmla="*/ f125 1 176845"/>
                  <a:gd name="f161" fmla="*/ f126 1 314107"/>
                  <a:gd name="f162" fmla="*/ f127 1 176845"/>
                  <a:gd name="f163" fmla="*/ f128 1 314107"/>
                  <a:gd name="f164" fmla="*/ f129 1 176845"/>
                  <a:gd name="f165" fmla="*/ f130 1 314107"/>
                  <a:gd name="f166" fmla="*/ f131 1 176845"/>
                  <a:gd name="f167" fmla="*/ f132 1 314107"/>
                  <a:gd name="f168" fmla="*/ f133 1 176845"/>
                  <a:gd name="f169" fmla="*/ f134 1 314107"/>
                  <a:gd name="f170" fmla="*/ f135 1 176845"/>
                  <a:gd name="f171" fmla="*/ f136 1 314107"/>
                  <a:gd name="f172" fmla="*/ f137 1 176845"/>
                  <a:gd name="f173" fmla="*/ f138 1 314107"/>
                  <a:gd name="f174" fmla="*/ f139 1 176845"/>
                  <a:gd name="f175" fmla="*/ f140 1 176845"/>
                  <a:gd name="f176" fmla="*/ f141 1 314107"/>
                  <a:gd name="f177" fmla="*/ f142 1 176845"/>
                  <a:gd name="f178" fmla="*/ f143 1 176845"/>
                  <a:gd name="f179" fmla="*/ f144 1 314107"/>
                  <a:gd name="f180" fmla="*/ f145 1 176845"/>
                  <a:gd name="f181" fmla="*/ f146 1 314107"/>
                  <a:gd name="f182" fmla="*/ f5 1 f111"/>
                  <a:gd name="f183" fmla="*/ f6 1 f111"/>
                  <a:gd name="f184" fmla="*/ f5 1 f112"/>
                  <a:gd name="f185" fmla="*/ f7 1 f112"/>
                  <a:gd name="f186" fmla="+- f147 0 f1"/>
                  <a:gd name="f187" fmla="*/ f148 1 f111"/>
                  <a:gd name="f188" fmla="*/ f149 1 f112"/>
                  <a:gd name="f189" fmla="*/ f150 1 f111"/>
                  <a:gd name="f190" fmla="*/ f151 1 f112"/>
                  <a:gd name="f191" fmla="*/ f152 1 f111"/>
                  <a:gd name="f192" fmla="*/ f153 1 f112"/>
                  <a:gd name="f193" fmla="*/ f154 1 f111"/>
                  <a:gd name="f194" fmla="*/ f155 1 f112"/>
                  <a:gd name="f195" fmla="*/ f156 1 f111"/>
                  <a:gd name="f196" fmla="*/ f157 1 f112"/>
                  <a:gd name="f197" fmla="*/ f158 1 f111"/>
                  <a:gd name="f198" fmla="*/ f159 1 f112"/>
                  <a:gd name="f199" fmla="*/ f160 1 f111"/>
                  <a:gd name="f200" fmla="*/ f161 1 f112"/>
                  <a:gd name="f201" fmla="*/ f162 1 f111"/>
                  <a:gd name="f202" fmla="*/ f163 1 f112"/>
                  <a:gd name="f203" fmla="*/ f164 1 f111"/>
                  <a:gd name="f204" fmla="*/ f165 1 f112"/>
                  <a:gd name="f205" fmla="*/ f166 1 f111"/>
                  <a:gd name="f206" fmla="*/ f167 1 f112"/>
                  <a:gd name="f207" fmla="*/ f168 1 f111"/>
                  <a:gd name="f208" fmla="*/ f169 1 f112"/>
                  <a:gd name="f209" fmla="*/ f170 1 f111"/>
                  <a:gd name="f210" fmla="*/ f171 1 f112"/>
                  <a:gd name="f211" fmla="*/ f172 1 f111"/>
                  <a:gd name="f212" fmla="*/ f173 1 f112"/>
                  <a:gd name="f213" fmla="*/ f174 1 f111"/>
                  <a:gd name="f214" fmla="*/ f175 1 f111"/>
                  <a:gd name="f215" fmla="*/ f176 1 f112"/>
                  <a:gd name="f216" fmla="*/ f177 1 f111"/>
                  <a:gd name="f217" fmla="*/ f178 1 f111"/>
                  <a:gd name="f218" fmla="*/ f179 1 f112"/>
                  <a:gd name="f219" fmla="*/ f180 1 f111"/>
                  <a:gd name="f220" fmla="*/ f181 1 f112"/>
                  <a:gd name="f221" fmla="*/ f182 f106 1"/>
                  <a:gd name="f222" fmla="*/ f183 f106 1"/>
                  <a:gd name="f223" fmla="*/ f185 f107 1"/>
                  <a:gd name="f224" fmla="*/ f184 f107 1"/>
                  <a:gd name="f225" fmla="*/ f187 f106 1"/>
                  <a:gd name="f226" fmla="*/ f188 f107 1"/>
                  <a:gd name="f227" fmla="*/ f189 f106 1"/>
                  <a:gd name="f228" fmla="*/ f190 f107 1"/>
                  <a:gd name="f229" fmla="*/ f191 f106 1"/>
                  <a:gd name="f230" fmla="*/ f192 f107 1"/>
                  <a:gd name="f231" fmla="*/ f193 f106 1"/>
                  <a:gd name="f232" fmla="*/ f194 f107 1"/>
                  <a:gd name="f233" fmla="*/ f195 f106 1"/>
                  <a:gd name="f234" fmla="*/ f196 f107 1"/>
                  <a:gd name="f235" fmla="*/ f197 f106 1"/>
                  <a:gd name="f236" fmla="*/ f198 f107 1"/>
                  <a:gd name="f237" fmla="*/ f199 f106 1"/>
                  <a:gd name="f238" fmla="*/ f200 f107 1"/>
                  <a:gd name="f239" fmla="*/ f201 f106 1"/>
                  <a:gd name="f240" fmla="*/ f202 f107 1"/>
                  <a:gd name="f241" fmla="*/ f203 f106 1"/>
                  <a:gd name="f242" fmla="*/ f204 f107 1"/>
                  <a:gd name="f243" fmla="*/ f205 f106 1"/>
                  <a:gd name="f244" fmla="*/ f206 f107 1"/>
                  <a:gd name="f245" fmla="*/ f207 f106 1"/>
                  <a:gd name="f246" fmla="*/ f208 f107 1"/>
                  <a:gd name="f247" fmla="*/ f209 f106 1"/>
                  <a:gd name="f248" fmla="*/ f210 f107 1"/>
                  <a:gd name="f249" fmla="*/ f211 f106 1"/>
                  <a:gd name="f250" fmla="*/ f212 f107 1"/>
                  <a:gd name="f251" fmla="*/ f213 f106 1"/>
                  <a:gd name="f252" fmla="*/ f214 f106 1"/>
                  <a:gd name="f253" fmla="*/ f215 f107 1"/>
                  <a:gd name="f254" fmla="*/ f216 f106 1"/>
                  <a:gd name="f255" fmla="*/ f217 f106 1"/>
                  <a:gd name="f256" fmla="*/ f218 f107 1"/>
                  <a:gd name="f257" fmla="*/ f219 f106 1"/>
                  <a:gd name="f258" fmla="*/ f220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225" y="f226"/>
                  </a:cxn>
                  <a:cxn ang="f186">
                    <a:pos x="f227" y="f228"/>
                  </a:cxn>
                  <a:cxn ang="f186">
                    <a:pos x="f229" y="f230"/>
                  </a:cxn>
                  <a:cxn ang="f186">
                    <a:pos x="f231" y="f232"/>
                  </a:cxn>
                  <a:cxn ang="f186">
                    <a:pos x="f233" y="f234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7" y="f238"/>
                  </a:cxn>
                  <a:cxn ang="f186">
                    <a:pos x="f239" y="f240"/>
                  </a:cxn>
                  <a:cxn ang="f186">
                    <a:pos x="f241" y="f242"/>
                  </a:cxn>
                  <a:cxn ang="f186">
                    <a:pos x="f243" y="f244"/>
                  </a:cxn>
                  <a:cxn ang="f186">
                    <a:pos x="f245" y="f246"/>
                  </a:cxn>
                  <a:cxn ang="f186">
                    <a:pos x="f247" y="f248"/>
                  </a:cxn>
                  <a:cxn ang="f186">
                    <a:pos x="f249" y="f250"/>
                  </a:cxn>
                  <a:cxn ang="f186">
                    <a:pos x="f251" y="f238"/>
                  </a:cxn>
                  <a:cxn ang="f186">
                    <a:pos x="f252" y="f253"/>
                  </a:cxn>
                  <a:cxn ang="f186">
                    <a:pos x="f254" y="f234"/>
                  </a:cxn>
                  <a:cxn ang="f186">
                    <a:pos x="f255" y="f256"/>
                  </a:cxn>
                  <a:cxn ang="f186">
                    <a:pos x="f257" y="f258"/>
                  </a:cxn>
                  <a:cxn ang="f186">
                    <a:pos x="f225" y="f226"/>
                  </a:cxn>
                </a:cxnLst>
                <a:rect l="f221" t="f224" r="f222" b="f223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103" y="f104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7" name="Freeform: Shape 201"/>
              <p:cNvSpPr/>
              <p:nvPr/>
            </p:nvSpPr>
            <p:spPr>
              <a:xfrm rot="12101075">
                <a:off x="6605417" y="469323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8" name="Freeform: Shape 202"/>
              <p:cNvSpPr/>
              <p:nvPr/>
            </p:nvSpPr>
            <p:spPr>
              <a:xfrm rot="12101075">
                <a:off x="6647982" y="488229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9" name="Freeform: Shape 203"/>
              <p:cNvSpPr/>
              <p:nvPr/>
            </p:nvSpPr>
            <p:spPr>
              <a:xfrm rot="12101075">
                <a:off x="6404450" y="4613350"/>
                <a:ext cx="185385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5"/>
                  <a:gd name="f7" fmla="val 312881"/>
                  <a:gd name="f8" fmla="val 184057"/>
                  <a:gd name="f9" fmla="val 180237"/>
                  <a:gd name="f10" fmla="val 177182"/>
                  <a:gd name="f11" fmla="val 178373"/>
                  <a:gd name="f12" fmla="val 174126"/>
                  <a:gd name="f13" fmla="val 177227"/>
                  <a:gd name="f14" fmla="val 166105"/>
                  <a:gd name="f15" fmla="val 173026"/>
                  <a:gd name="f16" fmla="val 161904"/>
                  <a:gd name="f17" fmla="val 159657"/>
                  <a:gd name="f18" fmla="val 162286"/>
                  <a:gd name="f19" fmla="val 129865"/>
                  <a:gd name="f20" fmla="val 163050"/>
                  <a:gd name="f21" fmla="val 123372"/>
                  <a:gd name="f22" fmla="val 138222"/>
                  <a:gd name="f23" fmla="val 117642"/>
                  <a:gd name="f24" fmla="val 116451"/>
                  <a:gd name="f25" fmla="val 113059"/>
                  <a:gd name="f26" fmla="val 98499"/>
                  <a:gd name="f27" fmla="val 119934"/>
                  <a:gd name="f28" fmla="val 82457"/>
                  <a:gd name="f29" fmla="val 137504"/>
                  <a:gd name="f30" fmla="val 72144"/>
                  <a:gd name="f31" fmla="val 160421"/>
                  <a:gd name="f32" fmla="val 58776"/>
                  <a:gd name="f33" fmla="val 162331"/>
                  <a:gd name="f34" fmla="val 36240"/>
                  <a:gd name="f35" fmla="val 142851"/>
                  <a:gd name="f36" fmla="val 18289"/>
                  <a:gd name="f37" fmla="val 117260"/>
                  <a:gd name="f38" fmla="+- 0 0 5774"/>
                  <a:gd name="f39" fmla="val 58821"/>
                  <a:gd name="f40" fmla="+- 0 0 6156"/>
                  <a:gd name="f41" fmla="val 32466"/>
                  <a:gd name="f42" fmla="val 17525"/>
                  <a:gd name="f43" fmla="val 14132"/>
                  <a:gd name="f44" fmla="val 33949"/>
                  <a:gd name="f45" fmla="val 15660"/>
                  <a:gd name="f46" fmla="val 60304"/>
                  <a:gd name="f47" fmla="val 37050"/>
                  <a:gd name="f48" fmla="val 58439"/>
                  <a:gd name="f49" fmla="val 83603"/>
                  <a:gd name="f50" fmla="val 61113"/>
                  <a:gd name="f51" fmla="val 101937"/>
                  <a:gd name="f52" fmla="val 56147"/>
                  <a:gd name="f53" fmla="val 121417"/>
                  <a:gd name="f54" fmla="val 51182"/>
                  <a:gd name="f55" fmla="val 140896"/>
                  <a:gd name="f56" fmla="val 43161"/>
                  <a:gd name="f57" fmla="val 17952"/>
                  <a:gd name="f58" fmla="val 3438"/>
                  <a:gd name="f59" fmla="val 162668"/>
                  <a:gd name="f60" fmla="val 764"/>
                  <a:gd name="f61" fmla="val 168397"/>
                  <a:gd name="f62" fmla="val 382"/>
                  <a:gd name="f63" fmla="val 178710"/>
                  <a:gd name="f64" fmla="val 181765"/>
                  <a:gd name="f65" fmla="val 183675"/>
                  <a:gd name="f66" fmla="val 226072"/>
                  <a:gd name="f67" fmla="val 268087"/>
                  <a:gd name="f68" fmla="val 310484"/>
                  <a:gd name="f69" fmla="val 59203"/>
                  <a:gd name="f70" fmla="val 314304"/>
                  <a:gd name="f71" fmla="val 118788"/>
                  <a:gd name="f72" fmla="val 312776"/>
                  <a:gd name="f73" fmla="val 177991"/>
                  <a:gd name="f74" fmla="val 311248"/>
                  <a:gd name="f75" fmla="val 268469"/>
                  <a:gd name="f76" fmla="val 226454"/>
                  <a:gd name="f77" fmla="+- 0 0 -90"/>
                  <a:gd name="f78" fmla="*/ f3 1 178755"/>
                  <a:gd name="f79" fmla="*/ f4 1 312881"/>
                  <a:gd name="f80" fmla="+- f7 0 f5"/>
                  <a:gd name="f81" fmla="+- f6 0 f5"/>
                  <a:gd name="f82" fmla="*/ f77 f0 1"/>
                  <a:gd name="f83" fmla="*/ f81 1 178755"/>
                  <a:gd name="f84" fmla="*/ f80 1 312881"/>
                  <a:gd name="f85" fmla="*/ 178755 f81 1"/>
                  <a:gd name="f86" fmla="*/ 184057 f80 1"/>
                  <a:gd name="f87" fmla="*/ 178373 f81 1"/>
                  <a:gd name="f88" fmla="*/ 174126 f80 1"/>
                  <a:gd name="f89" fmla="*/ 159657 f81 1"/>
                  <a:gd name="f90" fmla="*/ 162286 f80 1"/>
                  <a:gd name="f91" fmla="*/ 117642 f81 1"/>
                  <a:gd name="f92" fmla="*/ 116451 f80 1"/>
                  <a:gd name="f93" fmla="*/ 137504 f81 1"/>
                  <a:gd name="f94" fmla="*/ 72144 f80 1"/>
                  <a:gd name="f95" fmla="*/ 142851 f81 1"/>
                  <a:gd name="f96" fmla="*/ 18289 f80 1"/>
                  <a:gd name="f97" fmla="*/ 32466 f81 1"/>
                  <a:gd name="f98" fmla="*/ 17525 f80 1"/>
                  <a:gd name="f99" fmla="*/ 37050 f81 1"/>
                  <a:gd name="f100" fmla="*/ 56147 f81 1"/>
                  <a:gd name="f101" fmla="*/ 121417 f80 1"/>
                  <a:gd name="f102" fmla="*/ 17952 f81 1"/>
                  <a:gd name="f103" fmla="*/ 382 f81 1"/>
                  <a:gd name="f104" fmla="*/ 178710 f80 1"/>
                  <a:gd name="f105" fmla="*/ 183675 f80 1"/>
                  <a:gd name="f106" fmla="*/ 0 f81 1"/>
                  <a:gd name="f107" fmla="*/ 310484 f80 1"/>
                  <a:gd name="f108" fmla="*/ 177991 f81 1"/>
                  <a:gd name="f109" fmla="*/ 311248 f80 1"/>
                  <a:gd name="f110" fmla="*/ f82 1 f2"/>
                  <a:gd name="f111" fmla="*/ f85 1 178755"/>
                  <a:gd name="f112" fmla="*/ f86 1 312881"/>
                  <a:gd name="f113" fmla="*/ f87 1 178755"/>
                  <a:gd name="f114" fmla="*/ f88 1 312881"/>
                  <a:gd name="f115" fmla="*/ f89 1 178755"/>
                  <a:gd name="f116" fmla="*/ f90 1 312881"/>
                  <a:gd name="f117" fmla="*/ f91 1 178755"/>
                  <a:gd name="f118" fmla="*/ f92 1 312881"/>
                  <a:gd name="f119" fmla="*/ f93 1 178755"/>
                  <a:gd name="f120" fmla="*/ f94 1 312881"/>
                  <a:gd name="f121" fmla="*/ f95 1 178755"/>
                  <a:gd name="f122" fmla="*/ f96 1 312881"/>
                  <a:gd name="f123" fmla="*/ f97 1 178755"/>
                  <a:gd name="f124" fmla="*/ f98 1 312881"/>
                  <a:gd name="f125" fmla="*/ f99 1 178755"/>
                  <a:gd name="f126" fmla="*/ f100 1 178755"/>
                  <a:gd name="f127" fmla="*/ f101 1 312881"/>
                  <a:gd name="f128" fmla="*/ f102 1 178755"/>
                  <a:gd name="f129" fmla="*/ f103 1 178755"/>
                  <a:gd name="f130" fmla="*/ f104 1 312881"/>
                  <a:gd name="f131" fmla="*/ f105 1 312881"/>
                  <a:gd name="f132" fmla="*/ f106 1 178755"/>
                  <a:gd name="f133" fmla="*/ f107 1 312881"/>
                  <a:gd name="f134" fmla="*/ f108 1 178755"/>
                  <a:gd name="f135" fmla="*/ f109 1 312881"/>
                  <a:gd name="f136" fmla="*/ f5 1 f83"/>
                  <a:gd name="f137" fmla="*/ f6 1 f83"/>
                  <a:gd name="f138" fmla="*/ f5 1 f84"/>
                  <a:gd name="f139" fmla="*/ f7 1 f84"/>
                  <a:gd name="f140" fmla="+- f110 0 f1"/>
                  <a:gd name="f141" fmla="*/ f111 1 f83"/>
                  <a:gd name="f142" fmla="*/ f112 1 f84"/>
                  <a:gd name="f143" fmla="*/ f113 1 f83"/>
                  <a:gd name="f144" fmla="*/ f114 1 f84"/>
                  <a:gd name="f145" fmla="*/ f115 1 f83"/>
                  <a:gd name="f146" fmla="*/ f116 1 f84"/>
                  <a:gd name="f147" fmla="*/ f117 1 f83"/>
                  <a:gd name="f148" fmla="*/ f118 1 f84"/>
                  <a:gd name="f149" fmla="*/ f119 1 f83"/>
                  <a:gd name="f150" fmla="*/ f120 1 f84"/>
                  <a:gd name="f151" fmla="*/ f121 1 f83"/>
                  <a:gd name="f152" fmla="*/ f122 1 f84"/>
                  <a:gd name="f153" fmla="*/ f123 1 f83"/>
                  <a:gd name="f154" fmla="*/ f124 1 f84"/>
                  <a:gd name="f155" fmla="*/ f125 1 f83"/>
                  <a:gd name="f156" fmla="*/ f126 1 f83"/>
                  <a:gd name="f157" fmla="*/ f127 1 f84"/>
                  <a:gd name="f158" fmla="*/ f128 1 f83"/>
                  <a:gd name="f159" fmla="*/ f129 1 f83"/>
                  <a:gd name="f160" fmla="*/ f130 1 f84"/>
                  <a:gd name="f161" fmla="*/ f131 1 f84"/>
                  <a:gd name="f162" fmla="*/ f132 1 f83"/>
                  <a:gd name="f163" fmla="*/ f133 1 f84"/>
                  <a:gd name="f164" fmla="*/ f134 1 f83"/>
                  <a:gd name="f165" fmla="*/ f135 1 f84"/>
                  <a:gd name="f166" fmla="*/ f136 f78 1"/>
                  <a:gd name="f167" fmla="*/ f137 f78 1"/>
                  <a:gd name="f168" fmla="*/ f139 f79 1"/>
                  <a:gd name="f169" fmla="*/ f138 f79 1"/>
                  <a:gd name="f170" fmla="*/ f141 f78 1"/>
                  <a:gd name="f171" fmla="*/ f142 f79 1"/>
                  <a:gd name="f172" fmla="*/ f143 f78 1"/>
                  <a:gd name="f173" fmla="*/ f144 f79 1"/>
                  <a:gd name="f174" fmla="*/ f145 f78 1"/>
                  <a:gd name="f175" fmla="*/ f146 f79 1"/>
                  <a:gd name="f176" fmla="*/ f147 f78 1"/>
                  <a:gd name="f177" fmla="*/ f148 f79 1"/>
                  <a:gd name="f178" fmla="*/ f149 f78 1"/>
                  <a:gd name="f179" fmla="*/ f150 f79 1"/>
                  <a:gd name="f180" fmla="*/ f151 f78 1"/>
                  <a:gd name="f181" fmla="*/ f152 f79 1"/>
                  <a:gd name="f182" fmla="*/ f153 f78 1"/>
                  <a:gd name="f183" fmla="*/ f154 f79 1"/>
                  <a:gd name="f184" fmla="*/ f155 f78 1"/>
                  <a:gd name="f185" fmla="*/ f156 f78 1"/>
                  <a:gd name="f186" fmla="*/ f157 f79 1"/>
                  <a:gd name="f187" fmla="*/ f158 f78 1"/>
                  <a:gd name="f188" fmla="*/ f159 f78 1"/>
                  <a:gd name="f189" fmla="*/ f160 f79 1"/>
                  <a:gd name="f190" fmla="*/ f161 f79 1"/>
                  <a:gd name="f191" fmla="*/ f162 f78 1"/>
                  <a:gd name="f192" fmla="*/ f163 f79 1"/>
                  <a:gd name="f193" fmla="*/ f164 f78 1"/>
                  <a:gd name="f194" fmla="*/ f165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0">
                    <a:pos x="f170" y="f171"/>
                  </a:cxn>
                  <a:cxn ang="f140">
                    <a:pos x="f172" y="f173"/>
                  </a:cxn>
                  <a:cxn ang="f140">
                    <a:pos x="f174" y="f175"/>
                  </a:cxn>
                  <a:cxn ang="f140">
                    <a:pos x="f176" y="f177"/>
                  </a:cxn>
                  <a:cxn ang="f140">
                    <a:pos x="f178" y="f179"/>
                  </a:cxn>
                  <a:cxn ang="f140">
                    <a:pos x="f180" y="f181"/>
                  </a:cxn>
                  <a:cxn ang="f140">
                    <a:pos x="f182" y="f183"/>
                  </a:cxn>
                  <a:cxn ang="f140">
                    <a:pos x="f184" y="f179"/>
                  </a:cxn>
                  <a:cxn ang="f140">
                    <a:pos x="f185" y="f186"/>
                  </a:cxn>
                  <a:cxn ang="f140">
                    <a:pos x="f187" y="f175"/>
                  </a:cxn>
                  <a:cxn ang="f140">
                    <a:pos x="f188" y="f189"/>
                  </a:cxn>
                  <a:cxn ang="f140">
                    <a:pos x="f188" y="f190"/>
                  </a:cxn>
                  <a:cxn ang="f140">
                    <a:pos x="f191" y="f192"/>
                  </a:cxn>
                  <a:cxn ang="f140">
                    <a:pos x="f193" y="f194"/>
                  </a:cxn>
                  <a:cxn ang="f140">
                    <a:pos x="f170" y="f171"/>
                  </a:cxn>
                </a:cxnLst>
                <a:rect l="f166" t="f169" r="f167" b="f168"/>
                <a:pathLst>
                  <a:path w="178755" h="312881">
                    <a:moveTo>
                      <a:pt x="f6" y="f8"/>
                    </a:move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30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16"/>
                      <a:pt x="f57" y="f18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2" y="f9"/>
                      <a:pt x="f62" y="f64"/>
                      <a:pt x="f62" y="f65"/>
                    </a:cubicBezTo>
                    <a:cubicBezTo>
                      <a:pt x="f60" y="f66"/>
                      <a:pt x="f62" y="f67"/>
                      <a:pt x="f5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6" y="f75"/>
                      <a:pt x="f73" y="f76"/>
                      <a:pt x="f6" y="f8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0" name="Freeform: Shape 204"/>
              <p:cNvSpPr/>
              <p:nvPr/>
            </p:nvSpPr>
            <p:spPr>
              <a:xfrm rot="12101075">
                <a:off x="6447015" y="4802380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5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1" name="Freeform: Shape 205"/>
              <p:cNvSpPr/>
              <p:nvPr/>
            </p:nvSpPr>
            <p:spPr>
              <a:xfrm rot="12101075">
                <a:off x="6197658" y="453194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7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2" name="Freeform: Shape 206"/>
              <p:cNvSpPr/>
              <p:nvPr/>
            </p:nvSpPr>
            <p:spPr>
              <a:xfrm rot="12101075">
                <a:off x="6240370" y="4720641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176463"/>
                  <a:gd name="f104" fmla="val 46116"/>
                  <a:gd name="f105" fmla="+- 0 0 -90"/>
                  <a:gd name="f106" fmla="*/ f3 1 176845"/>
                  <a:gd name="f107" fmla="*/ f4 1 314107"/>
                  <a:gd name="f108" fmla="+- f7 0 f5"/>
                  <a:gd name="f109" fmla="+- f6 0 f5"/>
                  <a:gd name="f110" fmla="*/ f105 f0 1"/>
                  <a:gd name="f111" fmla="*/ f109 1 176845"/>
                  <a:gd name="f112" fmla="*/ f108 1 314107"/>
                  <a:gd name="f113" fmla="*/ 176845 f109 1"/>
                  <a:gd name="f114" fmla="*/ 4101 f108 1"/>
                  <a:gd name="f115" fmla="*/ 9931 f109 1"/>
                  <a:gd name="f116" fmla="*/ 1045 f108 1"/>
                  <a:gd name="f117" fmla="*/ 382 f109 1"/>
                  <a:gd name="f118" fmla="*/ 16323 f108 1"/>
                  <a:gd name="f119" fmla="*/ 0 f109 1"/>
                  <a:gd name="f120" fmla="*/ 137021 f108 1"/>
                  <a:gd name="f121" fmla="*/ 14132 f109 1"/>
                  <a:gd name="f122" fmla="*/ 152299 f108 1"/>
                  <a:gd name="f123" fmla="*/ 49654 f109 1"/>
                  <a:gd name="f124" fmla="*/ 183238 f108 1"/>
                  <a:gd name="f125" fmla="*/ 35522 f109 1"/>
                  <a:gd name="f126" fmla="*/ 241677 f108 1"/>
                  <a:gd name="f127" fmla="*/ 20244 f109 1"/>
                  <a:gd name="f128" fmla="*/ 257337 f108 1"/>
                  <a:gd name="f129" fmla="*/ 24063 f109 1"/>
                  <a:gd name="f130" fmla="*/ 289039 f108 1"/>
                  <a:gd name="f131" fmla="*/ 33994 f109 1"/>
                  <a:gd name="f132" fmla="*/ 298970 f108 1"/>
                  <a:gd name="f133" fmla="*/ 135976 f109 1"/>
                  <a:gd name="f134" fmla="*/ 299734 f108 1"/>
                  <a:gd name="f135" fmla="*/ 145525 f109 1"/>
                  <a:gd name="f136" fmla="*/ 290949 f108 1"/>
                  <a:gd name="f137" fmla="*/ 152018 f109 1"/>
                  <a:gd name="f138" fmla="*/ 261538 f108 1"/>
                  <a:gd name="f139" fmla="*/ 134448 f109 1"/>
                  <a:gd name="f140" fmla="*/ 118406 f109 1"/>
                  <a:gd name="f141" fmla="*/ 188203 f108 1"/>
                  <a:gd name="f142" fmla="*/ 156983 f109 1"/>
                  <a:gd name="f143" fmla="*/ 174935 f109 1"/>
                  <a:gd name="f144" fmla="*/ 143896 f108 1"/>
                  <a:gd name="f145" fmla="*/ 176081 f109 1"/>
                  <a:gd name="f146" fmla="*/ 130528 f108 1"/>
                  <a:gd name="f147" fmla="*/ f110 1 f2"/>
                  <a:gd name="f148" fmla="*/ f113 1 176845"/>
                  <a:gd name="f149" fmla="*/ f114 1 314107"/>
                  <a:gd name="f150" fmla="*/ f115 1 176845"/>
                  <a:gd name="f151" fmla="*/ f116 1 314107"/>
                  <a:gd name="f152" fmla="*/ f117 1 176845"/>
                  <a:gd name="f153" fmla="*/ f118 1 314107"/>
                  <a:gd name="f154" fmla="*/ f119 1 176845"/>
                  <a:gd name="f155" fmla="*/ f120 1 314107"/>
                  <a:gd name="f156" fmla="*/ f121 1 176845"/>
                  <a:gd name="f157" fmla="*/ f122 1 314107"/>
                  <a:gd name="f158" fmla="*/ f123 1 176845"/>
                  <a:gd name="f159" fmla="*/ f124 1 314107"/>
                  <a:gd name="f160" fmla="*/ f125 1 176845"/>
                  <a:gd name="f161" fmla="*/ f126 1 314107"/>
                  <a:gd name="f162" fmla="*/ f127 1 176845"/>
                  <a:gd name="f163" fmla="*/ f128 1 314107"/>
                  <a:gd name="f164" fmla="*/ f129 1 176845"/>
                  <a:gd name="f165" fmla="*/ f130 1 314107"/>
                  <a:gd name="f166" fmla="*/ f131 1 176845"/>
                  <a:gd name="f167" fmla="*/ f132 1 314107"/>
                  <a:gd name="f168" fmla="*/ f133 1 176845"/>
                  <a:gd name="f169" fmla="*/ f134 1 314107"/>
                  <a:gd name="f170" fmla="*/ f135 1 176845"/>
                  <a:gd name="f171" fmla="*/ f136 1 314107"/>
                  <a:gd name="f172" fmla="*/ f137 1 176845"/>
                  <a:gd name="f173" fmla="*/ f138 1 314107"/>
                  <a:gd name="f174" fmla="*/ f139 1 176845"/>
                  <a:gd name="f175" fmla="*/ f140 1 176845"/>
                  <a:gd name="f176" fmla="*/ f141 1 314107"/>
                  <a:gd name="f177" fmla="*/ f142 1 176845"/>
                  <a:gd name="f178" fmla="*/ f143 1 176845"/>
                  <a:gd name="f179" fmla="*/ f144 1 314107"/>
                  <a:gd name="f180" fmla="*/ f145 1 176845"/>
                  <a:gd name="f181" fmla="*/ f146 1 314107"/>
                  <a:gd name="f182" fmla="*/ f5 1 f111"/>
                  <a:gd name="f183" fmla="*/ f6 1 f111"/>
                  <a:gd name="f184" fmla="*/ f5 1 f112"/>
                  <a:gd name="f185" fmla="*/ f7 1 f112"/>
                  <a:gd name="f186" fmla="+- f147 0 f1"/>
                  <a:gd name="f187" fmla="*/ f148 1 f111"/>
                  <a:gd name="f188" fmla="*/ f149 1 f112"/>
                  <a:gd name="f189" fmla="*/ f150 1 f111"/>
                  <a:gd name="f190" fmla="*/ f151 1 f112"/>
                  <a:gd name="f191" fmla="*/ f152 1 f111"/>
                  <a:gd name="f192" fmla="*/ f153 1 f112"/>
                  <a:gd name="f193" fmla="*/ f154 1 f111"/>
                  <a:gd name="f194" fmla="*/ f155 1 f112"/>
                  <a:gd name="f195" fmla="*/ f156 1 f111"/>
                  <a:gd name="f196" fmla="*/ f157 1 f112"/>
                  <a:gd name="f197" fmla="*/ f158 1 f111"/>
                  <a:gd name="f198" fmla="*/ f159 1 f112"/>
                  <a:gd name="f199" fmla="*/ f160 1 f111"/>
                  <a:gd name="f200" fmla="*/ f161 1 f112"/>
                  <a:gd name="f201" fmla="*/ f162 1 f111"/>
                  <a:gd name="f202" fmla="*/ f163 1 f112"/>
                  <a:gd name="f203" fmla="*/ f164 1 f111"/>
                  <a:gd name="f204" fmla="*/ f165 1 f112"/>
                  <a:gd name="f205" fmla="*/ f166 1 f111"/>
                  <a:gd name="f206" fmla="*/ f167 1 f112"/>
                  <a:gd name="f207" fmla="*/ f168 1 f111"/>
                  <a:gd name="f208" fmla="*/ f169 1 f112"/>
                  <a:gd name="f209" fmla="*/ f170 1 f111"/>
                  <a:gd name="f210" fmla="*/ f171 1 f112"/>
                  <a:gd name="f211" fmla="*/ f172 1 f111"/>
                  <a:gd name="f212" fmla="*/ f173 1 f112"/>
                  <a:gd name="f213" fmla="*/ f174 1 f111"/>
                  <a:gd name="f214" fmla="*/ f175 1 f111"/>
                  <a:gd name="f215" fmla="*/ f176 1 f112"/>
                  <a:gd name="f216" fmla="*/ f177 1 f111"/>
                  <a:gd name="f217" fmla="*/ f178 1 f111"/>
                  <a:gd name="f218" fmla="*/ f179 1 f112"/>
                  <a:gd name="f219" fmla="*/ f180 1 f111"/>
                  <a:gd name="f220" fmla="*/ f181 1 f112"/>
                  <a:gd name="f221" fmla="*/ f182 f106 1"/>
                  <a:gd name="f222" fmla="*/ f183 f106 1"/>
                  <a:gd name="f223" fmla="*/ f185 f107 1"/>
                  <a:gd name="f224" fmla="*/ f184 f107 1"/>
                  <a:gd name="f225" fmla="*/ f187 f106 1"/>
                  <a:gd name="f226" fmla="*/ f188 f107 1"/>
                  <a:gd name="f227" fmla="*/ f189 f106 1"/>
                  <a:gd name="f228" fmla="*/ f190 f107 1"/>
                  <a:gd name="f229" fmla="*/ f191 f106 1"/>
                  <a:gd name="f230" fmla="*/ f192 f107 1"/>
                  <a:gd name="f231" fmla="*/ f193 f106 1"/>
                  <a:gd name="f232" fmla="*/ f194 f107 1"/>
                  <a:gd name="f233" fmla="*/ f195 f106 1"/>
                  <a:gd name="f234" fmla="*/ f196 f107 1"/>
                  <a:gd name="f235" fmla="*/ f197 f106 1"/>
                  <a:gd name="f236" fmla="*/ f198 f107 1"/>
                  <a:gd name="f237" fmla="*/ f199 f106 1"/>
                  <a:gd name="f238" fmla="*/ f200 f107 1"/>
                  <a:gd name="f239" fmla="*/ f201 f106 1"/>
                  <a:gd name="f240" fmla="*/ f202 f107 1"/>
                  <a:gd name="f241" fmla="*/ f203 f106 1"/>
                  <a:gd name="f242" fmla="*/ f204 f107 1"/>
                  <a:gd name="f243" fmla="*/ f205 f106 1"/>
                  <a:gd name="f244" fmla="*/ f206 f107 1"/>
                  <a:gd name="f245" fmla="*/ f207 f106 1"/>
                  <a:gd name="f246" fmla="*/ f208 f107 1"/>
                  <a:gd name="f247" fmla="*/ f209 f106 1"/>
                  <a:gd name="f248" fmla="*/ f210 f107 1"/>
                  <a:gd name="f249" fmla="*/ f211 f106 1"/>
                  <a:gd name="f250" fmla="*/ f212 f107 1"/>
                  <a:gd name="f251" fmla="*/ f213 f106 1"/>
                  <a:gd name="f252" fmla="*/ f214 f106 1"/>
                  <a:gd name="f253" fmla="*/ f215 f107 1"/>
                  <a:gd name="f254" fmla="*/ f216 f106 1"/>
                  <a:gd name="f255" fmla="*/ f217 f106 1"/>
                  <a:gd name="f256" fmla="*/ f218 f107 1"/>
                  <a:gd name="f257" fmla="*/ f219 f106 1"/>
                  <a:gd name="f258" fmla="*/ f220 f10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225" y="f226"/>
                  </a:cxn>
                  <a:cxn ang="f186">
                    <a:pos x="f227" y="f228"/>
                  </a:cxn>
                  <a:cxn ang="f186">
                    <a:pos x="f229" y="f230"/>
                  </a:cxn>
                  <a:cxn ang="f186">
                    <a:pos x="f231" y="f232"/>
                  </a:cxn>
                  <a:cxn ang="f186">
                    <a:pos x="f233" y="f234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5" y="f236"/>
                  </a:cxn>
                  <a:cxn ang="f186">
                    <a:pos x="f237" y="f238"/>
                  </a:cxn>
                  <a:cxn ang="f186">
                    <a:pos x="f239" y="f240"/>
                  </a:cxn>
                  <a:cxn ang="f186">
                    <a:pos x="f241" y="f242"/>
                  </a:cxn>
                  <a:cxn ang="f186">
                    <a:pos x="f243" y="f244"/>
                  </a:cxn>
                  <a:cxn ang="f186">
                    <a:pos x="f245" y="f246"/>
                  </a:cxn>
                  <a:cxn ang="f186">
                    <a:pos x="f247" y="f248"/>
                  </a:cxn>
                  <a:cxn ang="f186">
                    <a:pos x="f249" y="f250"/>
                  </a:cxn>
                  <a:cxn ang="f186">
                    <a:pos x="f251" y="f238"/>
                  </a:cxn>
                  <a:cxn ang="f186">
                    <a:pos x="f252" y="f253"/>
                  </a:cxn>
                  <a:cxn ang="f186">
                    <a:pos x="f254" y="f234"/>
                  </a:cxn>
                  <a:cxn ang="f186">
                    <a:pos x="f255" y="f256"/>
                  </a:cxn>
                  <a:cxn ang="f186">
                    <a:pos x="f257" y="f258"/>
                  </a:cxn>
                  <a:cxn ang="f186">
                    <a:pos x="f225" y="f226"/>
                  </a:cxn>
                </a:cxnLst>
                <a:rect l="f221" t="f224" r="f222" b="f223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103" y="f104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3" name="Freeform: Shape 207"/>
              <p:cNvSpPr/>
              <p:nvPr/>
            </p:nvSpPr>
            <p:spPr>
              <a:xfrm rot="12101075">
                <a:off x="5996691" y="4452037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4" name="Freeform: Shape 208"/>
              <p:cNvSpPr/>
              <p:nvPr/>
            </p:nvSpPr>
            <p:spPr>
              <a:xfrm rot="12101075">
                <a:off x="6039403" y="4640723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7"/>
                  <a:gd name="f96" fmla="val 174936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6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5" name="Freeform: Shape 209"/>
              <p:cNvSpPr/>
              <p:nvPr/>
            </p:nvSpPr>
            <p:spPr>
              <a:xfrm rot="12101075">
                <a:off x="5794399" y="437542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19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1"/>
                  <a:gd name="f22" fmla="val 123371"/>
                  <a:gd name="f23" fmla="val 138604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2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49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6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7"/>
                  <a:gd name="f62" fmla="val 764"/>
                  <a:gd name="f63" fmla="val 168397"/>
                  <a:gd name="f64" fmla="val 382"/>
                  <a:gd name="f65" fmla="val 178710"/>
                  <a:gd name="f66" fmla="val 180238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49 f84 1"/>
                  <a:gd name="f103" fmla="*/ 72144 f83 1"/>
                  <a:gd name="f104" fmla="*/ 56147 f84 1"/>
                  <a:gd name="f105" fmla="*/ 121416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6" name="Freeform: Shape 210"/>
              <p:cNvSpPr/>
              <p:nvPr/>
            </p:nvSpPr>
            <p:spPr>
              <a:xfrm rot="12101075">
                <a:off x="5837111" y="4564124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7" name="Freeform: Shape 211"/>
              <p:cNvSpPr/>
              <p:nvPr/>
            </p:nvSpPr>
            <p:spPr>
              <a:xfrm rot="12101075">
                <a:off x="10490336" y="6858253"/>
                <a:ext cx="13066" cy="55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604"/>
                  <a:gd name="f7" fmla="val 5347"/>
                  <a:gd name="f8" fmla="val 1910"/>
                  <a:gd name="f9" fmla="val 3438"/>
                  <a:gd name="f10" fmla="val 4965"/>
                  <a:gd name="f11" fmla="val 4583"/>
                  <a:gd name="f12" fmla="val 9167"/>
                  <a:gd name="f13" fmla="val 12605"/>
                  <a:gd name="f14" fmla="val 8785"/>
                  <a:gd name="f15" fmla="val 1528"/>
                  <a:gd name="f16" fmla="val 764"/>
                  <a:gd name="f17" fmla="+- 0 0 -90"/>
                  <a:gd name="f18" fmla="*/ f3 1 12604"/>
                  <a:gd name="f19" fmla="*/ f4 1 5347"/>
                  <a:gd name="f20" fmla="+- f7 0 f5"/>
                  <a:gd name="f21" fmla="+- f6 0 f5"/>
                  <a:gd name="f22" fmla="*/ f17 f0 1"/>
                  <a:gd name="f23" fmla="*/ f21 1 12604"/>
                  <a:gd name="f24" fmla="*/ f20 1 5347"/>
                  <a:gd name="f25" fmla="*/ 0 f21 1"/>
                  <a:gd name="f26" fmla="*/ 0 f20 1"/>
                  <a:gd name="f27" fmla="*/ 5347 f20 1"/>
                  <a:gd name="f28" fmla="*/ 12605 f21 1"/>
                  <a:gd name="f29" fmla="*/ 1910 f20 1"/>
                  <a:gd name="f30" fmla="*/ f22 1 f2"/>
                  <a:gd name="f31" fmla="*/ f25 1 12604"/>
                  <a:gd name="f32" fmla="*/ f26 1 5347"/>
                  <a:gd name="f33" fmla="*/ f27 1 5347"/>
                  <a:gd name="f34" fmla="*/ f28 1 12604"/>
                  <a:gd name="f35" fmla="*/ f29 1 5347"/>
                  <a:gd name="f36" fmla="*/ f5 1 f23"/>
                  <a:gd name="f37" fmla="*/ f6 1 f23"/>
                  <a:gd name="f38" fmla="*/ f5 1 f24"/>
                  <a:gd name="f39" fmla="*/ f7 1 f24"/>
                  <a:gd name="f40" fmla="+- f30 0 f1"/>
                  <a:gd name="f41" fmla="*/ f31 1 f23"/>
                  <a:gd name="f42" fmla="*/ f32 1 f24"/>
                  <a:gd name="f43" fmla="*/ f33 1 f24"/>
                  <a:gd name="f44" fmla="*/ f34 1 f23"/>
                  <a:gd name="f45" fmla="*/ f35 1 f24"/>
                  <a:gd name="f46" fmla="*/ f36 f18 1"/>
                  <a:gd name="f47" fmla="*/ f37 f18 1"/>
                  <a:gd name="f48" fmla="*/ f39 f19 1"/>
                  <a:gd name="f49" fmla="*/ f38 f19 1"/>
                  <a:gd name="f50" fmla="*/ f41 f18 1"/>
                  <a:gd name="f51" fmla="*/ f42 f19 1"/>
                  <a:gd name="f52" fmla="*/ f43 f19 1"/>
                  <a:gd name="f53" fmla="*/ f44 f18 1"/>
                  <a:gd name="f54" fmla="*/ f45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50" y="f51"/>
                  </a:cxn>
                  <a:cxn ang="f40">
                    <a:pos x="f50" y="f52"/>
                  </a:cxn>
                  <a:cxn ang="f40">
                    <a:pos x="f53" y="f54"/>
                  </a:cxn>
                  <a:cxn ang="f40">
                    <a:pos x="f50" y="f51"/>
                  </a:cxn>
                </a:cxnLst>
                <a:rect l="f46" t="f49" r="f47" b="f48"/>
                <a:pathLst>
                  <a:path w="12604" h="5347">
                    <a:moveTo>
                      <a:pt x="f5" y="f5"/>
                    </a:moveTo>
                    <a:cubicBezTo>
                      <a:pt x="f5" y="f8"/>
                      <a:pt x="f5" y="f9"/>
                      <a:pt x="f5" y="f7"/>
                    </a:cubicBezTo>
                    <a:cubicBezTo>
                      <a:pt x="f10" y="f11"/>
                      <a:pt x="f12" y="f9"/>
                      <a:pt x="f13" y="f8"/>
                    </a:cubicBezTo>
                    <a:cubicBezTo>
                      <a:pt x="f14" y="f15"/>
                      <a:pt x="f11" y="f16"/>
                      <a:pt x="f5" y="f5"/>
                    </a:cubicBezTo>
                    <a:close/>
                  </a:path>
                </a:pathLst>
              </a:custGeom>
              <a:solidFill>
                <a:srgbClr val="D6B1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: Shape 212"/>
              <p:cNvSpPr/>
              <p:nvPr/>
            </p:nvSpPr>
            <p:spPr>
              <a:xfrm rot="12101075">
                <a:off x="10484997" y="6860843"/>
                <a:ext cx="18223" cy="23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569"/>
                  <a:gd name="f7" fmla="val 2249"/>
                  <a:gd name="f8" fmla="val 17570"/>
                  <a:gd name="f9" fmla="val 340"/>
                  <a:gd name="f10" fmla="val 11841"/>
                  <a:gd name="f11" fmla="+- 0 0 424"/>
                  <a:gd name="f12" fmla="val 6111"/>
                  <a:gd name="f13" fmla="val 4965"/>
                  <a:gd name="f14" fmla="val 1103"/>
                  <a:gd name="f15" fmla="val 9167"/>
                  <a:gd name="f16" fmla="val 1867"/>
                  <a:gd name="f17" fmla="val 12605"/>
                  <a:gd name="f18" fmla="val 14514"/>
                  <a:gd name="f19" fmla="val 16042"/>
                  <a:gd name="f20" fmla="+- 0 0 -90"/>
                  <a:gd name="f21" fmla="*/ f3 1 17569"/>
                  <a:gd name="f22" fmla="*/ f4 1 2249"/>
                  <a:gd name="f23" fmla="+- f7 0 f5"/>
                  <a:gd name="f24" fmla="+- f6 0 f5"/>
                  <a:gd name="f25" fmla="*/ f20 f0 1"/>
                  <a:gd name="f26" fmla="*/ f24 1 17569"/>
                  <a:gd name="f27" fmla="*/ f23 1 2249"/>
                  <a:gd name="f28" fmla="*/ 17570 f24 1"/>
                  <a:gd name="f29" fmla="*/ 340 f23 1"/>
                  <a:gd name="f30" fmla="*/ 0 f24 1"/>
                  <a:gd name="f31" fmla="*/ 12605 f24 1"/>
                  <a:gd name="f32" fmla="*/ 2249 f23 1"/>
                  <a:gd name="f33" fmla="*/ f25 1 f2"/>
                  <a:gd name="f34" fmla="*/ f28 1 17569"/>
                  <a:gd name="f35" fmla="*/ f29 1 2249"/>
                  <a:gd name="f36" fmla="*/ f30 1 17569"/>
                  <a:gd name="f37" fmla="*/ f31 1 17569"/>
                  <a:gd name="f38" fmla="*/ f32 1 2249"/>
                  <a:gd name="f39" fmla="*/ f5 1 f26"/>
                  <a:gd name="f40" fmla="*/ f6 1 f26"/>
                  <a:gd name="f41" fmla="*/ f5 1 f27"/>
                  <a:gd name="f42" fmla="*/ f7 1 f27"/>
                  <a:gd name="f43" fmla="+- f33 0 f1"/>
                  <a:gd name="f44" fmla="*/ f34 1 f26"/>
                  <a:gd name="f45" fmla="*/ f35 1 f27"/>
                  <a:gd name="f46" fmla="*/ f36 1 f26"/>
                  <a:gd name="f47" fmla="*/ f37 1 f26"/>
                  <a:gd name="f48" fmla="*/ f38 1 f27"/>
                  <a:gd name="f49" fmla="*/ f39 f21 1"/>
                  <a:gd name="f50" fmla="*/ f40 f21 1"/>
                  <a:gd name="f51" fmla="*/ f42 f22 1"/>
                  <a:gd name="f52" fmla="*/ f41 f22 1"/>
                  <a:gd name="f53" fmla="*/ f44 f21 1"/>
                  <a:gd name="f54" fmla="*/ f45 f22 1"/>
                  <a:gd name="f55" fmla="*/ f46 f21 1"/>
                  <a:gd name="f56" fmla="*/ f47 f21 1"/>
                  <a:gd name="f57" fmla="*/ f48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3" y="f54"/>
                  </a:cxn>
                  <a:cxn ang="f43">
                    <a:pos x="f55" y="f54"/>
                  </a:cxn>
                  <a:cxn ang="f43">
                    <a:pos x="f56" y="f57"/>
                  </a:cxn>
                  <a:cxn ang="f43">
                    <a:pos x="f53" y="f54"/>
                  </a:cxn>
                </a:cxnLst>
                <a:rect l="f49" t="f52" r="f50" b="f51"/>
                <a:pathLst>
                  <a:path w="17569" h="2249">
                    <a:moveTo>
                      <a:pt x="f8" y="f9"/>
                    </a:moveTo>
                    <a:cubicBezTo>
                      <a:pt x="f10" y="f11"/>
                      <a:pt x="f12" y="f9"/>
                      <a:pt x="f5" y="f9"/>
                    </a:cubicBezTo>
                    <a:cubicBezTo>
                      <a:pt x="f13" y="f14"/>
                      <a:pt x="f15" y="f16"/>
                      <a:pt x="f17" y="f7"/>
                    </a:cubicBezTo>
                    <a:cubicBezTo>
                      <a:pt x="f18" y="f16"/>
                      <a:pt x="f19" y="f14"/>
                      <a:pt x="f8" y="f9"/>
                    </a:cubicBezTo>
                    <a:close/>
                  </a:path>
                </a:pathLst>
              </a:custGeom>
              <a:solidFill>
                <a:srgbClr val="D6B1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9" name="Freeform: Shape 213"/>
              <p:cNvSpPr/>
              <p:nvPr/>
            </p:nvSpPr>
            <p:spPr>
              <a:xfrm rot="12101075">
                <a:off x="10433991" y="6205162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0" name="Freeform: Shape 214"/>
              <p:cNvSpPr/>
              <p:nvPr/>
            </p:nvSpPr>
            <p:spPr>
              <a:xfrm rot="12101075">
                <a:off x="10476694" y="6393856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: Shape 215"/>
              <p:cNvSpPr/>
              <p:nvPr/>
            </p:nvSpPr>
            <p:spPr>
              <a:xfrm rot="12101075">
                <a:off x="10233015" y="6125261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: Shape 216"/>
              <p:cNvSpPr/>
              <p:nvPr/>
            </p:nvSpPr>
            <p:spPr>
              <a:xfrm rot="12101075">
                <a:off x="10275727" y="6313947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3" name="Freeform: Shape 217"/>
              <p:cNvSpPr/>
              <p:nvPr/>
            </p:nvSpPr>
            <p:spPr>
              <a:xfrm rot="12101075">
                <a:off x="10030869" y="60482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4" name="Freeform: Shape 218"/>
              <p:cNvSpPr/>
              <p:nvPr/>
            </p:nvSpPr>
            <p:spPr>
              <a:xfrm rot="12101075">
                <a:off x="10073434" y="623733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5" name="Freeform: Shape 219"/>
              <p:cNvSpPr/>
              <p:nvPr/>
            </p:nvSpPr>
            <p:spPr>
              <a:xfrm rot="12101075">
                <a:off x="9829902" y="5968369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: Shape 220"/>
              <p:cNvSpPr/>
              <p:nvPr/>
            </p:nvSpPr>
            <p:spPr>
              <a:xfrm rot="12101075">
                <a:off x="9872833" y="615757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7" name="Freeform: Shape 221"/>
              <p:cNvSpPr/>
              <p:nvPr/>
            </p:nvSpPr>
            <p:spPr>
              <a:xfrm rot="12101075">
                <a:off x="9629292" y="5888605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12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8" name="Freeform: Shape 222"/>
              <p:cNvSpPr/>
              <p:nvPr/>
            </p:nvSpPr>
            <p:spPr>
              <a:xfrm rot="12101075">
                <a:off x="9671857" y="6077657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9" name="Freeform: Shape 223"/>
              <p:cNvSpPr/>
              <p:nvPr/>
            </p:nvSpPr>
            <p:spPr>
              <a:xfrm rot="12101075">
                <a:off x="9429495" y="580574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20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2"/>
                  <a:gd name="f22" fmla="val 123371"/>
                  <a:gd name="f23" fmla="val 138605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3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7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7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7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0" name="Freeform: Shape 224"/>
              <p:cNvSpPr/>
              <p:nvPr/>
            </p:nvSpPr>
            <p:spPr>
              <a:xfrm rot="12101075">
                <a:off x="9472207" y="5994428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7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3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5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7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1" name="Freeform: Shape 225"/>
              <p:cNvSpPr/>
              <p:nvPr/>
            </p:nvSpPr>
            <p:spPr>
              <a:xfrm rot="12101075">
                <a:off x="9227349" y="5728778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2" name="Freeform: Shape 226"/>
              <p:cNvSpPr/>
              <p:nvPr/>
            </p:nvSpPr>
            <p:spPr>
              <a:xfrm rot="12101075">
                <a:off x="9269915" y="5917829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3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3" name="Freeform: Shape 227"/>
              <p:cNvSpPr/>
              <p:nvPr/>
            </p:nvSpPr>
            <p:spPr>
              <a:xfrm rot="12101075">
                <a:off x="9026382" y="564885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8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4" name="Freeform: Shape 228"/>
              <p:cNvSpPr/>
              <p:nvPr/>
            </p:nvSpPr>
            <p:spPr>
              <a:xfrm rot="12101075">
                <a:off x="9068948" y="5837910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3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5" name="Freeform: Shape 229"/>
              <p:cNvSpPr/>
              <p:nvPr/>
            </p:nvSpPr>
            <p:spPr>
              <a:xfrm rot="12101075">
                <a:off x="5593432" y="4295520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439"/>
                  <a:gd name="f10" fmla="val 180619"/>
                  <a:gd name="f11" fmla="val 177564"/>
                  <a:gd name="f12" fmla="val 178373"/>
                  <a:gd name="f13" fmla="val 174508"/>
                  <a:gd name="f14" fmla="val 177227"/>
                  <a:gd name="f15" fmla="val 166487"/>
                  <a:gd name="f16" fmla="val 173026"/>
                  <a:gd name="f17" fmla="val 162286"/>
                  <a:gd name="f18" fmla="val 159657"/>
                  <a:gd name="f19" fmla="val 162668"/>
                  <a:gd name="f20" fmla="val 129865"/>
                  <a:gd name="f21" fmla="val 163431"/>
                  <a:gd name="f22" fmla="val 123371"/>
                  <a:gd name="f23" fmla="val 138604"/>
                  <a:gd name="f24" fmla="val 117642"/>
                  <a:gd name="f25" fmla="val 116833"/>
                  <a:gd name="f26" fmla="val 113059"/>
                  <a:gd name="f27" fmla="val 98881"/>
                  <a:gd name="f28" fmla="val 119934"/>
                  <a:gd name="f29" fmla="val 82839"/>
                  <a:gd name="f30" fmla="val 137504"/>
                  <a:gd name="f31" fmla="val 72526"/>
                  <a:gd name="f32" fmla="val 160421"/>
                  <a:gd name="f33" fmla="val 59158"/>
                  <a:gd name="f34" fmla="val 162331"/>
                  <a:gd name="f35" fmla="val 36622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72144"/>
                  <a:gd name="f50" fmla="val 58439"/>
                  <a:gd name="f51" fmla="val 83603"/>
                  <a:gd name="f52" fmla="val 61113"/>
                  <a:gd name="f53" fmla="val 101937"/>
                  <a:gd name="f54" fmla="val 56147"/>
                  <a:gd name="f55" fmla="val 121416"/>
                  <a:gd name="f56" fmla="val 51182"/>
                  <a:gd name="f57" fmla="val 140896"/>
                  <a:gd name="f58" fmla="val 43161"/>
                  <a:gd name="f59" fmla="val 161904"/>
                  <a:gd name="f60" fmla="val 17952"/>
                  <a:gd name="f61" fmla="val 3438"/>
                  <a:gd name="f62" fmla="val 764"/>
                  <a:gd name="f63" fmla="val 168397"/>
                  <a:gd name="f64" fmla="val 382"/>
                  <a:gd name="f65" fmla="val 178710"/>
                  <a:gd name="f66" fmla="val 180238"/>
                  <a:gd name="f67" fmla="val 181765"/>
                  <a:gd name="f68" fmla="val 183675"/>
                  <a:gd name="f69" fmla="val 226072"/>
                  <a:gd name="f70" fmla="val 268087"/>
                  <a:gd name="f71" fmla="val 310484"/>
                  <a:gd name="f72" fmla="val 59203"/>
                  <a:gd name="f73" fmla="val 314304"/>
                  <a:gd name="f74" fmla="val 118788"/>
                  <a:gd name="f75" fmla="val 312776"/>
                  <a:gd name="f76" fmla="val 177991"/>
                  <a:gd name="f77" fmla="val 311248"/>
                  <a:gd name="f78" fmla="val 268851"/>
                  <a:gd name="f79" fmla="val 226836"/>
                  <a:gd name="f80" fmla="+- 0 0 -90"/>
                  <a:gd name="f81" fmla="*/ f3 1 178754"/>
                  <a:gd name="f82" fmla="*/ f4 1 312881"/>
                  <a:gd name="f83" fmla="+- f7 0 f5"/>
                  <a:gd name="f84" fmla="+- f6 0 f5"/>
                  <a:gd name="f85" fmla="*/ f80 f0 1"/>
                  <a:gd name="f86" fmla="*/ f84 1 178754"/>
                  <a:gd name="f87" fmla="*/ f83 1 312881"/>
                  <a:gd name="f88" fmla="*/ 178755 f84 1"/>
                  <a:gd name="f89" fmla="*/ 184439 f83 1"/>
                  <a:gd name="f90" fmla="*/ 178373 f84 1"/>
                  <a:gd name="f91" fmla="*/ 174508 f83 1"/>
                  <a:gd name="f92" fmla="*/ 159657 f84 1"/>
                  <a:gd name="f93" fmla="*/ 162668 f83 1"/>
                  <a:gd name="f94" fmla="*/ 117642 f84 1"/>
                  <a:gd name="f95" fmla="*/ 116833 f83 1"/>
                  <a:gd name="f96" fmla="*/ 137504 f84 1"/>
                  <a:gd name="f97" fmla="*/ 72526 f83 1"/>
                  <a:gd name="f98" fmla="*/ 142851 f84 1"/>
                  <a:gd name="f99" fmla="*/ 18289 f83 1"/>
                  <a:gd name="f100" fmla="*/ 32466 f84 1"/>
                  <a:gd name="f101" fmla="*/ 17525 f83 1"/>
                  <a:gd name="f102" fmla="*/ 37050 f84 1"/>
                  <a:gd name="f103" fmla="*/ 72144 f83 1"/>
                  <a:gd name="f104" fmla="*/ 56147 f84 1"/>
                  <a:gd name="f105" fmla="*/ 121416 f83 1"/>
                  <a:gd name="f106" fmla="*/ 17952 f84 1"/>
                  <a:gd name="f107" fmla="*/ 162286 f83 1"/>
                  <a:gd name="f108" fmla="*/ 382 f84 1"/>
                  <a:gd name="f109" fmla="*/ 178710 f83 1"/>
                  <a:gd name="f110" fmla="*/ 183675 f83 1"/>
                  <a:gd name="f111" fmla="*/ 0 f84 1"/>
                  <a:gd name="f112" fmla="*/ 310484 f83 1"/>
                  <a:gd name="f113" fmla="*/ 177991 f84 1"/>
                  <a:gd name="f114" fmla="*/ 311248 f83 1"/>
                  <a:gd name="f115" fmla="*/ f85 1 f2"/>
                  <a:gd name="f116" fmla="*/ f88 1 178754"/>
                  <a:gd name="f117" fmla="*/ f89 1 312881"/>
                  <a:gd name="f118" fmla="*/ f90 1 178754"/>
                  <a:gd name="f119" fmla="*/ f91 1 312881"/>
                  <a:gd name="f120" fmla="*/ f92 1 178754"/>
                  <a:gd name="f121" fmla="*/ f93 1 312881"/>
                  <a:gd name="f122" fmla="*/ f94 1 178754"/>
                  <a:gd name="f123" fmla="*/ f95 1 312881"/>
                  <a:gd name="f124" fmla="*/ f96 1 178754"/>
                  <a:gd name="f125" fmla="*/ f97 1 312881"/>
                  <a:gd name="f126" fmla="*/ f98 1 178754"/>
                  <a:gd name="f127" fmla="*/ f99 1 312881"/>
                  <a:gd name="f128" fmla="*/ f100 1 178754"/>
                  <a:gd name="f129" fmla="*/ f101 1 312881"/>
                  <a:gd name="f130" fmla="*/ f102 1 178754"/>
                  <a:gd name="f131" fmla="*/ f103 1 312881"/>
                  <a:gd name="f132" fmla="*/ f104 1 178754"/>
                  <a:gd name="f133" fmla="*/ f105 1 312881"/>
                  <a:gd name="f134" fmla="*/ f106 1 178754"/>
                  <a:gd name="f135" fmla="*/ f107 1 312881"/>
                  <a:gd name="f136" fmla="*/ f108 1 178754"/>
                  <a:gd name="f137" fmla="*/ f109 1 312881"/>
                  <a:gd name="f138" fmla="*/ f110 1 312881"/>
                  <a:gd name="f139" fmla="*/ f111 1 178754"/>
                  <a:gd name="f140" fmla="*/ f112 1 312881"/>
                  <a:gd name="f141" fmla="*/ f113 1 178754"/>
                  <a:gd name="f142" fmla="*/ f114 1 312881"/>
                  <a:gd name="f143" fmla="*/ f5 1 f86"/>
                  <a:gd name="f144" fmla="*/ f6 1 f86"/>
                  <a:gd name="f145" fmla="*/ f5 1 f87"/>
                  <a:gd name="f146" fmla="*/ f7 1 f87"/>
                  <a:gd name="f147" fmla="+- f115 0 f1"/>
                  <a:gd name="f148" fmla="*/ f116 1 f86"/>
                  <a:gd name="f149" fmla="*/ f117 1 f87"/>
                  <a:gd name="f150" fmla="*/ f118 1 f86"/>
                  <a:gd name="f151" fmla="*/ f119 1 f87"/>
                  <a:gd name="f152" fmla="*/ f120 1 f86"/>
                  <a:gd name="f153" fmla="*/ f121 1 f87"/>
                  <a:gd name="f154" fmla="*/ f122 1 f86"/>
                  <a:gd name="f155" fmla="*/ f123 1 f87"/>
                  <a:gd name="f156" fmla="*/ f124 1 f86"/>
                  <a:gd name="f157" fmla="*/ f125 1 f87"/>
                  <a:gd name="f158" fmla="*/ f126 1 f86"/>
                  <a:gd name="f159" fmla="*/ f127 1 f87"/>
                  <a:gd name="f160" fmla="*/ f128 1 f86"/>
                  <a:gd name="f161" fmla="*/ f129 1 f87"/>
                  <a:gd name="f162" fmla="*/ f130 1 f86"/>
                  <a:gd name="f163" fmla="*/ f131 1 f87"/>
                  <a:gd name="f164" fmla="*/ f132 1 f86"/>
                  <a:gd name="f165" fmla="*/ f133 1 f87"/>
                  <a:gd name="f166" fmla="*/ f134 1 f86"/>
                  <a:gd name="f167" fmla="*/ f135 1 f87"/>
                  <a:gd name="f168" fmla="*/ f136 1 f86"/>
                  <a:gd name="f169" fmla="*/ f137 1 f87"/>
                  <a:gd name="f170" fmla="*/ f138 1 f87"/>
                  <a:gd name="f171" fmla="*/ f139 1 f86"/>
                  <a:gd name="f172" fmla="*/ f140 1 f87"/>
                  <a:gd name="f173" fmla="*/ f141 1 f86"/>
                  <a:gd name="f174" fmla="*/ f142 1 f87"/>
                  <a:gd name="f175" fmla="*/ f143 f81 1"/>
                  <a:gd name="f176" fmla="*/ f144 f81 1"/>
                  <a:gd name="f177" fmla="*/ f146 f82 1"/>
                  <a:gd name="f178" fmla="*/ f145 f82 1"/>
                  <a:gd name="f179" fmla="*/ f148 f81 1"/>
                  <a:gd name="f180" fmla="*/ f149 f82 1"/>
                  <a:gd name="f181" fmla="*/ f150 f81 1"/>
                  <a:gd name="f182" fmla="*/ f151 f82 1"/>
                  <a:gd name="f183" fmla="*/ f152 f81 1"/>
                  <a:gd name="f184" fmla="*/ f153 f82 1"/>
                  <a:gd name="f185" fmla="*/ f154 f81 1"/>
                  <a:gd name="f186" fmla="*/ f155 f82 1"/>
                  <a:gd name="f187" fmla="*/ f156 f81 1"/>
                  <a:gd name="f188" fmla="*/ f157 f82 1"/>
                  <a:gd name="f189" fmla="*/ f158 f81 1"/>
                  <a:gd name="f190" fmla="*/ f159 f82 1"/>
                  <a:gd name="f191" fmla="*/ f160 f81 1"/>
                  <a:gd name="f192" fmla="*/ f161 f82 1"/>
                  <a:gd name="f193" fmla="*/ f162 f81 1"/>
                  <a:gd name="f194" fmla="*/ f163 f82 1"/>
                  <a:gd name="f195" fmla="*/ f164 f81 1"/>
                  <a:gd name="f196" fmla="*/ f165 f82 1"/>
                  <a:gd name="f197" fmla="*/ f166 f81 1"/>
                  <a:gd name="f198" fmla="*/ f167 f82 1"/>
                  <a:gd name="f199" fmla="*/ f168 f81 1"/>
                  <a:gd name="f200" fmla="*/ f169 f82 1"/>
                  <a:gd name="f201" fmla="*/ f170 f82 1"/>
                  <a:gd name="f202" fmla="*/ f171 f81 1"/>
                  <a:gd name="f203" fmla="*/ f172 f82 1"/>
                  <a:gd name="f204" fmla="*/ f173 f81 1"/>
                  <a:gd name="f205" fmla="*/ f17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179" y="f180"/>
                  </a:cxn>
                  <a:cxn ang="f147">
                    <a:pos x="f181" y="f182"/>
                  </a:cxn>
                  <a:cxn ang="f147">
                    <a:pos x="f183" y="f184"/>
                  </a:cxn>
                  <a:cxn ang="f147">
                    <a:pos x="f185" y="f186"/>
                  </a:cxn>
                  <a:cxn ang="f147">
                    <a:pos x="f187" y="f188"/>
                  </a:cxn>
                  <a:cxn ang="f147">
                    <a:pos x="f189" y="f190"/>
                  </a:cxn>
                  <a:cxn ang="f147">
                    <a:pos x="f191" y="f192"/>
                  </a:cxn>
                  <a:cxn ang="f147">
                    <a:pos x="f193" y="f194"/>
                  </a:cxn>
                  <a:cxn ang="f147">
                    <a:pos x="f195" y="f196"/>
                  </a:cxn>
                  <a:cxn ang="f147">
                    <a:pos x="f197" y="f198"/>
                  </a:cxn>
                  <a:cxn ang="f147">
                    <a:pos x="f199" y="f200"/>
                  </a:cxn>
                  <a:cxn ang="f147">
                    <a:pos x="f199" y="f201"/>
                  </a:cxn>
                  <a:cxn ang="f147">
                    <a:pos x="f202" y="f203"/>
                  </a:cxn>
                  <a:cxn ang="f147">
                    <a:pos x="f204" y="f205"/>
                  </a:cxn>
                  <a:cxn ang="f147">
                    <a:pos x="f179" y="f180"/>
                  </a:cxn>
                </a:cxnLst>
                <a:rect l="f175" t="f178" r="f176" b="f177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17"/>
                    </a:cubicBezTo>
                    <a:cubicBezTo>
                      <a:pt x="f61" y="f19"/>
                      <a:pt x="f62" y="f63"/>
                      <a:pt x="f64" y="f65"/>
                    </a:cubicBezTo>
                    <a:cubicBezTo>
                      <a:pt x="f64" y="f66"/>
                      <a:pt x="f64" y="f67"/>
                      <a:pt x="f64" y="f68"/>
                    </a:cubicBezTo>
                    <a:cubicBezTo>
                      <a:pt x="f62" y="f69"/>
                      <a:pt x="f64" y="f70"/>
                      <a:pt x="f5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8" y="f78"/>
                      <a:pt x="f76" y="f79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6" name="Freeform: Shape 230"/>
              <p:cNvSpPr/>
              <p:nvPr/>
            </p:nvSpPr>
            <p:spPr>
              <a:xfrm rot="12101075">
                <a:off x="5636135" y="4484205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175699"/>
                  <a:gd name="f103" fmla="val 88131"/>
                  <a:gd name="f104" fmla="val 176463"/>
                  <a:gd name="f105" fmla="val 46116"/>
                  <a:gd name="f106" fmla="+- 0 0 -90"/>
                  <a:gd name="f107" fmla="*/ f3 1 176845"/>
                  <a:gd name="f108" fmla="*/ f4 1 314107"/>
                  <a:gd name="f109" fmla="+- f7 0 f5"/>
                  <a:gd name="f110" fmla="+- f6 0 f5"/>
                  <a:gd name="f111" fmla="*/ f106 f0 1"/>
                  <a:gd name="f112" fmla="*/ f110 1 176845"/>
                  <a:gd name="f113" fmla="*/ f109 1 314107"/>
                  <a:gd name="f114" fmla="*/ 176845 f110 1"/>
                  <a:gd name="f115" fmla="*/ 4101 f109 1"/>
                  <a:gd name="f116" fmla="*/ 9931 f110 1"/>
                  <a:gd name="f117" fmla="*/ 1045 f109 1"/>
                  <a:gd name="f118" fmla="*/ 382 f110 1"/>
                  <a:gd name="f119" fmla="*/ 16323 f109 1"/>
                  <a:gd name="f120" fmla="*/ 0 f110 1"/>
                  <a:gd name="f121" fmla="*/ 137021 f109 1"/>
                  <a:gd name="f122" fmla="*/ 14132 f110 1"/>
                  <a:gd name="f123" fmla="*/ 152299 f109 1"/>
                  <a:gd name="f124" fmla="*/ 49654 f110 1"/>
                  <a:gd name="f125" fmla="*/ 183238 f109 1"/>
                  <a:gd name="f126" fmla="*/ 35522 f110 1"/>
                  <a:gd name="f127" fmla="*/ 241677 f109 1"/>
                  <a:gd name="f128" fmla="*/ 20244 f110 1"/>
                  <a:gd name="f129" fmla="*/ 257337 f109 1"/>
                  <a:gd name="f130" fmla="*/ 24063 f110 1"/>
                  <a:gd name="f131" fmla="*/ 289039 f109 1"/>
                  <a:gd name="f132" fmla="*/ 33994 f110 1"/>
                  <a:gd name="f133" fmla="*/ 298970 f109 1"/>
                  <a:gd name="f134" fmla="*/ 135976 f110 1"/>
                  <a:gd name="f135" fmla="*/ 299734 f109 1"/>
                  <a:gd name="f136" fmla="*/ 145525 f110 1"/>
                  <a:gd name="f137" fmla="*/ 290949 f109 1"/>
                  <a:gd name="f138" fmla="*/ 152018 f110 1"/>
                  <a:gd name="f139" fmla="*/ 261538 f109 1"/>
                  <a:gd name="f140" fmla="*/ 134448 f110 1"/>
                  <a:gd name="f141" fmla="*/ 118406 f110 1"/>
                  <a:gd name="f142" fmla="*/ 188203 f109 1"/>
                  <a:gd name="f143" fmla="*/ 156984 f110 1"/>
                  <a:gd name="f144" fmla="*/ 174935 f110 1"/>
                  <a:gd name="f145" fmla="*/ 143896 f109 1"/>
                  <a:gd name="f146" fmla="*/ 176081 f110 1"/>
                  <a:gd name="f147" fmla="*/ 130528 f109 1"/>
                  <a:gd name="f148" fmla="*/ f111 1 f2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314107"/>
                  <a:gd name="f175" fmla="*/ f140 1 176845"/>
                  <a:gd name="f176" fmla="*/ f141 1 176845"/>
                  <a:gd name="f177" fmla="*/ f142 1 314107"/>
                  <a:gd name="f178" fmla="*/ f143 1 176845"/>
                  <a:gd name="f179" fmla="*/ f144 1 176845"/>
                  <a:gd name="f180" fmla="*/ f145 1 314107"/>
                  <a:gd name="f181" fmla="*/ f146 1 176845"/>
                  <a:gd name="f182" fmla="*/ f147 1 314107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2"/>
                  <a:gd name="f216" fmla="*/ f177 1 f113"/>
                  <a:gd name="f217" fmla="*/ f178 1 f112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7 1"/>
                  <a:gd name="f254" fmla="*/ f216 f108 1"/>
                  <a:gd name="f255" fmla="*/ f217 f107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39"/>
                  </a:cxn>
                  <a:cxn ang="f187">
                    <a:pos x="f253" y="f254"/>
                  </a:cxn>
                  <a:cxn ang="f187">
                    <a:pos x="f255" y="f23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102" y="f103"/>
                      <a:pt x="f104" y="f105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7" name="Freeform: Shape 231"/>
              <p:cNvSpPr/>
              <p:nvPr/>
            </p:nvSpPr>
            <p:spPr>
              <a:xfrm rot="12101075">
                <a:off x="5435534" y="4404442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6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5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7"/>
                  <a:gd name="f90" fmla="val 150389"/>
                  <a:gd name="f91" fmla="val 156984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4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8" name="Freeform: Shape 232"/>
              <p:cNvSpPr/>
              <p:nvPr/>
            </p:nvSpPr>
            <p:spPr>
              <a:xfrm rot="12101075">
                <a:off x="10832075" y="636303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9" name="Freeform: Shape 233"/>
              <p:cNvSpPr/>
              <p:nvPr/>
            </p:nvSpPr>
            <p:spPr>
              <a:xfrm rot="12101075">
                <a:off x="10631108" y="6283123"/>
                <a:ext cx="185376" cy="3244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8754"/>
                  <a:gd name="f7" fmla="val 312881"/>
                  <a:gd name="f8" fmla="val 178755"/>
                  <a:gd name="f9" fmla="val 184057"/>
                  <a:gd name="f10" fmla="val 180237"/>
                  <a:gd name="f11" fmla="val 177182"/>
                  <a:gd name="f12" fmla="val 178373"/>
                  <a:gd name="f13" fmla="val 174126"/>
                  <a:gd name="f14" fmla="val 177227"/>
                  <a:gd name="f15" fmla="val 166105"/>
                  <a:gd name="f16" fmla="val 173026"/>
                  <a:gd name="f17" fmla="val 161904"/>
                  <a:gd name="f18" fmla="val 159657"/>
                  <a:gd name="f19" fmla="val 162286"/>
                  <a:gd name="f20" fmla="val 129865"/>
                  <a:gd name="f21" fmla="val 163050"/>
                  <a:gd name="f22" fmla="val 123371"/>
                  <a:gd name="f23" fmla="val 138222"/>
                  <a:gd name="f24" fmla="val 117642"/>
                  <a:gd name="f25" fmla="val 116451"/>
                  <a:gd name="f26" fmla="val 113059"/>
                  <a:gd name="f27" fmla="val 98499"/>
                  <a:gd name="f28" fmla="val 119934"/>
                  <a:gd name="f29" fmla="val 82457"/>
                  <a:gd name="f30" fmla="val 137504"/>
                  <a:gd name="f31" fmla="val 72144"/>
                  <a:gd name="f32" fmla="val 160421"/>
                  <a:gd name="f33" fmla="val 58776"/>
                  <a:gd name="f34" fmla="val 162331"/>
                  <a:gd name="f35" fmla="val 36240"/>
                  <a:gd name="f36" fmla="val 142851"/>
                  <a:gd name="f37" fmla="val 18289"/>
                  <a:gd name="f38" fmla="val 117260"/>
                  <a:gd name="f39" fmla="+- 0 0 5774"/>
                  <a:gd name="f40" fmla="val 58821"/>
                  <a:gd name="f41" fmla="+- 0 0 6156"/>
                  <a:gd name="f42" fmla="val 32466"/>
                  <a:gd name="f43" fmla="val 17525"/>
                  <a:gd name="f44" fmla="val 14132"/>
                  <a:gd name="f45" fmla="val 33949"/>
                  <a:gd name="f46" fmla="val 15660"/>
                  <a:gd name="f47" fmla="val 60304"/>
                  <a:gd name="f48" fmla="val 37050"/>
                  <a:gd name="f49" fmla="val 58439"/>
                  <a:gd name="f50" fmla="val 83603"/>
                  <a:gd name="f51" fmla="val 61113"/>
                  <a:gd name="f52" fmla="val 101937"/>
                  <a:gd name="f53" fmla="val 56147"/>
                  <a:gd name="f54" fmla="val 121417"/>
                  <a:gd name="f55" fmla="val 51182"/>
                  <a:gd name="f56" fmla="val 140896"/>
                  <a:gd name="f57" fmla="val 43161"/>
                  <a:gd name="f58" fmla="val 17952"/>
                  <a:gd name="f59" fmla="val 3438"/>
                  <a:gd name="f60" fmla="val 162668"/>
                  <a:gd name="f61" fmla="val 764"/>
                  <a:gd name="f62" fmla="val 168397"/>
                  <a:gd name="f63" fmla="val 382"/>
                  <a:gd name="f64" fmla="val 178710"/>
                  <a:gd name="f65" fmla="val 181765"/>
                  <a:gd name="f66" fmla="val 183675"/>
                  <a:gd name="f67" fmla="val 226072"/>
                  <a:gd name="f68" fmla="val 268087"/>
                  <a:gd name="f69" fmla="val 310484"/>
                  <a:gd name="f70" fmla="val 59203"/>
                  <a:gd name="f71" fmla="val 314304"/>
                  <a:gd name="f72" fmla="val 118788"/>
                  <a:gd name="f73" fmla="val 312776"/>
                  <a:gd name="f74" fmla="val 177991"/>
                  <a:gd name="f75" fmla="val 311248"/>
                  <a:gd name="f76" fmla="val 268469"/>
                  <a:gd name="f77" fmla="val 226454"/>
                  <a:gd name="f78" fmla="+- 0 0 -90"/>
                  <a:gd name="f79" fmla="*/ f3 1 178754"/>
                  <a:gd name="f80" fmla="*/ f4 1 312881"/>
                  <a:gd name="f81" fmla="+- f7 0 f5"/>
                  <a:gd name="f82" fmla="+- f6 0 f5"/>
                  <a:gd name="f83" fmla="*/ f78 f0 1"/>
                  <a:gd name="f84" fmla="*/ f82 1 178754"/>
                  <a:gd name="f85" fmla="*/ f81 1 312881"/>
                  <a:gd name="f86" fmla="*/ 178755 f82 1"/>
                  <a:gd name="f87" fmla="*/ 184057 f81 1"/>
                  <a:gd name="f88" fmla="*/ 178373 f82 1"/>
                  <a:gd name="f89" fmla="*/ 174126 f81 1"/>
                  <a:gd name="f90" fmla="*/ 159657 f82 1"/>
                  <a:gd name="f91" fmla="*/ 162286 f81 1"/>
                  <a:gd name="f92" fmla="*/ 117642 f82 1"/>
                  <a:gd name="f93" fmla="*/ 116451 f81 1"/>
                  <a:gd name="f94" fmla="*/ 137504 f82 1"/>
                  <a:gd name="f95" fmla="*/ 72144 f81 1"/>
                  <a:gd name="f96" fmla="*/ 142851 f82 1"/>
                  <a:gd name="f97" fmla="*/ 18289 f81 1"/>
                  <a:gd name="f98" fmla="*/ 32466 f82 1"/>
                  <a:gd name="f99" fmla="*/ 17525 f81 1"/>
                  <a:gd name="f100" fmla="*/ 37050 f82 1"/>
                  <a:gd name="f101" fmla="*/ 56147 f82 1"/>
                  <a:gd name="f102" fmla="*/ 121417 f81 1"/>
                  <a:gd name="f103" fmla="*/ 17952 f82 1"/>
                  <a:gd name="f104" fmla="*/ 382 f82 1"/>
                  <a:gd name="f105" fmla="*/ 178710 f81 1"/>
                  <a:gd name="f106" fmla="*/ 183675 f81 1"/>
                  <a:gd name="f107" fmla="*/ 0 f82 1"/>
                  <a:gd name="f108" fmla="*/ 310484 f81 1"/>
                  <a:gd name="f109" fmla="*/ 177991 f82 1"/>
                  <a:gd name="f110" fmla="*/ 311248 f81 1"/>
                  <a:gd name="f111" fmla="*/ f83 1 f2"/>
                  <a:gd name="f112" fmla="*/ f86 1 178754"/>
                  <a:gd name="f113" fmla="*/ f87 1 312881"/>
                  <a:gd name="f114" fmla="*/ f88 1 178754"/>
                  <a:gd name="f115" fmla="*/ f89 1 312881"/>
                  <a:gd name="f116" fmla="*/ f90 1 178754"/>
                  <a:gd name="f117" fmla="*/ f91 1 312881"/>
                  <a:gd name="f118" fmla="*/ f92 1 178754"/>
                  <a:gd name="f119" fmla="*/ f93 1 312881"/>
                  <a:gd name="f120" fmla="*/ f94 1 178754"/>
                  <a:gd name="f121" fmla="*/ f95 1 312881"/>
                  <a:gd name="f122" fmla="*/ f96 1 178754"/>
                  <a:gd name="f123" fmla="*/ f97 1 312881"/>
                  <a:gd name="f124" fmla="*/ f98 1 178754"/>
                  <a:gd name="f125" fmla="*/ f99 1 312881"/>
                  <a:gd name="f126" fmla="*/ f100 1 178754"/>
                  <a:gd name="f127" fmla="*/ f101 1 178754"/>
                  <a:gd name="f128" fmla="*/ f102 1 312881"/>
                  <a:gd name="f129" fmla="*/ f103 1 178754"/>
                  <a:gd name="f130" fmla="*/ f104 1 178754"/>
                  <a:gd name="f131" fmla="*/ f105 1 312881"/>
                  <a:gd name="f132" fmla="*/ f106 1 312881"/>
                  <a:gd name="f133" fmla="*/ f107 1 178754"/>
                  <a:gd name="f134" fmla="*/ f108 1 312881"/>
                  <a:gd name="f135" fmla="*/ f109 1 178754"/>
                  <a:gd name="f136" fmla="*/ f110 1 312881"/>
                  <a:gd name="f137" fmla="*/ f5 1 f84"/>
                  <a:gd name="f138" fmla="*/ f6 1 f84"/>
                  <a:gd name="f139" fmla="*/ f5 1 f85"/>
                  <a:gd name="f140" fmla="*/ f7 1 f85"/>
                  <a:gd name="f141" fmla="+- f111 0 f1"/>
                  <a:gd name="f142" fmla="*/ f112 1 f84"/>
                  <a:gd name="f143" fmla="*/ f113 1 f85"/>
                  <a:gd name="f144" fmla="*/ f114 1 f84"/>
                  <a:gd name="f145" fmla="*/ f115 1 f85"/>
                  <a:gd name="f146" fmla="*/ f116 1 f84"/>
                  <a:gd name="f147" fmla="*/ f117 1 f85"/>
                  <a:gd name="f148" fmla="*/ f118 1 f84"/>
                  <a:gd name="f149" fmla="*/ f119 1 f85"/>
                  <a:gd name="f150" fmla="*/ f120 1 f84"/>
                  <a:gd name="f151" fmla="*/ f121 1 f85"/>
                  <a:gd name="f152" fmla="*/ f122 1 f84"/>
                  <a:gd name="f153" fmla="*/ f123 1 f85"/>
                  <a:gd name="f154" fmla="*/ f124 1 f84"/>
                  <a:gd name="f155" fmla="*/ f125 1 f85"/>
                  <a:gd name="f156" fmla="*/ f126 1 f84"/>
                  <a:gd name="f157" fmla="*/ f127 1 f84"/>
                  <a:gd name="f158" fmla="*/ f128 1 f85"/>
                  <a:gd name="f159" fmla="*/ f129 1 f84"/>
                  <a:gd name="f160" fmla="*/ f130 1 f84"/>
                  <a:gd name="f161" fmla="*/ f131 1 f85"/>
                  <a:gd name="f162" fmla="*/ f132 1 f85"/>
                  <a:gd name="f163" fmla="*/ f133 1 f84"/>
                  <a:gd name="f164" fmla="*/ f134 1 f85"/>
                  <a:gd name="f165" fmla="*/ f135 1 f84"/>
                  <a:gd name="f166" fmla="*/ f136 1 f85"/>
                  <a:gd name="f167" fmla="*/ f137 f79 1"/>
                  <a:gd name="f168" fmla="*/ f138 f79 1"/>
                  <a:gd name="f169" fmla="*/ f140 f80 1"/>
                  <a:gd name="f170" fmla="*/ f139 f80 1"/>
                  <a:gd name="f171" fmla="*/ f142 f79 1"/>
                  <a:gd name="f172" fmla="*/ f143 f80 1"/>
                  <a:gd name="f173" fmla="*/ f144 f79 1"/>
                  <a:gd name="f174" fmla="*/ f145 f80 1"/>
                  <a:gd name="f175" fmla="*/ f146 f79 1"/>
                  <a:gd name="f176" fmla="*/ f147 f80 1"/>
                  <a:gd name="f177" fmla="*/ f148 f79 1"/>
                  <a:gd name="f178" fmla="*/ f149 f80 1"/>
                  <a:gd name="f179" fmla="*/ f150 f79 1"/>
                  <a:gd name="f180" fmla="*/ f151 f80 1"/>
                  <a:gd name="f181" fmla="*/ f152 f79 1"/>
                  <a:gd name="f182" fmla="*/ f153 f80 1"/>
                  <a:gd name="f183" fmla="*/ f154 f79 1"/>
                  <a:gd name="f184" fmla="*/ f155 f80 1"/>
                  <a:gd name="f185" fmla="*/ f156 f79 1"/>
                  <a:gd name="f186" fmla="*/ f157 f79 1"/>
                  <a:gd name="f187" fmla="*/ f158 f80 1"/>
                  <a:gd name="f188" fmla="*/ f159 f79 1"/>
                  <a:gd name="f189" fmla="*/ f160 f79 1"/>
                  <a:gd name="f190" fmla="*/ f161 f80 1"/>
                  <a:gd name="f191" fmla="*/ f162 f80 1"/>
                  <a:gd name="f192" fmla="*/ f163 f79 1"/>
                  <a:gd name="f193" fmla="*/ f164 f80 1"/>
                  <a:gd name="f194" fmla="*/ f165 f79 1"/>
                  <a:gd name="f195" fmla="*/ f166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1">
                    <a:pos x="f171" y="f172"/>
                  </a:cxn>
                  <a:cxn ang="f141">
                    <a:pos x="f173" y="f174"/>
                  </a:cxn>
                  <a:cxn ang="f141">
                    <a:pos x="f175" y="f176"/>
                  </a:cxn>
                  <a:cxn ang="f141">
                    <a:pos x="f177" y="f178"/>
                  </a:cxn>
                  <a:cxn ang="f141">
                    <a:pos x="f179" y="f180"/>
                  </a:cxn>
                  <a:cxn ang="f141">
                    <a:pos x="f181" y="f182"/>
                  </a:cxn>
                  <a:cxn ang="f141">
                    <a:pos x="f183" y="f184"/>
                  </a:cxn>
                  <a:cxn ang="f141">
                    <a:pos x="f185" y="f180"/>
                  </a:cxn>
                  <a:cxn ang="f141">
                    <a:pos x="f186" y="f187"/>
                  </a:cxn>
                  <a:cxn ang="f141">
                    <a:pos x="f188" y="f176"/>
                  </a:cxn>
                  <a:cxn ang="f141">
                    <a:pos x="f189" y="f190"/>
                  </a:cxn>
                  <a:cxn ang="f141">
                    <a:pos x="f189" y="f191"/>
                  </a:cxn>
                  <a:cxn ang="f141">
                    <a:pos x="f192" y="f193"/>
                  </a:cxn>
                  <a:cxn ang="f141">
                    <a:pos x="f194" y="f195"/>
                  </a:cxn>
                  <a:cxn ang="f141">
                    <a:pos x="f171" y="f172"/>
                  </a:cxn>
                </a:cxnLst>
                <a:rect l="f167" t="f170" r="f168" b="f169"/>
                <a:pathLst>
                  <a:path w="178754" h="312881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31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17"/>
                      <a:pt x="f58" y="f19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3" y="f10"/>
                      <a:pt x="f63" y="f65"/>
                      <a:pt x="f63" y="f66"/>
                    </a:cubicBezTo>
                    <a:cubicBezTo>
                      <a:pt x="f61" y="f67"/>
                      <a:pt x="f63" y="f68"/>
                      <a:pt x="f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12" y="f76"/>
                      <a:pt x="f74" y="f77"/>
                      <a:pt x="f8" y="f9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0" name="Freeform: Shape 234"/>
              <p:cNvSpPr/>
              <p:nvPr/>
            </p:nvSpPr>
            <p:spPr>
              <a:xfrm rot="12101075">
                <a:off x="10674040" y="6472321"/>
                <a:ext cx="183401" cy="3257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6845"/>
                  <a:gd name="f7" fmla="val 314107"/>
                  <a:gd name="f8" fmla="val 4101"/>
                  <a:gd name="f9" fmla="val 121462"/>
                  <a:gd name="f10" fmla="+- 0 0 3920"/>
                  <a:gd name="f11" fmla="val 65696"/>
                  <a:gd name="f12" fmla="val 2573"/>
                  <a:gd name="f13" fmla="val 9931"/>
                  <a:gd name="f14" fmla="val 1045"/>
                  <a:gd name="f15" fmla="+- 0 0 382"/>
                  <a:gd name="f16" fmla="val 663"/>
                  <a:gd name="f17" fmla="val 382"/>
                  <a:gd name="f18" fmla="val 9448"/>
                  <a:gd name="f19" fmla="val 16323"/>
                  <a:gd name="f20" fmla="val 56429"/>
                  <a:gd name="f21" fmla="val 764"/>
                  <a:gd name="f22" fmla="val 96916"/>
                  <a:gd name="f23" fmla="val 137021"/>
                  <a:gd name="f24" fmla="val 147716"/>
                  <a:gd name="f25" fmla="val 2292"/>
                  <a:gd name="f26" fmla="val 153063"/>
                  <a:gd name="f27" fmla="val 14132"/>
                  <a:gd name="f28" fmla="val 152299"/>
                  <a:gd name="f29" fmla="val 35522"/>
                  <a:gd name="f30" fmla="val 151153"/>
                  <a:gd name="f31" fmla="val 45071"/>
                  <a:gd name="f32" fmla="val 164904"/>
                  <a:gd name="f33" fmla="val 49654"/>
                  <a:gd name="f34" fmla="val 183238"/>
                  <a:gd name="f35" fmla="val 60731"/>
                  <a:gd name="f36" fmla="val 206537"/>
                  <a:gd name="f37" fmla="val 58821"/>
                  <a:gd name="f38" fmla="val 226780"/>
                  <a:gd name="f39" fmla="val 241677"/>
                  <a:gd name="f40" fmla="val 28265"/>
                  <a:gd name="f41" fmla="val 246260"/>
                  <a:gd name="f42" fmla="val 23299"/>
                  <a:gd name="f43" fmla="val 251608"/>
                  <a:gd name="f44" fmla="val 20244"/>
                  <a:gd name="f45" fmla="val 257337"/>
                  <a:gd name="f46" fmla="val 15278"/>
                  <a:gd name="f47" fmla="val 267268"/>
                  <a:gd name="f48" fmla="val 16424"/>
                  <a:gd name="f49" fmla="val 278726"/>
                  <a:gd name="f50" fmla="val 24063"/>
                  <a:gd name="f51" fmla="val 289039"/>
                  <a:gd name="f52" fmla="val 26737"/>
                  <a:gd name="f53" fmla="val 292477"/>
                  <a:gd name="f54" fmla="val 29792"/>
                  <a:gd name="f55" fmla="val 295914"/>
                  <a:gd name="f56" fmla="val 33994"/>
                  <a:gd name="f57" fmla="val 298970"/>
                  <a:gd name="f58" fmla="val 59967"/>
                  <a:gd name="f59" fmla="val 318832"/>
                  <a:gd name="f60" fmla="val 108857"/>
                  <a:gd name="f61" fmla="val 319214"/>
                  <a:gd name="f62" fmla="val 135976"/>
                  <a:gd name="f63" fmla="val 299734"/>
                  <a:gd name="f64" fmla="val 139795"/>
                  <a:gd name="f65" fmla="val 297060"/>
                  <a:gd name="f66" fmla="val 142851"/>
                  <a:gd name="f67" fmla="val 294004"/>
                  <a:gd name="f68" fmla="val 145525"/>
                  <a:gd name="f69" fmla="val 290949"/>
                  <a:gd name="f70" fmla="val 153164"/>
                  <a:gd name="f71" fmla="val 281782"/>
                  <a:gd name="f72" fmla="val 155456"/>
                  <a:gd name="f73" fmla="val 271087"/>
                  <a:gd name="f74" fmla="val 152018"/>
                  <a:gd name="f75" fmla="val 261538"/>
                  <a:gd name="f76" fmla="val 149344"/>
                  <a:gd name="f77" fmla="val 254281"/>
                  <a:gd name="f78" fmla="val 143615"/>
                  <a:gd name="f79" fmla="val 247406"/>
                  <a:gd name="f80" fmla="val 134448"/>
                  <a:gd name="f81" fmla="val 113059"/>
                  <a:gd name="f82" fmla="val 228308"/>
                  <a:gd name="f83" fmla="val 112677"/>
                  <a:gd name="f84" fmla="val 208447"/>
                  <a:gd name="f85" fmla="val 118406"/>
                  <a:gd name="f86" fmla="val 188203"/>
                  <a:gd name="f87" fmla="val 123753"/>
                  <a:gd name="f88" fmla="val 169487"/>
                  <a:gd name="f89" fmla="val 132156"/>
                  <a:gd name="f90" fmla="val 150389"/>
                  <a:gd name="f91" fmla="val 156983"/>
                  <a:gd name="f92" fmla="val 168442"/>
                  <a:gd name="f93" fmla="val 153445"/>
                  <a:gd name="f94" fmla="val 173026"/>
                  <a:gd name="f95" fmla="val 150008"/>
                  <a:gd name="f96" fmla="val 174935"/>
                  <a:gd name="f97" fmla="val 143896"/>
                  <a:gd name="f98" fmla="val 176081"/>
                  <a:gd name="f99" fmla="val 140459"/>
                  <a:gd name="f100" fmla="val 135875"/>
                  <a:gd name="f101" fmla="val 130528"/>
                  <a:gd name="f102" fmla="val 88131"/>
                  <a:gd name="f103" fmla="val 46116"/>
                  <a:gd name="f104" fmla="+- 0 0 -90"/>
                  <a:gd name="f105" fmla="*/ f3 1 176845"/>
                  <a:gd name="f106" fmla="*/ f4 1 314107"/>
                  <a:gd name="f107" fmla="+- f7 0 f5"/>
                  <a:gd name="f108" fmla="+- f6 0 f5"/>
                  <a:gd name="f109" fmla="*/ f104 f0 1"/>
                  <a:gd name="f110" fmla="*/ f108 1 176845"/>
                  <a:gd name="f111" fmla="*/ f107 1 314107"/>
                  <a:gd name="f112" fmla="*/ 176845 f108 1"/>
                  <a:gd name="f113" fmla="*/ 4101 f107 1"/>
                  <a:gd name="f114" fmla="*/ 9931 f108 1"/>
                  <a:gd name="f115" fmla="*/ 1045 f107 1"/>
                  <a:gd name="f116" fmla="*/ 382 f108 1"/>
                  <a:gd name="f117" fmla="*/ 16323 f107 1"/>
                  <a:gd name="f118" fmla="*/ 0 f108 1"/>
                  <a:gd name="f119" fmla="*/ 137021 f107 1"/>
                  <a:gd name="f120" fmla="*/ 14132 f108 1"/>
                  <a:gd name="f121" fmla="*/ 152299 f107 1"/>
                  <a:gd name="f122" fmla="*/ 49654 f108 1"/>
                  <a:gd name="f123" fmla="*/ 183238 f107 1"/>
                  <a:gd name="f124" fmla="*/ 35522 f108 1"/>
                  <a:gd name="f125" fmla="*/ 241677 f107 1"/>
                  <a:gd name="f126" fmla="*/ 20244 f108 1"/>
                  <a:gd name="f127" fmla="*/ 257337 f107 1"/>
                  <a:gd name="f128" fmla="*/ 24063 f108 1"/>
                  <a:gd name="f129" fmla="*/ 289039 f107 1"/>
                  <a:gd name="f130" fmla="*/ 33994 f108 1"/>
                  <a:gd name="f131" fmla="*/ 298970 f107 1"/>
                  <a:gd name="f132" fmla="*/ 135976 f108 1"/>
                  <a:gd name="f133" fmla="*/ 299734 f107 1"/>
                  <a:gd name="f134" fmla="*/ 145525 f108 1"/>
                  <a:gd name="f135" fmla="*/ 290949 f107 1"/>
                  <a:gd name="f136" fmla="*/ 152018 f108 1"/>
                  <a:gd name="f137" fmla="*/ 261538 f107 1"/>
                  <a:gd name="f138" fmla="*/ 134448 f108 1"/>
                  <a:gd name="f139" fmla="*/ 118406 f108 1"/>
                  <a:gd name="f140" fmla="*/ 188203 f107 1"/>
                  <a:gd name="f141" fmla="*/ 156983 f108 1"/>
                  <a:gd name="f142" fmla="*/ 174935 f108 1"/>
                  <a:gd name="f143" fmla="*/ 143896 f107 1"/>
                  <a:gd name="f144" fmla="*/ 176081 f108 1"/>
                  <a:gd name="f145" fmla="*/ 130528 f107 1"/>
                  <a:gd name="f146" fmla="*/ f109 1 f2"/>
                  <a:gd name="f147" fmla="*/ f112 1 176845"/>
                  <a:gd name="f148" fmla="*/ f113 1 314107"/>
                  <a:gd name="f149" fmla="*/ f114 1 176845"/>
                  <a:gd name="f150" fmla="*/ f115 1 314107"/>
                  <a:gd name="f151" fmla="*/ f116 1 176845"/>
                  <a:gd name="f152" fmla="*/ f117 1 314107"/>
                  <a:gd name="f153" fmla="*/ f118 1 176845"/>
                  <a:gd name="f154" fmla="*/ f119 1 314107"/>
                  <a:gd name="f155" fmla="*/ f120 1 176845"/>
                  <a:gd name="f156" fmla="*/ f121 1 314107"/>
                  <a:gd name="f157" fmla="*/ f122 1 176845"/>
                  <a:gd name="f158" fmla="*/ f123 1 314107"/>
                  <a:gd name="f159" fmla="*/ f124 1 176845"/>
                  <a:gd name="f160" fmla="*/ f125 1 314107"/>
                  <a:gd name="f161" fmla="*/ f126 1 176845"/>
                  <a:gd name="f162" fmla="*/ f127 1 314107"/>
                  <a:gd name="f163" fmla="*/ f128 1 176845"/>
                  <a:gd name="f164" fmla="*/ f129 1 314107"/>
                  <a:gd name="f165" fmla="*/ f130 1 176845"/>
                  <a:gd name="f166" fmla="*/ f131 1 314107"/>
                  <a:gd name="f167" fmla="*/ f132 1 176845"/>
                  <a:gd name="f168" fmla="*/ f133 1 314107"/>
                  <a:gd name="f169" fmla="*/ f134 1 176845"/>
                  <a:gd name="f170" fmla="*/ f135 1 314107"/>
                  <a:gd name="f171" fmla="*/ f136 1 176845"/>
                  <a:gd name="f172" fmla="*/ f137 1 314107"/>
                  <a:gd name="f173" fmla="*/ f138 1 176845"/>
                  <a:gd name="f174" fmla="*/ f139 1 176845"/>
                  <a:gd name="f175" fmla="*/ f140 1 314107"/>
                  <a:gd name="f176" fmla="*/ f141 1 176845"/>
                  <a:gd name="f177" fmla="*/ f142 1 176845"/>
                  <a:gd name="f178" fmla="*/ f143 1 314107"/>
                  <a:gd name="f179" fmla="*/ f144 1 176845"/>
                  <a:gd name="f180" fmla="*/ f145 1 314107"/>
                  <a:gd name="f181" fmla="*/ f5 1 f110"/>
                  <a:gd name="f182" fmla="*/ f6 1 f110"/>
                  <a:gd name="f183" fmla="*/ f5 1 f111"/>
                  <a:gd name="f184" fmla="*/ f7 1 f111"/>
                  <a:gd name="f185" fmla="+- f146 0 f1"/>
                  <a:gd name="f186" fmla="*/ f147 1 f110"/>
                  <a:gd name="f187" fmla="*/ f148 1 f111"/>
                  <a:gd name="f188" fmla="*/ f149 1 f110"/>
                  <a:gd name="f189" fmla="*/ f150 1 f111"/>
                  <a:gd name="f190" fmla="*/ f151 1 f110"/>
                  <a:gd name="f191" fmla="*/ f152 1 f111"/>
                  <a:gd name="f192" fmla="*/ f153 1 f110"/>
                  <a:gd name="f193" fmla="*/ f154 1 f111"/>
                  <a:gd name="f194" fmla="*/ f155 1 f110"/>
                  <a:gd name="f195" fmla="*/ f156 1 f111"/>
                  <a:gd name="f196" fmla="*/ f157 1 f110"/>
                  <a:gd name="f197" fmla="*/ f158 1 f111"/>
                  <a:gd name="f198" fmla="*/ f159 1 f110"/>
                  <a:gd name="f199" fmla="*/ f160 1 f111"/>
                  <a:gd name="f200" fmla="*/ f161 1 f110"/>
                  <a:gd name="f201" fmla="*/ f162 1 f111"/>
                  <a:gd name="f202" fmla="*/ f163 1 f110"/>
                  <a:gd name="f203" fmla="*/ f164 1 f111"/>
                  <a:gd name="f204" fmla="*/ f165 1 f110"/>
                  <a:gd name="f205" fmla="*/ f166 1 f111"/>
                  <a:gd name="f206" fmla="*/ f167 1 f110"/>
                  <a:gd name="f207" fmla="*/ f168 1 f111"/>
                  <a:gd name="f208" fmla="*/ f169 1 f110"/>
                  <a:gd name="f209" fmla="*/ f170 1 f111"/>
                  <a:gd name="f210" fmla="*/ f171 1 f110"/>
                  <a:gd name="f211" fmla="*/ f172 1 f111"/>
                  <a:gd name="f212" fmla="*/ f173 1 f110"/>
                  <a:gd name="f213" fmla="*/ f174 1 f110"/>
                  <a:gd name="f214" fmla="*/ f175 1 f111"/>
                  <a:gd name="f215" fmla="*/ f176 1 f110"/>
                  <a:gd name="f216" fmla="*/ f177 1 f110"/>
                  <a:gd name="f217" fmla="*/ f178 1 f111"/>
                  <a:gd name="f218" fmla="*/ f179 1 f110"/>
                  <a:gd name="f219" fmla="*/ f180 1 f111"/>
                  <a:gd name="f220" fmla="*/ f181 f105 1"/>
                  <a:gd name="f221" fmla="*/ f182 f105 1"/>
                  <a:gd name="f222" fmla="*/ f184 f106 1"/>
                  <a:gd name="f223" fmla="*/ f183 f106 1"/>
                  <a:gd name="f224" fmla="*/ f186 f105 1"/>
                  <a:gd name="f225" fmla="*/ f187 f106 1"/>
                  <a:gd name="f226" fmla="*/ f188 f105 1"/>
                  <a:gd name="f227" fmla="*/ f189 f106 1"/>
                  <a:gd name="f228" fmla="*/ f190 f105 1"/>
                  <a:gd name="f229" fmla="*/ f191 f106 1"/>
                  <a:gd name="f230" fmla="*/ f192 f105 1"/>
                  <a:gd name="f231" fmla="*/ f193 f106 1"/>
                  <a:gd name="f232" fmla="*/ f194 f105 1"/>
                  <a:gd name="f233" fmla="*/ f195 f106 1"/>
                  <a:gd name="f234" fmla="*/ f196 f105 1"/>
                  <a:gd name="f235" fmla="*/ f197 f106 1"/>
                  <a:gd name="f236" fmla="*/ f198 f105 1"/>
                  <a:gd name="f237" fmla="*/ f199 f106 1"/>
                  <a:gd name="f238" fmla="*/ f200 f105 1"/>
                  <a:gd name="f239" fmla="*/ f201 f106 1"/>
                  <a:gd name="f240" fmla="*/ f202 f105 1"/>
                  <a:gd name="f241" fmla="*/ f203 f106 1"/>
                  <a:gd name="f242" fmla="*/ f204 f105 1"/>
                  <a:gd name="f243" fmla="*/ f205 f106 1"/>
                  <a:gd name="f244" fmla="*/ f206 f105 1"/>
                  <a:gd name="f245" fmla="*/ f207 f106 1"/>
                  <a:gd name="f246" fmla="*/ f208 f105 1"/>
                  <a:gd name="f247" fmla="*/ f209 f106 1"/>
                  <a:gd name="f248" fmla="*/ f210 f105 1"/>
                  <a:gd name="f249" fmla="*/ f211 f106 1"/>
                  <a:gd name="f250" fmla="*/ f212 f105 1"/>
                  <a:gd name="f251" fmla="*/ f213 f105 1"/>
                  <a:gd name="f252" fmla="*/ f214 f106 1"/>
                  <a:gd name="f253" fmla="*/ f215 f105 1"/>
                  <a:gd name="f254" fmla="*/ f216 f105 1"/>
                  <a:gd name="f255" fmla="*/ f217 f106 1"/>
                  <a:gd name="f256" fmla="*/ f218 f105 1"/>
                  <a:gd name="f257" fmla="*/ f219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224" y="f225"/>
                  </a:cxn>
                  <a:cxn ang="f185">
                    <a:pos x="f226" y="f227"/>
                  </a:cxn>
                  <a:cxn ang="f185">
                    <a:pos x="f228" y="f229"/>
                  </a:cxn>
                  <a:cxn ang="f185">
                    <a:pos x="f230" y="f231"/>
                  </a:cxn>
                  <a:cxn ang="f185">
                    <a:pos x="f232" y="f233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4" y="f235"/>
                  </a:cxn>
                  <a:cxn ang="f185">
                    <a:pos x="f236" y="f237"/>
                  </a:cxn>
                  <a:cxn ang="f185">
                    <a:pos x="f238" y="f239"/>
                  </a:cxn>
                  <a:cxn ang="f185">
                    <a:pos x="f240" y="f241"/>
                  </a:cxn>
                  <a:cxn ang="f185">
                    <a:pos x="f242" y="f243"/>
                  </a:cxn>
                  <a:cxn ang="f185">
                    <a:pos x="f244" y="f245"/>
                  </a:cxn>
                  <a:cxn ang="f185">
                    <a:pos x="f246" y="f247"/>
                  </a:cxn>
                  <a:cxn ang="f185">
                    <a:pos x="f248" y="f249"/>
                  </a:cxn>
                  <a:cxn ang="f185">
                    <a:pos x="f250" y="f237"/>
                  </a:cxn>
                  <a:cxn ang="f185">
                    <a:pos x="f251" y="f252"/>
                  </a:cxn>
                  <a:cxn ang="f185">
                    <a:pos x="f253" y="f233"/>
                  </a:cxn>
                  <a:cxn ang="f185">
                    <a:pos x="f254" y="f255"/>
                  </a:cxn>
                  <a:cxn ang="f185">
                    <a:pos x="f256" y="f257"/>
                  </a:cxn>
                  <a:cxn ang="f185">
                    <a:pos x="f224" y="f225"/>
                  </a:cxn>
                </a:cxnLst>
                <a:rect l="f220" t="f223" r="f221" b="f222"/>
                <a:pathLst>
                  <a:path w="176845" h="314107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5" y="f23"/>
                    </a:cubicBezTo>
                    <a:cubicBezTo>
                      <a:pt x="f5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3" y="f34"/>
                      <a:pt x="f33" y="f34"/>
                      <a:pt x="f33" y="f34"/>
                    </a:cubicBezTo>
                    <a:cubicBezTo>
                      <a:pt x="f35" y="f36"/>
                      <a:pt x="f37" y="f38"/>
                      <a:pt x="f29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39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28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98" y="f100"/>
                      <a:pt x="f98" y="f101"/>
                    </a:cubicBezTo>
                    <a:cubicBezTo>
                      <a:pt x="f98" y="f102"/>
                      <a:pt x="f6" y="f103"/>
                      <a:pt x="f6" y="f8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1" name="Freeform: Shape 235"/>
              <p:cNvSpPr/>
              <p:nvPr/>
            </p:nvSpPr>
            <p:spPr>
              <a:xfrm rot="12101075">
                <a:off x="10870642" y="6573036"/>
                <a:ext cx="1149949" cy="4892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49946"/>
                  <a:gd name="f7" fmla="val 489205"/>
                  <a:gd name="f8" fmla="val 431445"/>
                  <a:gd name="f9" fmla="val 325574"/>
                  <a:gd name="f10" fmla="val 404057"/>
                  <a:gd name="f11" fmla="val 333020"/>
                  <a:gd name="f12" fmla="val 370487"/>
                  <a:gd name="f13" fmla="val 328936"/>
                  <a:gd name="f14" fmla="val 350286"/>
                  <a:gd name="f15" fmla="val 313487"/>
                  <a:gd name="f16" fmla="val 345927"/>
                  <a:gd name="f17" fmla="val 310317"/>
                  <a:gd name="f18" fmla="val 342759"/>
                  <a:gd name="f19" fmla="val 306753"/>
                  <a:gd name="f20" fmla="val 339986"/>
                  <a:gd name="f21" fmla="val 303188"/>
                  <a:gd name="f22" fmla="val 338007"/>
                  <a:gd name="f23" fmla="val 286765"/>
                  <a:gd name="f24" fmla="val 446576"/>
                  <a:gd name="f25" fmla="val 243594"/>
                  <a:gd name="f26" fmla="val 454463"/>
                  <a:gd name="f27" fmla="val 254070"/>
                  <a:gd name="f28" fmla="val 463970"/>
                  <a:gd name="f29" fmla="val 260011"/>
                  <a:gd name="f30" fmla="val 469912"/>
                  <a:gd name="f31" fmla="val 267141"/>
                  <a:gd name="f32" fmla="val 472685"/>
                  <a:gd name="f33" fmla="val 274667"/>
                  <a:gd name="f34" fmla="val 476250"/>
                  <a:gd name="f35" fmla="val 284570"/>
                  <a:gd name="f36" fmla="val 473873"/>
                  <a:gd name="f37" fmla="val 295662"/>
                  <a:gd name="f38" fmla="val 465950"/>
                  <a:gd name="f39" fmla="val 305168"/>
                  <a:gd name="f40" fmla="val 463178"/>
                  <a:gd name="f41" fmla="val 308337"/>
                  <a:gd name="f42" fmla="val 460009"/>
                  <a:gd name="f43" fmla="val 311506"/>
                  <a:gd name="f44" fmla="val 456048"/>
                  <a:gd name="f45" fmla="val 314279"/>
                  <a:gd name="f46" fmla="val 449018"/>
                  <a:gd name="f47" fmla="val 319329"/>
                  <a:gd name="f48" fmla="val 440574"/>
                  <a:gd name="f49" fmla="val 323092"/>
                  <a:gd name="f50" fmla="val 184589"/>
                  <a:gd name="f51" fmla="val 481098"/>
                  <a:gd name="f52" fmla="val 123191"/>
                  <a:gd name="f53" fmla="val 482682"/>
                  <a:gd name="f54" fmla="val 61397"/>
                  <a:gd name="f55" fmla="val 484267"/>
                  <a:gd name="f56" fmla="val 480305"/>
                  <a:gd name="f57" fmla="val 179"/>
                  <a:gd name="f58" fmla="val 421100"/>
                  <a:gd name="f59" fmla="val 185300"/>
                  <a:gd name="f60" fmla="val 347488"/>
                  <a:gd name="f61" fmla="val 185381"/>
                  <a:gd name="f62" fmla="val 349588"/>
                  <a:gd name="f63" fmla="val 393556"/>
                  <a:gd name="f64" fmla="val 437129"/>
                  <a:gd name="f65" fmla="val 650403"/>
                  <a:gd name="f66" fmla="val 325705"/>
                  <a:gd name="f67" fmla="val 623015"/>
                  <a:gd name="f68" fmla="val 333151"/>
                  <a:gd name="f69" fmla="val 589444"/>
                  <a:gd name="f70" fmla="val 329066"/>
                  <a:gd name="f71" fmla="val 569244"/>
                  <a:gd name="f72" fmla="val 313618"/>
                  <a:gd name="f73" fmla="val 564885"/>
                  <a:gd name="f74" fmla="val 310449"/>
                  <a:gd name="f75" fmla="val 561717"/>
                  <a:gd name="f76" fmla="val 306884"/>
                  <a:gd name="f77" fmla="val 558944"/>
                  <a:gd name="f78" fmla="val 303319"/>
                  <a:gd name="f79" fmla="val 551021"/>
                  <a:gd name="f80" fmla="val 292623"/>
                  <a:gd name="f81" fmla="val 549834"/>
                  <a:gd name="f82" fmla="val 280741"/>
                  <a:gd name="f83" fmla="val 554984"/>
                  <a:gd name="f84" fmla="val 270441"/>
                  <a:gd name="f85" fmla="val 558152"/>
                  <a:gd name="f86" fmla="val 264499"/>
                  <a:gd name="f87" fmla="val 563302"/>
                  <a:gd name="f88" fmla="val 258954"/>
                  <a:gd name="f89" fmla="val 570828"/>
                  <a:gd name="f90" fmla="val 254201"/>
                  <a:gd name="f91" fmla="val 594990"/>
                  <a:gd name="f92" fmla="val 238752"/>
                  <a:gd name="f93" fmla="val 596972"/>
                  <a:gd name="f94" fmla="val 217758"/>
                  <a:gd name="f95" fmla="val 585484"/>
                  <a:gd name="f96" fmla="val 193596"/>
                  <a:gd name="f97" fmla="val 583288"/>
                  <a:gd name="f98" fmla="val 189231"/>
                  <a:gd name="f99" fmla="val 716615"/>
                  <a:gd name="f100" fmla="val 136215"/>
                  <a:gd name="f101" fmla="val 716598"/>
                  <a:gd name="f102" fmla="val 138931"/>
                  <a:gd name="f103" fmla="val 144477"/>
                  <a:gd name="f104" fmla="val 149231"/>
                  <a:gd name="f105" fmla="val 715409"/>
                  <a:gd name="f106" fmla="val 152795"/>
                  <a:gd name="f107" fmla="val 713429"/>
                  <a:gd name="f108" fmla="val 159133"/>
                  <a:gd name="f109" fmla="val 708675"/>
                  <a:gd name="f110" fmla="val 162698"/>
                  <a:gd name="f111" fmla="val 696792"/>
                  <a:gd name="f112" fmla="val 161510"/>
                  <a:gd name="f113" fmla="val 671044"/>
                  <a:gd name="f114" fmla="val 159529"/>
                  <a:gd name="f115" fmla="val 662330"/>
                  <a:gd name="f116" fmla="val 179335"/>
                  <a:gd name="f117" fmla="val 656785"/>
                  <a:gd name="f118" fmla="val 198744"/>
                  <a:gd name="f119" fmla="val 650843"/>
                  <a:gd name="f120" fmla="val 219739"/>
                  <a:gd name="f121" fmla="val 651240"/>
                  <a:gd name="f122" fmla="val 240336"/>
                  <a:gd name="f123" fmla="val 673421"/>
                  <a:gd name="f124" fmla="val 682928"/>
                  <a:gd name="f125" fmla="val 260143"/>
                  <a:gd name="f126" fmla="val 688870"/>
                  <a:gd name="f127" fmla="val 267272"/>
                  <a:gd name="f128" fmla="val 691643"/>
                  <a:gd name="f129" fmla="val 274798"/>
                  <a:gd name="f130" fmla="val 695208"/>
                  <a:gd name="f131" fmla="val 284701"/>
                  <a:gd name="f132" fmla="val 692831"/>
                  <a:gd name="f133" fmla="val 295793"/>
                  <a:gd name="f134" fmla="val 684908"/>
                  <a:gd name="f135" fmla="val 305299"/>
                  <a:gd name="f136" fmla="val 682136"/>
                  <a:gd name="f137" fmla="val 308469"/>
                  <a:gd name="f138" fmla="val 678967"/>
                  <a:gd name="f139" fmla="val 311637"/>
                  <a:gd name="f140" fmla="val 675006"/>
                  <a:gd name="f141" fmla="val 314410"/>
                  <a:gd name="f142" fmla="val 667975"/>
                  <a:gd name="f143" fmla="val 319461"/>
                  <a:gd name="f144" fmla="val 659532"/>
                  <a:gd name="f145" fmla="val 323223"/>
                  <a:gd name="f146" fmla="val 389588"/>
                  <a:gd name="f147" fmla="val 486779"/>
                  <a:gd name="f148" fmla="val 328190"/>
                  <a:gd name="f149" fmla="val 488364"/>
                  <a:gd name="f150" fmla="val 266396"/>
                  <a:gd name="f151" fmla="val 489948"/>
                  <a:gd name="f152" fmla="val 205000"/>
                  <a:gd name="f153" fmla="val 485987"/>
                  <a:gd name="f154" fmla="val 205395"/>
                  <a:gd name="f155" fmla="val 442018"/>
                  <a:gd name="f156" fmla="val 205791"/>
                  <a:gd name="f157" fmla="val 398446"/>
                  <a:gd name="f158" fmla="val 205396"/>
                  <a:gd name="f159" fmla="val 354477"/>
                  <a:gd name="f160" fmla="val 352497"/>
                  <a:gd name="f161" fmla="val 350912"/>
                  <a:gd name="f162" fmla="val 349328"/>
                  <a:gd name="f163" fmla="val 208643"/>
                  <a:gd name="f164" fmla="val 338206"/>
                  <a:gd name="f165" fmla="val 223065"/>
                  <a:gd name="f166" fmla="val 332471"/>
                  <a:gd name="f167" fmla="val 223617"/>
                  <a:gd name="f168" fmla="val 332295"/>
                  <a:gd name="f169" fmla="val 230153"/>
                  <a:gd name="f170" fmla="val 332196"/>
                  <a:gd name="f171" fmla="val 235574"/>
                  <a:gd name="f172" fmla="val 330760"/>
                  <a:gd name="f173" fmla="val 240112"/>
                  <a:gd name="f174" fmla="val 328346"/>
                  <a:gd name="f175" fmla="val 245639"/>
                  <a:gd name="f176" fmla="val 323495"/>
                  <a:gd name="f177" fmla="val 328986"/>
                  <a:gd name="f178" fmla="val 290352"/>
                  <a:gd name="f179" fmla="val 339430"/>
                  <a:gd name="f180" fmla="val 317689"/>
                  <a:gd name="f181" fmla="val 345719"/>
                  <a:gd name="f182" fmla="val 326849"/>
                  <a:gd name="f183" fmla="val 355127"/>
                  <a:gd name="f184" fmla="val 333087"/>
                  <a:gd name="f185" fmla="val 370575"/>
                  <a:gd name="f186" fmla="val 332692"/>
                  <a:gd name="f187" fmla="val 384438"/>
                  <a:gd name="f188" fmla="val 388795"/>
                  <a:gd name="f189" fmla="val 336652"/>
                  <a:gd name="f190" fmla="val 389984"/>
                  <a:gd name="f191" fmla="val 344970"/>
                  <a:gd name="f192" fmla="val 390380"/>
                  <a:gd name="f193" fmla="val 348140"/>
                  <a:gd name="f194" fmla="val 351309"/>
                  <a:gd name="f195" fmla="val 355270"/>
                  <a:gd name="f196" fmla="val 399238"/>
                  <a:gd name="f197" fmla="val 442810"/>
                  <a:gd name="f198" fmla="val 866681"/>
                  <a:gd name="f199" fmla="val 839293"/>
                  <a:gd name="f200" fmla="val 805722"/>
                  <a:gd name="f201" fmla="val 329067"/>
                  <a:gd name="f202" fmla="val 785521"/>
                  <a:gd name="f203" fmla="val 781164"/>
                  <a:gd name="f204" fmla="val 777995"/>
                  <a:gd name="f205" fmla="val 775222"/>
                  <a:gd name="f206" fmla="val 767299"/>
                  <a:gd name="f207" fmla="val 766112"/>
                  <a:gd name="f208" fmla="val 771262"/>
                  <a:gd name="f209" fmla="val 270442"/>
                  <a:gd name="f210" fmla="val 774430"/>
                  <a:gd name="f211" fmla="val 779580"/>
                  <a:gd name="f212" fmla="val 787106"/>
                  <a:gd name="f213" fmla="val 811268"/>
                  <a:gd name="f214" fmla="val 813250"/>
                  <a:gd name="f215" fmla="val 217759"/>
                  <a:gd name="f216" fmla="val 801762"/>
                  <a:gd name="f217" fmla="val 797009"/>
                  <a:gd name="f218" fmla="val 174582"/>
                  <a:gd name="f219" fmla="val 787105"/>
                  <a:gd name="f220" fmla="val 160322"/>
                  <a:gd name="f221" fmla="val 764923"/>
                  <a:gd name="f222" fmla="val 752644"/>
                  <a:gd name="f223" fmla="val 162302"/>
                  <a:gd name="f224" fmla="val 750267"/>
                  <a:gd name="f225" fmla="val 156757"/>
                  <a:gd name="f226" fmla="val 145665"/>
                  <a:gd name="f227" fmla="val 750339"/>
                  <a:gd name="f228" fmla="val 122805"/>
                  <a:gd name="f229" fmla="val 933413"/>
                  <a:gd name="f230" fmla="val 50007"/>
                  <a:gd name="f231" fmla="val 932876"/>
                  <a:gd name="f232" fmla="val 931687"/>
                  <a:gd name="f233" fmla="val 929707"/>
                  <a:gd name="f234" fmla="val 924953"/>
                  <a:gd name="f235" fmla="val 913070"/>
                  <a:gd name="f236" fmla="val 887322"/>
                  <a:gd name="f237" fmla="val 878607"/>
                  <a:gd name="f238" fmla="val 873063"/>
                  <a:gd name="f239" fmla="val 867121"/>
                  <a:gd name="f240" fmla="val 867518"/>
                  <a:gd name="f241" fmla="val 889699"/>
                  <a:gd name="f242" fmla="val 899206"/>
                  <a:gd name="f243" fmla="val 905148"/>
                  <a:gd name="f244" fmla="val 907921"/>
                  <a:gd name="f245" fmla="val 911486"/>
                  <a:gd name="f246" fmla="val 909109"/>
                  <a:gd name="f247" fmla="val 901186"/>
                  <a:gd name="f248" fmla="val 305300"/>
                  <a:gd name="f249" fmla="val 898414"/>
                  <a:gd name="f250" fmla="val 895245"/>
                  <a:gd name="f251" fmla="val 891284"/>
                  <a:gd name="f252" fmla="val 884253"/>
                  <a:gd name="f253" fmla="val 875810"/>
                  <a:gd name="f254" fmla="val 608546"/>
                  <a:gd name="f255" fmla="val 486911"/>
                  <a:gd name="f256" fmla="val 547148"/>
                  <a:gd name="f257" fmla="val 488495"/>
                  <a:gd name="f258" fmla="val 485354"/>
                  <a:gd name="f259" fmla="val 490080"/>
                  <a:gd name="f260" fmla="val 423958"/>
                  <a:gd name="f261" fmla="val 486118"/>
                  <a:gd name="f262" fmla="val 424353"/>
                  <a:gd name="f263" fmla="val 442150"/>
                  <a:gd name="f264" fmla="val 424749"/>
                  <a:gd name="f265" fmla="val 398577"/>
                  <a:gd name="f266" fmla="val 424354"/>
                  <a:gd name="f267" fmla="val 354608"/>
                  <a:gd name="f268" fmla="val 352628"/>
                  <a:gd name="f269" fmla="val 351043"/>
                  <a:gd name="f270" fmla="val 349459"/>
                  <a:gd name="f271" fmla="val 338764"/>
                  <a:gd name="f272" fmla="val 427522"/>
                  <a:gd name="f273" fmla="val 332823"/>
                  <a:gd name="f274" fmla="val 442575"/>
                  <a:gd name="f275" fmla="val 332427"/>
                  <a:gd name="f276" fmla="val 468718"/>
                  <a:gd name="f277" fmla="val 332030"/>
                  <a:gd name="f278" fmla="val 477036"/>
                  <a:gd name="f279" fmla="val 310244"/>
                  <a:gd name="f280" fmla="val 482185"/>
                  <a:gd name="f281" fmla="val 290043"/>
                  <a:gd name="f282" fmla="val 487335"/>
                  <a:gd name="f283" fmla="val 269841"/>
                  <a:gd name="f284" fmla="val 484562"/>
                  <a:gd name="f285" fmla="val 250827"/>
                  <a:gd name="f286" fmla="val 462381"/>
                  <a:gd name="f287" fmla="val 238943"/>
                  <a:gd name="f288" fmla="val 461515"/>
                  <a:gd name="f289" fmla="val 237653"/>
                  <a:gd name="f290" fmla="val 576192"/>
                  <a:gd name="f291" fmla="val 192053"/>
                  <a:gd name="f292" fmla="val 585820"/>
                  <a:gd name="f293" fmla="val 213147"/>
                  <a:gd name="f294" fmla="val 584879"/>
                  <a:gd name="f295" fmla="val 223099"/>
                  <a:gd name="f296" fmla="val 578442"/>
                  <a:gd name="f297" fmla="val 232407"/>
                  <a:gd name="f298" fmla="val 566559"/>
                  <a:gd name="f299" fmla="val 239339"/>
                  <a:gd name="f300" fmla="val 548337"/>
                  <a:gd name="f301" fmla="val 250035"/>
                  <a:gd name="f302" fmla="val 541207"/>
                  <a:gd name="f303" fmla="val 266671"/>
                  <a:gd name="f304" fmla="val 545960"/>
                  <a:gd name="f305" fmla="val 285289"/>
                  <a:gd name="f306" fmla="val 551902"/>
                  <a:gd name="f307" fmla="val 307868"/>
                  <a:gd name="f308" fmla="val 558636"/>
                  <a:gd name="f309" fmla="val 333615"/>
                  <a:gd name="f310" fmla="val 589533"/>
                  <a:gd name="f311" fmla="val 603396"/>
                  <a:gd name="f312" fmla="val 607754"/>
                  <a:gd name="f313" fmla="val 336783"/>
                  <a:gd name="f314" fmla="val 608942"/>
                  <a:gd name="f315" fmla="val 345101"/>
                  <a:gd name="f316" fmla="val 609338"/>
                  <a:gd name="f317" fmla="val 348271"/>
                  <a:gd name="f318" fmla="val 351440"/>
                  <a:gd name="f319" fmla="val 355401"/>
                  <a:gd name="f320" fmla="val 399369"/>
                  <a:gd name="f321" fmla="val 442942"/>
                  <a:gd name="f322" fmla="val 1082959"/>
                  <a:gd name="f323" fmla="val 322141"/>
                  <a:gd name="f324" fmla="val 1055571"/>
                  <a:gd name="f325" fmla="val 329587"/>
                  <a:gd name="f326" fmla="val 1022000"/>
                  <a:gd name="f327" fmla="val 325502"/>
                  <a:gd name="f328" fmla="val 1001799"/>
                  <a:gd name="f329" fmla="val 310053"/>
                  <a:gd name="f330" fmla="val 997441"/>
                  <a:gd name="f331" fmla="val 994272"/>
                  <a:gd name="f332" fmla="val 991500"/>
                  <a:gd name="f333" fmla="val 299754"/>
                  <a:gd name="f334" fmla="val 983577"/>
                  <a:gd name="f335" fmla="val 289058"/>
                  <a:gd name="f336" fmla="val 982389"/>
                  <a:gd name="f337" fmla="val 277176"/>
                  <a:gd name="f338" fmla="val 987539"/>
                  <a:gd name="f339" fmla="val 266876"/>
                  <a:gd name="f340" fmla="val 990707"/>
                  <a:gd name="f341" fmla="val 260935"/>
                  <a:gd name="f342" fmla="val 995857"/>
                  <a:gd name="f343" fmla="val 255389"/>
                  <a:gd name="f344" fmla="val 1003384"/>
                  <a:gd name="f345" fmla="val 250636"/>
                  <a:gd name="f346" fmla="val 1027546"/>
                  <a:gd name="f347" fmla="val 235187"/>
                  <a:gd name="f348" fmla="val 1029527"/>
                  <a:gd name="f349" fmla="val 214193"/>
                  <a:gd name="f350" fmla="val 1018039"/>
                  <a:gd name="f351" fmla="val 190031"/>
                  <a:gd name="f352" fmla="val 1013286"/>
                  <a:gd name="f353" fmla="val 171017"/>
                  <a:gd name="f354" fmla="val 1003383"/>
                  <a:gd name="f355" fmla="val 981200"/>
                  <a:gd name="f356" fmla="val 157945"/>
                  <a:gd name="f357" fmla="val 968922"/>
                  <a:gd name="f358" fmla="val 158737"/>
                  <a:gd name="f359" fmla="val 966545"/>
                  <a:gd name="f360" fmla="val 153192"/>
                  <a:gd name="f361" fmla="val 966544"/>
                  <a:gd name="f362" fmla="val 142100"/>
                  <a:gd name="f363" fmla="val 966877"/>
                  <a:gd name="f364" fmla="val 36700"/>
                  <a:gd name="f365" fmla="val 1058678"/>
                  <a:gd name="f366" fmla="val 196"/>
                  <a:gd name="f367" fmla="val 1063543"/>
                  <a:gd name="f368" fmla="val 143"/>
                  <a:gd name="f369" fmla="val 1092411"/>
                  <a:gd name="f370" fmla="+- 0 0 302"/>
                  <a:gd name="f371" fmla="val 1121228"/>
                  <a:gd name="f372" fmla="val 94"/>
                  <a:gd name="f373" fmla="val 4253"/>
                  <a:gd name="f374" fmla="val 1149549"/>
                  <a:gd name="f375" fmla="val 47826"/>
                  <a:gd name="f376" fmla="val 1148757"/>
                  <a:gd name="f377" fmla="val 91398"/>
                  <a:gd name="f378" fmla="val 1149153"/>
                  <a:gd name="f379" fmla="val 135366"/>
                  <a:gd name="f380" fmla="val 1149154"/>
                  <a:gd name="f381" fmla="val 140912"/>
                  <a:gd name="f382" fmla="val 145666"/>
                  <a:gd name="f383" fmla="val 1147965"/>
                  <a:gd name="f384" fmla="val 149230"/>
                  <a:gd name="f385" fmla="val 1145985"/>
                  <a:gd name="f386" fmla="val 155569"/>
                  <a:gd name="f387" fmla="val 1141231"/>
                  <a:gd name="f388" fmla="val 1129347"/>
                  <a:gd name="f389" fmla="val 1103599"/>
                  <a:gd name="f390" fmla="val 155964"/>
                  <a:gd name="f391" fmla="val 1094885"/>
                  <a:gd name="f392" fmla="val 175770"/>
                  <a:gd name="f393" fmla="val 1089340"/>
                  <a:gd name="f394" fmla="val 195179"/>
                  <a:gd name="f395" fmla="val 1083399"/>
                  <a:gd name="f396" fmla="val 216174"/>
                  <a:gd name="f397" fmla="val 1083794"/>
                  <a:gd name="f398" fmla="val 236771"/>
                  <a:gd name="f399" fmla="val 1105977"/>
                  <a:gd name="f400" fmla="val 1115483"/>
                  <a:gd name="f401" fmla="val 256578"/>
                  <a:gd name="f402" fmla="val 1121426"/>
                  <a:gd name="f403" fmla="val 263707"/>
                  <a:gd name="f404" fmla="val 1124198"/>
                  <a:gd name="f405" fmla="val 271233"/>
                  <a:gd name="f406" fmla="val 1127764"/>
                  <a:gd name="f407" fmla="val 281136"/>
                  <a:gd name="f408" fmla="val 1125387"/>
                  <a:gd name="f409" fmla="val 292228"/>
                  <a:gd name="f410" fmla="val 1117464"/>
                  <a:gd name="f411" fmla="val 301735"/>
                  <a:gd name="f412" fmla="val 1114691"/>
                  <a:gd name="f413" fmla="val 304903"/>
                  <a:gd name="f414" fmla="val 1111522"/>
                  <a:gd name="f415" fmla="val 308072"/>
                  <a:gd name="f416" fmla="val 1107562"/>
                  <a:gd name="f417" fmla="val 310845"/>
                  <a:gd name="f418" fmla="val 1100530"/>
                  <a:gd name="f419" fmla="val 315896"/>
                  <a:gd name="f420" fmla="val 1092088"/>
                  <a:gd name="f421" fmla="val 319659"/>
                  <a:gd name="f422" fmla="val 826321"/>
                  <a:gd name="f423" fmla="val 487512"/>
                  <a:gd name="f424" fmla="val 489097"/>
                  <a:gd name="f425" fmla="val 703130"/>
                  <a:gd name="f426" fmla="val 490681"/>
                  <a:gd name="f427" fmla="val 641733"/>
                  <a:gd name="f428" fmla="val 486719"/>
                  <a:gd name="f429" fmla="val 642128"/>
                  <a:gd name="f430" fmla="val 442751"/>
                  <a:gd name="f431" fmla="val 642524"/>
                  <a:gd name="f432" fmla="val 399179"/>
                  <a:gd name="f433" fmla="val 642129"/>
                  <a:gd name="f434" fmla="val 355210"/>
                  <a:gd name="f435" fmla="val 353229"/>
                  <a:gd name="f436" fmla="val 351645"/>
                  <a:gd name="f437" fmla="val 350061"/>
                  <a:gd name="f438" fmla="val 339366"/>
                  <a:gd name="f439" fmla="val 645297"/>
                  <a:gd name="f440" fmla="val 333424"/>
                  <a:gd name="f441" fmla="val 660350"/>
                  <a:gd name="f442" fmla="val 333028"/>
                  <a:gd name="f443" fmla="val 686493"/>
                  <a:gd name="f444" fmla="val 332632"/>
                  <a:gd name="f445" fmla="val 694811"/>
                  <a:gd name="f446" fmla="val 699960"/>
                  <a:gd name="f447" fmla="val 290644"/>
                  <a:gd name="f448" fmla="val 705110"/>
                  <a:gd name="f449" fmla="val 702337"/>
                  <a:gd name="f450" fmla="val 251428"/>
                  <a:gd name="f451" fmla="val 680156"/>
                  <a:gd name="f452" fmla="val 239545"/>
                  <a:gd name="f453" fmla="val 657973"/>
                  <a:gd name="f454" fmla="val 227266"/>
                  <a:gd name="f455" fmla="val 656388"/>
                  <a:gd name="f456" fmla="val 199934"/>
                  <a:gd name="f457" fmla="val 675401"/>
                  <a:gd name="f458" fmla="val 182901"/>
                  <a:gd name="f459" fmla="val 702734"/>
                  <a:gd name="f460" fmla="val 158342"/>
                  <a:gd name="f461" fmla="val 763338"/>
                  <a:gd name="f462" fmla="val 158738"/>
                  <a:gd name="f463" fmla="val 789879"/>
                  <a:gd name="f464" fmla="val 183693"/>
                  <a:gd name="f465" fmla="val 810081"/>
                  <a:gd name="f466" fmla="val 202707"/>
                  <a:gd name="f467" fmla="val 808100"/>
                  <a:gd name="f468" fmla="val 226077"/>
                  <a:gd name="f469" fmla="val 784334"/>
                  <a:gd name="f470" fmla="val 239941"/>
                  <a:gd name="f471" fmla="val 758982"/>
                  <a:gd name="f472" fmla="val 267273"/>
                  <a:gd name="f473" fmla="val 763735"/>
                  <a:gd name="f474" fmla="val 285890"/>
                  <a:gd name="f475" fmla="val 769677"/>
                  <a:gd name="f476" fmla="val 776411"/>
                  <a:gd name="f477" fmla="val 334217"/>
                  <a:gd name="f478" fmla="val 807308"/>
                  <a:gd name="f479" fmla="val 821171"/>
                  <a:gd name="f480" fmla="val 825529"/>
                  <a:gd name="f481" fmla="val 337385"/>
                  <a:gd name="f482" fmla="val 826717"/>
                  <a:gd name="f483" fmla="val 345703"/>
                  <a:gd name="f484" fmla="val 827113"/>
                  <a:gd name="f485" fmla="val 348872"/>
                  <a:gd name="f486" fmla="val 352041"/>
                  <a:gd name="f487" fmla="val 356002"/>
                  <a:gd name="f488" fmla="val 399971"/>
                  <a:gd name="f489" fmla="val 443543"/>
                  <a:gd name="f490" fmla="val 1042600"/>
                  <a:gd name="f491" fmla="val 981202"/>
                  <a:gd name="f492" fmla="val 489096"/>
                  <a:gd name="f493" fmla="val 919408"/>
                  <a:gd name="f494" fmla="val 858012"/>
                  <a:gd name="f495" fmla="val 858407"/>
                  <a:gd name="f496" fmla="val 858803"/>
                  <a:gd name="f497" fmla="val 399178"/>
                  <a:gd name="f498" fmla="val 858408"/>
                  <a:gd name="f499" fmla="val 355209"/>
                  <a:gd name="f500" fmla="val 351644"/>
                  <a:gd name="f501" fmla="val 339365"/>
                  <a:gd name="f502" fmla="val 861576"/>
                  <a:gd name="f503" fmla="val 876628"/>
                  <a:gd name="f504" fmla="val 902772"/>
                  <a:gd name="f505" fmla="val 911090"/>
                  <a:gd name="f506" fmla="val 916239"/>
                  <a:gd name="f507" fmla="val 921389"/>
                  <a:gd name="f508" fmla="val 918616"/>
                  <a:gd name="f509" fmla="val 896434"/>
                  <a:gd name="f510" fmla="val 239544"/>
                  <a:gd name="f511" fmla="val 874252"/>
                  <a:gd name="f512" fmla="val 872667"/>
                  <a:gd name="f513" fmla="val 891680"/>
                  <a:gd name="f514" fmla="val 919013"/>
                  <a:gd name="f515" fmla="val 979617"/>
                  <a:gd name="f516" fmla="val 1006157"/>
                  <a:gd name="f517" fmla="val 1026360"/>
                  <a:gd name="f518" fmla="val 1024379"/>
                  <a:gd name="f519" fmla="val 1000613"/>
                  <a:gd name="f520" fmla="val 982391"/>
                  <a:gd name="f521" fmla="val 975261"/>
                  <a:gd name="f522" fmla="val 980014"/>
                  <a:gd name="f523" fmla="val 985956"/>
                  <a:gd name="f524" fmla="val 992690"/>
                  <a:gd name="f525" fmla="val 334216"/>
                  <a:gd name="f526" fmla="val 1023587"/>
                  <a:gd name="f527" fmla="val 1037450"/>
                  <a:gd name="f528" fmla="val 1041807"/>
                  <a:gd name="f529" fmla="val 1042996"/>
                  <a:gd name="f530" fmla="val 1043392"/>
                  <a:gd name="f531" fmla="val 399970"/>
                  <a:gd name="f532" fmla="+- 0 0 -90"/>
                  <a:gd name="f533" fmla="*/ f3 1 1149946"/>
                  <a:gd name="f534" fmla="*/ f4 1 489205"/>
                  <a:gd name="f535" fmla="+- f7 0 f5"/>
                  <a:gd name="f536" fmla="+- f6 0 f5"/>
                  <a:gd name="f537" fmla="*/ f532 f0 1"/>
                  <a:gd name="f538" fmla="*/ f536 1 1149946"/>
                  <a:gd name="f539" fmla="*/ f535 1 489205"/>
                  <a:gd name="f540" fmla="*/ 431445 f536 1"/>
                  <a:gd name="f541" fmla="*/ 325574 f535 1"/>
                  <a:gd name="f542" fmla="*/ 350286 f536 1"/>
                  <a:gd name="f543" fmla="*/ 313487 f535 1"/>
                  <a:gd name="f544" fmla="*/ 339986 f536 1"/>
                  <a:gd name="f545" fmla="*/ 303188 f535 1"/>
                  <a:gd name="f546" fmla="*/ 338007 f536 1"/>
                  <a:gd name="f547" fmla="*/ 286765 f535 1"/>
                  <a:gd name="f548" fmla="*/ 446576 f536 1"/>
                  <a:gd name="f549" fmla="*/ 243594 f535 1"/>
                  <a:gd name="f550" fmla="*/ 454463 f536 1"/>
                  <a:gd name="f551" fmla="*/ 254070 f535 1"/>
                  <a:gd name="f552" fmla="*/ 472685 f536 1"/>
                  <a:gd name="f553" fmla="*/ 274667 f535 1"/>
                  <a:gd name="f554" fmla="*/ 465950 f536 1"/>
                  <a:gd name="f555" fmla="*/ 305168 f535 1"/>
                  <a:gd name="f556" fmla="*/ 456048 f536 1"/>
                  <a:gd name="f557" fmla="*/ 314279 f535 1"/>
                  <a:gd name="f558" fmla="*/ 184589 f536 1"/>
                  <a:gd name="f559" fmla="*/ 481098 f535 1"/>
                  <a:gd name="f560" fmla="*/ 0 f536 1"/>
                  <a:gd name="f561" fmla="*/ 480305 f535 1"/>
                  <a:gd name="f562" fmla="*/ 179 f536 1"/>
                  <a:gd name="f563" fmla="*/ 421100 f535 1"/>
                  <a:gd name="f564" fmla="*/ 185300 f536 1"/>
                  <a:gd name="f565" fmla="*/ 347488 f535 1"/>
                  <a:gd name="f566" fmla="*/ 185381 f536 1"/>
                  <a:gd name="f567" fmla="*/ 349588 f535 1"/>
                  <a:gd name="f568" fmla="*/ 650403 f536 1"/>
                  <a:gd name="f569" fmla="*/ 325705 f535 1"/>
                  <a:gd name="f570" fmla="*/ 569244 f536 1"/>
                  <a:gd name="f571" fmla="*/ 313618 f535 1"/>
                  <a:gd name="f572" fmla="*/ 558944 f536 1"/>
                  <a:gd name="f573" fmla="*/ 303319 f535 1"/>
                  <a:gd name="f574" fmla="*/ 554984 f536 1"/>
                  <a:gd name="f575" fmla="*/ 270441 f535 1"/>
                  <a:gd name="f576" fmla="*/ 570828 f536 1"/>
                  <a:gd name="f577" fmla="*/ 254201 f535 1"/>
                  <a:gd name="f578" fmla="*/ 585484 f536 1"/>
                  <a:gd name="f579" fmla="*/ 193596 f535 1"/>
                  <a:gd name="f580" fmla="*/ 583288 f536 1"/>
                  <a:gd name="f581" fmla="*/ 189231 f535 1"/>
                  <a:gd name="f582" fmla="*/ 716615 f536 1"/>
                  <a:gd name="f583" fmla="*/ 136215 f535 1"/>
                  <a:gd name="f584" fmla="*/ 716598 f536 1"/>
                  <a:gd name="f585" fmla="*/ 138931 f535 1"/>
                  <a:gd name="f586" fmla="*/ 715409 f536 1"/>
                  <a:gd name="f587" fmla="*/ 152795 f535 1"/>
                  <a:gd name="f588" fmla="*/ 696792 f536 1"/>
                  <a:gd name="f589" fmla="*/ 161510 f535 1"/>
                  <a:gd name="f590" fmla="*/ 656785 f536 1"/>
                  <a:gd name="f591" fmla="*/ 198744 f535 1"/>
                  <a:gd name="f592" fmla="*/ 673421 f536 1"/>
                  <a:gd name="f593" fmla="*/ 691643 f536 1"/>
                  <a:gd name="f594" fmla="*/ 274798 f535 1"/>
                  <a:gd name="f595" fmla="*/ 684908 f536 1"/>
                  <a:gd name="f596" fmla="*/ 305299 f535 1"/>
                  <a:gd name="f597" fmla="*/ 675006 f536 1"/>
                  <a:gd name="f598" fmla="*/ 314410 f535 1"/>
                  <a:gd name="f599" fmla="*/ 389588 f536 1"/>
                  <a:gd name="f600" fmla="*/ 486779 f535 1"/>
                  <a:gd name="f601" fmla="*/ 205000 f536 1"/>
                  <a:gd name="f602" fmla="*/ 485987 f535 1"/>
                  <a:gd name="f603" fmla="*/ 205396 f536 1"/>
                  <a:gd name="f604" fmla="*/ 354477 f535 1"/>
                  <a:gd name="f605" fmla="*/ 205395 f536 1"/>
                  <a:gd name="f606" fmla="*/ 349328 f535 1"/>
                  <a:gd name="f607" fmla="*/ 208643 f536 1"/>
                  <a:gd name="f608" fmla="*/ 338206 f535 1"/>
                  <a:gd name="f609" fmla="*/ 223065 f536 1"/>
                  <a:gd name="f610" fmla="*/ 332471 f535 1"/>
                  <a:gd name="f611" fmla="*/ 223617 f536 1"/>
                  <a:gd name="f612" fmla="*/ 332295 f535 1"/>
                  <a:gd name="f613" fmla="*/ 240112 f536 1"/>
                  <a:gd name="f614" fmla="*/ 328346 f535 1"/>
                  <a:gd name="f615" fmla="*/ 245639 f536 1"/>
                  <a:gd name="f616" fmla="*/ 323495 f535 1"/>
                  <a:gd name="f617" fmla="*/ 328986 f536 1"/>
                  <a:gd name="f618" fmla="*/ 290352 f535 1"/>
                  <a:gd name="f619" fmla="*/ 339430 f536 1"/>
                  <a:gd name="f620" fmla="*/ 317689 f535 1"/>
                  <a:gd name="f621" fmla="*/ 370575 f536 1"/>
                  <a:gd name="f622" fmla="*/ 332692 f535 1"/>
                  <a:gd name="f623" fmla="*/ 389984 f536 1"/>
                  <a:gd name="f624" fmla="*/ 344970 f535 1"/>
                  <a:gd name="f625" fmla="*/ 390380 f536 1"/>
                  <a:gd name="f626" fmla="*/ 355270 f535 1"/>
                  <a:gd name="f627" fmla="*/ 866681 f536 1"/>
                  <a:gd name="f628" fmla="*/ 785521 f536 1"/>
                  <a:gd name="f629" fmla="*/ 775222 f536 1"/>
                  <a:gd name="f630" fmla="*/ 771262 f536 1"/>
                  <a:gd name="f631" fmla="*/ 270442 f535 1"/>
                  <a:gd name="f632" fmla="*/ 787106 f536 1"/>
                  <a:gd name="f633" fmla="*/ 801762 f536 1"/>
                  <a:gd name="f634" fmla="*/ 764923 f536 1"/>
                  <a:gd name="f635" fmla="*/ 750267 f536 1"/>
                  <a:gd name="f636" fmla="*/ 145665 f535 1"/>
                  <a:gd name="f637" fmla="*/ 750339 f536 1"/>
                  <a:gd name="f638" fmla="*/ 122805 f535 1"/>
                  <a:gd name="f639" fmla="*/ 933413 f536 1"/>
                  <a:gd name="f640" fmla="*/ 50007 f535 1"/>
                  <a:gd name="f641" fmla="*/ 932876 f536 1"/>
                  <a:gd name="f642" fmla="*/ 931687 f536 1"/>
                  <a:gd name="f643" fmla="*/ 913070 f536 1"/>
                  <a:gd name="f644" fmla="*/ 873063 f536 1"/>
                  <a:gd name="f645" fmla="*/ 889699 f536 1"/>
                  <a:gd name="f646" fmla="*/ 907921 f536 1"/>
                  <a:gd name="f647" fmla="*/ 901186 f536 1"/>
                  <a:gd name="f648" fmla="*/ 305300 f535 1"/>
                  <a:gd name="f649" fmla="*/ 891284 f536 1"/>
                  <a:gd name="f650" fmla="*/ 608546 f536 1"/>
                  <a:gd name="f651" fmla="*/ 486911 f535 1"/>
                  <a:gd name="f652" fmla="*/ 423958 f536 1"/>
                  <a:gd name="f653" fmla="*/ 486118 f535 1"/>
                  <a:gd name="f654" fmla="*/ 424354 f536 1"/>
                  <a:gd name="f655" fmla="*/ 354608 f535 1"/>
                  <a:gd name="f656" fmla="*/ 424353 f536 1"/>
                  <a:gd name="f657" fmla="*/ 349459 f535 1"/>
                  <a:gd name="f658" fmla="*/ 442575 f536 1"/>
                  <a:gd name="f659" fmla="*/ 332427 f535 1"/>
                  <a:gd name="f660" fmla="*/ 482185 f536 1"/>
                  <a:gd name="f661" fmla="*/ 290043 f535 1"/>
                  <a:gd name="f662" fmla="*/ 462381 f536 1"/>
                  <a:gd name="f663" fmla="*/ 238943 f535 1"/>
                  <a:gd name="f664" fmla="*/ 461515 f536 1"/>
                  <a:gd name="f665" fmla="*/ 237653 f535 1"/>
                  <a:gd name="f666" fmla="*/ 576192 f536 1"/>
                  <a:gd name="f667" fmla="*/ 192053 f535 1"/>
                  <a:gd name="f668" fmla="*/ 585820 f536 1"/>
                  <a:gd name="f669" fmla="*/ 213147 f535 1"/>
                  <a:gd name="f670" fmla="*/ 566559 f536 1"/>
                  <a:gd name="f671" fmla="*/ 239339 f535 1"/>
                  <a:gd name="f672" fmla="*/ 545960 f536 1"/>
                  <a:gd name="f673" fmla="*/ 285289 f535 1"/>
                  <a:gd name="f674" fmla="*/ 589533 f536 1"/>
                  <a:gd name="f675" fmla="*/ 332823 f535 1"/>
                  <a:gd name="f676" fmla="*/ 608942 f536 1"/>
                  <a:gd name="f677" fmla="*/ 345101 f535 1"/>
                  <a:gd name="f678" fmla="*/ 609338 f536 1"/>
                  <a:gd name="f679" fmla="*/ 355401 f535 1"/>
                  <a:gd name="f680" fmla="*/ 1082959 f536 1"/>
                  <a:gd name="f681" fmla="*/ 322141 f535 1"/>
                  <a:gd name="f682" fmla="*/ 1001799 f536 1"/>
                  <a:gd name="f683" fmla="*/ 310053 f535 1"/>
                  <a:gd name="f684" fmla="*/ 991500 f536 1"/>
                  <a:gd name="f685" fmla="*/ 299754 f535 1"/>
                  <a:gd name="f686" fmla="*/ 987539 f536 1"/>
                  <a:gd name="f687" fmla="*/ 266876 f535 1"/>
                  <a:gd name="f688" fmla="*/ 1003384 f536 1"/>
                  <a:gd name="f689" fmla="*/ 250636 f535 1"/>
                  <a:gd name="f690" fmla="*/ 1018039 f536 1"/>
                  <a:gd name="f691" fmla="*/ 190031 f535 1"/>
                  <a:gd name="f692" fmla="*/ 981200 f536 1"/>
                  <a:gd name="f693" fmla="*/ 157945 f535 1"/>
                  <a:gd name="f694" fmla="*/ 966544 f536 1"/>
                  <a:gd name="f695" fmla="*/ 142100 f535 1"/>
                  <a:gd name="f696" fmla="*/ 966877 f536 1"/>
                  <a:gd name="f697" fmla="*/ 36700 f535 1"/>
                  <a:gd name="f698" fmla="*/ 1058678 f536 1"/>
                  <a:gd name="f699" fmla="*/ 196 f535 1"/>
                  <a:gd name="f700" fmla="*/ 1063543 f536 1"/>
                  <a:gd name="f701" fmla="*/ 143 f535 1"/>
                  <a:gd name="f702" fmla="*/ 1149946 f536 1"/>
                  <a:gd name="f703" fmla="*/ 4253 f535 1"/>
                  <a:gd name="f704" fmla="*/ 1149153 f536 1"/>
                  <a:gd name="f705" fmla="*/ 135366 f535 1"/>
                  <a:gd name="f706" fmla="*/ 1147965 f536 1"/>
                  <a:gd name="f707" fmla="*/ 149230 f535 1"/>
                  <a:gd name="f708" fmla="*/ 1129347 f536 1"/>
                  <a:gd name="f709" fmla="*/ 1089340 f536 1"/>
                  <a:gd name="f710" fmla="*/ 195179 f535 1"/>
                  <a:gd name="f711" fmla="*/ 1105977 f536 1"/>
                  <a:gd name="f712" fmla="*/ 1124198 f536 1"/>
                  <a:gd name="f713" fmla="*/ 271233 f535 1"/>
                  <a:gd name="f714" fmla="*/ 1117464 f536 1"/>
                  <a:gd name="f715" fmla="*/ 301735 f535 1"/>
                  <a:gd name="f716" fmla="*/ 1107562 f536 1"/>
                  <a:gd name="f717" fmla="*/ 310845 f535 1"/>
                  <a:gd name="f718" fmla="*/ 826321 f536 1"/>
                  <a:gd name="f719" fmla="*/ 487512 f535 1"/>
                  <a:gd name="f720" fmla="*/ 641733 f536 1"/>
                  <a:gd name="f721" fmla="*/ 486719 f535 1"/>
                  <a:gd name="f722" fmla="*/ 642129 f536 1"/>
                  <a:gd name="f723" fmla="*/ 355210 f535 1"/>
                  <a:gd name="f724" fmla="*/ 642128 f536 1"/>
                  <a:gd name="f725" fmla="*/ 350061 f535 1"/>
                  <a:gd name="f726" fmla="*/ 660350 f536 1"/>
                  <a:gd name="f727" fmla="*/ 333028 f535 1"/>
                  <a:gd name="f728" fmla="*/ 699960 f536 1"/>
                  <a:gd name="f729" fmla="*/ 290644 f535 1"/>
                  <a:gd name="f730" fmla="*/ 680156 f536 1"/>
                  <a:gd name="f731" fmla="*/ 239545 f535 1"/>
                  <a:gd name="f732" fmla="*/ 675401 f536 1"/>
                  <a:gd name="f733" fmla="*/ 182901 f535 1"/>
                  <a:gd name="f734" fmla="*/ 789879 f536 1"/>
                  <a:gd name="f735" fmla="*/ 183693 f535 1"/>
                  <a:gd name="f736" fmla="*/ 784334 f536 1"/>
                  <a:gd name="f737" fmla="*/ 239941 f535 1"/>
                  <a:gd name="f738" fmla="*/ 763735 f536 1"/>
                  <a:gd name="f739" fmla="*/ 285890 f535 1"/>
                  <a:gd name="f740" fmla="*/ 807308 f536 1"/>
                  <a:gd name="f741" fmla="*/ 333424 f535 1"/>
                  <a:gd name="f742" fmla="*/ 826717 f536 1"/>
                  <a:gd name="f743" fmla="*/ 345703 f535 1"/>
                  <a:gd name="f744" fmla="*/ 827113 f536 1"/>
                  <a:gd name="f745" fmla="*/ 356002 f535 1"/>
                  <a:gd name="f746" fmla="*/ 1042600 f536 1"/>
                  <a:gd name="f747" fmla="*/ 858012 f536 1"/>
                  <a:gd name="f748" fmla="*/ 858408 f536 1"/>
                  <a:gd name="f749" fmla="*/ 355209 f535 1"/>
                  <a:gd name="f750" fmla="*/ 858407 f536 1"/>
                  <a:gd name="f751" fmla="*/ 876628 f536 1"/>
                  <a:gd name="f752" fmla="*/ 916239 f536 1"/>
                  <a:gd name="f753" fmla="*/ 896434 f536 1"/>
                  <a:gd name="f754" fmla="*/ 239544 f535 1"/>
                  <a:gd name="f755" fmla="*/ 891680 f536 1"/>
                  <a:gd name="f756" fmla="*/ 1006157 f536 1"/>
                  <a:gd name="f757" fmla="*/ 1000613 f536 1"/>
                  <a:gd name="f758" fmla="*/ 980014 f536 1"/>
                  <a:gd name="f759" fmla="*/ 1023587 f536 1"/>
                  <a:gd name="f760" fmla="*/ 1042996 f536 1"/>
                  <a:gd name="f761" fmla="*/ 1043392 f536 1"/>
                  <a:gd name="f762" fmla="*/ f537 1 f2"/>
                  <a:gd name="f763" fmla="*/ f540 1 1149946"/>
                  <a:gd name="f764" fmla="*/ f541 1 489205"/>
                  <a:gd name="f765" fmla="*/ f542 1 1149946"/>
                  <a:gd name="f766" fmla="*/ f543 1 489205"/>
                  <a:gd name="f767" fmla="*/ f544 1 1149946"/>
                  <a:gd name="f768" fmla="*/ f545 1 489205"/>
                  <a:gd name="f769" fmla="*/ f546 1 1149946"/>
                  <a:gd name="f770" fmla="*/ f547 1 489205"/>
                  <a:gd name="f771" fmla="*/ f548 1 1149946"/>
                  <a:gd name="f772" fmla="*/ f549 1 489205"/>
                  <a:gd name="f773" fmla="*/ f550 1 1149946"/>
                  <a:gd name="f774" fmla="*/ f551 1 489205"/>
                  <a:gd name="f775" fmla="*/ f552 1 1149946"/>
                  <a:gd name="f776" fmla="*/ f553 1 489205"/>
                  <a:gd name="f777" fmla="*/ f554 1 1149946"/>
                  <a:gd name="f778" fmla="*/ f555 1 489205"/>
                  <a:gd name="f779" fmla="*/ f556 1 1149946"/>
                  <a:gd name="f780" fmla="*/ f557 1 489205"/>
                  <a:gd name="f781" fmla="*/ f558 1 1149946"/>
                  <a:gd name="f782" fmla="*/ f559 1 489205"/>
                  <a:gd name="f783" fmla="*/ f560 1 1149946"/>
                  <a:gd name="f784" fmla="*/ f561 1 489205"/>
                  <a:gd name="f785" fmla="*/ f562 1 1149946"/>
                  <a:gd name="f786" fmla="*/ f563 1 489205"/>
                  <a:gd name="f787" fmla="*/ f564 1 1149946"/>
                  <a:gd name="f788" fmla="*/ f565 1 489205"/>
                  <a:gd name="f789" fmla="*/ f566 1 1149946"/>
                  <a:gd name="f790" fmla="*/ f567 1 489205"/>
                  <a:gd name="f791" fmla="*/ f568 1 1149946"/>
                  <a:gd name="f792" fmla="*/ f569 1 489205"/>
                  <a:gd name="f793" fmla="*/ f570 1 1149946"/>
                  <a:gd name="f794" fmla="*/ f571 1 489205"/>
                  <a:gd name="f795" fmla="*/ f572 1 1149946"/>
                  <a:gd name="f796" fmla="*/ f573 1 489205"/>
                  <a:gd name="f797" fmla="*/ f574 1 1149946"/>
                  <a:gd name="f798" fmla="*/ f575 1 489205"/>
                  <a:gd name="f799" fmla="*/ f576 1 1149946"/>
                  <a:gd name="f800" fmla="*/ f577 1 489205"/>
                  <a:gd name="f801" fmla="*/ f578 1 1149946"/>
                  <a:gd name="f802" fmla="*/ f579 1 489205"/>
                  <a:gd name="f803" fmla="*/ f580 1 1149946"/>
                  <a:gd name="f804" fmla="*/ f581 1 489205"/>
                  <a:gd name="f805" fmla="*/ f582 1 1149946"/>
                  <a:gd name="f806" fmla="*/ f583 1 489205"/>
                  <a:gd name="f807" fmla="*/ f584 1 1149946"/>
                  <a:gd name="f808" fmla="*/ f585 1 489205"/>
                  <a:gd name="f809" fmla="*/ f586 1 1149946"/>
                  <a:gd name="f810" fmla="*/ f587 1 489205"/>
                  <a:gd name="f811" fmla="*/ f588 1 1149946"/>
                  <a:gd name="f812" fmla="*/ f589 1 489205"/>
                  <a:gd name="f813" fmla="*/ f590 1 1149946"/>
                  <a:gd name="f814" fmla="*/ f591 1 489205"/>
                  <a:gd name="f815" fmla="*/ f592 1 1149946"/>
                  <a:gd name="f816" fmla="*/ f593 1 1149946"/>
                  <a:gd name="f817" fmla="*/ f594 1 489205"/>
                  <a:gd name="f818" fmla="*/ f595 1 1149946"/>
                  <a:gd name="f819" fmla="*/ f596 1 489205"/>
                  <a:gd name="f820" fmla="*/ f597 1 1149946"/>
                  <a:gd name="f821" fmla="*/ f598 1 489205"/>
                  <a:gd name="f822" fmla="*/ f599 1 1149946"/>
                  <a:gd name="f823" fmla="*/ f600 1 489205"/>
                  <a:gd name="f824" fmla="*/ f601 1 1149946"/>
                  <a:gd name="f825" fmla="*/ f602 1 489205"/>
                  <a:gd name="f826" fmla="*/ f603 1 1149946"/>
                  <a:gd name="f827" fmla="*/ f604 1 489205"/>
                  <a:gd name="f828" fmla="*/ f605 1 1149946"/>
                  <a:gd name="f829" fmla="*/ f606 1 489205"/>
                  <a:gd name="f830" fmla="*/ f607 1 1149946"/>
                  <a:gd name="f831" fmla="*/ f608 1 489205"/>
                  <a:gd name="f832" fmla="*/ f609 1 1149946"/>
                  <a:gd name="f833" fmla="*/ f610 1 489205"/>
                  <a:gd name="f834" fmla="*/ f611 1 1149946"/>
                  <a:gd name="f835" fmla="*/ f612 1 489205"/>
                  <a:gd name="f836" fmla="*/ f613 1 1149946"/>
                  <a:gd name="f837" fmla="*/ f614 1 489205"/>
                  <a:gd name="f838" fmla="*/ f615 1 1149946"/>
                  <a:gd name="f839" fmla="*/ f616 1 489205"/>
                  <a:gd name="f840" fmla="*/ f617 1 1149946"/>
                  <a:gd name="f841" fmla="*/ f618 1 489205"/>
                  <a:gd name="f842" fmla="*/ f619 1 1149946"/>
                  <a:gd name="f843" fmla="*/ f620 1 489205"/>
                  <a:gd name="f844" fmla="*/ f621 1 1149946"/>
                  <a:gd name="f845" fmla="*/ f622 1 489205"/>
                  <a:gd name="f846" fmla="*/ f623 1 1149946"/>
                  <a:gd name="f847" fmla="*/ f624 1 489205"/>
                  <a:gd name="f848" fmla="*/ f625 1 1149946"/>
                  <a:gd name="f849" fmla="*/ f626 1 489205"/>
                  <a:gd name="f850" fmla="*/ f627 1 1149946"/>
                  <a:gd name="f851" fmla="*/ f628 1 1149946"/>
                  <a:gd name="f852" fmla="*/ f629 1 1149946"/>
                  <a:gd name="f853" fmla="*/ f630 1 1149946"/>
                  <a:gd name="f854" fmla="*/ f631 1 489205"/>
                  <a:gd name="f855" fmla="*/ f632 1 1149946"/>
                  <a:gd name="f856" fmla="*/ f633 1 1149946"/>
                  <a:gd name="f857" fmla="*/ f634 1 1149946"/>
                  <a:gd name="f858" fmla="*/ f635 1 1149946"/>
                  <a:gd name="f859" fmla="*/ f636 1 489205"/>
                  <a:gd name="f860" fmla="*/ f637 1 1149946"/>
                  <a:gd name="f861" fmla="*/ f638 1 489205"/>
                  <a:gd name="f862" fmla="*/ f639 1 1149946"/>
                  <a:gd name="f863" fmla="*/ f640 1 489205"/>
                  <a:gd name="f864" fmla="*/ f641 1 1149946"/>
                  <a:gd name="f865" fmla="*/ f642 1 1149946"/>
                  <a:gd name="f866" fmla="*/ f643 1 1149946"/>
                  <a:gd name="f867" fmla="*/ f644 1 1149946"/>
                  <a:gd name="f868" fmla="*/ f645 1 1149946"/>
                  <a:gd name="f869" fmla="*/ f646 1 1149946"/>
                  <a:gd name="f870" fmla="*/ f647 1 1149946"/>
                  <a:gd name="f871" fmla="*/ f648 1 489205"/>
                  <a:gd name="f872" fmla="*/ f649 1 1149946"/>
                  <a:gd name="f873" fmla="*/ f650 1 1149946"/>
                  <a:gd name="f874" fmla="*/ f651 1 489205"/>
                  <a:gd name="f875" fmla="*/ f652 1 1149946"/>
                  <a:gd name="f876" fmla="*/ f653 1 489205"/>
                  <a:gd name="f877" fmla="*/ f654 1 1149946"/>
                  <a:gd name="f878" fmla="*/ f655 1 489205"/>
                  <a:gd name="f879" fmla="*/ f656 1 1149946"/>
                  <a:gd name="f880" fmla="*/ f657 1 489205"/>
                  <a:gd name="f881" fmla="*/ f658 1 1149946"/>
                  <a:gd name="f882" fmla="*/ f659 1 489205"/>
                  <a:gd name="f883" fmla="*/ f660 1 1149946"/>
                  <a:gd name="f884" fmla="*/ f661 1 489205"/>
                  <a:gd name="f885" fmla="*/ f662 1 1149946"/>
                  <a:gd name="f886" fmla="*/ f663 1 489205"/>
                  <a:gd name="f887" fmla="*/ f664 1 1149946"/>
                  <a:gd name="f888" fmla="*/ f665 1 489205"/>
                  <a:gd name="f889" fmla="*/ f666 1 1149946"/>
                  <a:gd name="f890" fmla="*/ f667 1 489205"/>
                  <a:gd name="f891" fmla="*/ f668 1 1149946"/>
                  <a:gd name="f892" fmla="*/ f669 1 489205"/>
                  <a:gd name="f893" fmla="*/ f670 1 1149946"/>
                  <a:gd name="f894" fmla="*/ f671 1 489205"/>
                  <a:gd name="f895" fmla="*/ f672 1 1149946"/>
                  <a:gd name="f896" fmla="*/ f673 1 489205"/>
                  <a:gd name="f897" fmla="*/ f674 1 1149946"/>
                  <a:gd name="f898" fmla="*/ f675 1 489205"/>
                  <a:gd name="f899" fmla="*/ f676 1 1149946"/>
                  <a:gd name="f900" fmla="*/ f677 1 489205"/>
                  <a:gd name="f901" fmla="*/ f678 1 1149946"/>
                  <a:gd name="f902" fmla="*/ f679 1 489205"/>
                  <a:gd name="f903" fmla="*/ f680 1 1149946"/>
                  <a:gd name="f904" fmla="*/ f681 1 489205"/>
                  <a:gd name="f905" fmla="*/ f682 1 1149946"/>
                  <a:gd name="f906" fmla="*/ f683 1 489205"/>
                  <a:gd name="f907" fmla="*/ f684 1 1149946"/>
                  <a:gd name="f908" fmla="*/ f685 1 489205"/>
                  <a:gd name="f909" fmla="*/ f686 1 1149946"/>
                  <a:gd name="f910" fmla="*/ f687 1 489205"/>
                  <a:gd name="f911" fmla="*/ f688 1 1149946"/>
                  <a:gd name="f912" fmla="*/ f689 1 489205"/>
                  <a:gd name="f913" fmla="*/ f690 1 1149946"/>
                  <a:gd name="f914" fmla="*/ f691 1 489205"/>
                  <a:gd name="f915" fmla="*/ f692 1 1149946"/>
                  <a:gd name="f916" fmla="*/ f693 1 489205"/>
                  <a:gd name="f917" fmla="*/ f694 1 1149946"/>
                  <a:gd name="f918" fmla="*/ f695 1 489205"/>
                  <a:gd name="f919" fmla="*/ f696 1 1149946"/>
                  <a:gd name="f920" fmla="*/ f697 1 489205"/>
                  <a:gd name="f921" fmla="*/ f698 1 1149946"/>
                  <a:gd name="f922" fmla="*/ f699 1 489205"/>
                  <a:gd name="f923" fmla="*/ f700 1 1149946"/>
                  <a:gd name="f924" fmla="*/ f701 1 489205"/>
                  <a:gd name="f925" fmla="*/ f702 1 1149946"/>
                  <a:gd name="f926" fmla="*/ f703 1 489205"/>
                  <a:gd name="f927" fmla="*/ f704 1 1149946"/>
                  <a:gd name="f928" fmla="*/ f705 1 489205"/>
                  <a:gd name="f929" fmla="*/ f706 1 1149946"/>
                  <a:gd name="f930" fmla="*/ f707 1 489205"/>
                  <a:gd name="f931" fmla="*/ f708 1 1149946"/>
                  <a:gd name="f932" fmla="*/ f709 1 1149946"/>
                  <a:gd name="f933" fmla="*/ f710 1 489205"/>
                  <a:gd name="f934" fmla="*/ f711 1 1149946"/>
                  <a:gd name="f935" fmla="*/ f712 1 1149946"/>
                  <a:gd name="f936" fmla="*/ f713 1 489205"/>
                  <a:gd name="f937" fmla="*/ f714 1 1149946"/>
                  <a:gd name="f938" fmla="*/ f715 1 489205"/>
                  <a:gd name="f939" fmla="*/ f716 1 1149946"/>
                  <a:gd name="f940" fmla="*/ f717 1 489205"/>
                  <a:gd name="f941" fmla="*/ f718 1 1149946"/>
                  <a:gd name="f942" fmla="*/ f719 1 489205"/>
                  <a:gd name="f943" fmla="*/ f720 1 1149946"/>
                  <a:gd name="f944" fmla="*/ f721 1 489205"/>
                  <a:gd name="f945" fmla="*/ f722 1 1149946"/>
                  <a:gd name="f946" fmla="*/ f723 1 489205"/>
                  <a:gd name="f947" fmla="*/ f724 1 1149946"/>
                  <a:gd name="f948" fmla="*/ f725 1 489205"/>
                  <a:gd name="f949" fmla="*/ f726 1 1149946"/>
                  <a:gd name="f950" fmla="*/ f727 1 489205"/>
                  <a:gd name="f951" fmla="*/ f728 1 1149946"/>
                  <a:gd name="f952" fmla="*/ f729 1 489205"/>
                  <a:gd name="f953" fmla="*/ f730 1 1149946"/>
                  <a:gd name="f954" fmla="*/ f731 1 489205"/>
                  <a:gd name="f955" fmla="*/ f732 1 1149946"/>
                  <a:gd name="f956" fmla="*/ f733 1 489205"/>
                  <a:gd name="f957" fmla="*/ f734 1 1149946"/>
                  <a:gd name="f958" fmla="*/ f735 1 489205"/>
                  <a:gd name="f959" fmla="*/ f736 1 1149946"/>
                  <a:gd name="f960" fmla="*/ f737 1 489205"/>
                  <a:gd name="f961" fmla="*/ f738 1 1149946"/>
                  <a:gd name="f962" fmla="*/ f739 1 489205"/>
                  <a:gd name="f963" fmla="*/ f740 1 1149946"/>
                  <a:gd name="f964" fmla="*/ f741 1 489205"/>
                  <a:gd name="f965" fmla="*/ f742 1 1149946"/>
                  <a:gd name="f966" fmla="*/ f743 1 489205"/>
                  <a:gd name="f967" fmla="*/ f744 1 1149946"/>
                  <a:gd name="f968" fmla="*/ f745 1 489205"/>
                  <a:gd name="f969" fmla="*/ f746 1 1149946"/>
                  <a:gd name="f970" fmla="*/ f747 1 1149946"/>
                  <a:gd name="f971" fmla="*/ f748 1 1149946"/>
                  <a:gd name="f972" fmla="*/ f749 1 489205"/>
                  <a:gd name="f973" fmla="*/ f750 1 1149946"/>
                  <a:gd name="f974" fmla="*/ f751 1 1149946"/>
                  <a:gd name="f975" fmla="*/ f752 1 1149946"/>
                  <a:gd name="f976" fmla="*/ f753 1 1149946"/>
                  <a:gd name="f977" fmla="*/ f754 1 489205"/>
                  <a:gd name="f978" fmla="*/ f755 1 1149946"/>
                  <a:gd name="f979" fmla="*/ f756 1 1149946"/>
                  <a:gd name="f980" fmla="*/ f757 1 1149946"/>
                  <a:gd name="f981" fmla="*/ f758 1 1149946"/>
                  <a:gd name="f982" fmla="*/ f759 1 1149946"/>
                  <a:gd name="f983" fmla="*/ f760 1 1149946"/>
                  <a:gd name="f984" fmla="*/ f761 1 1149946"/>
                  <a:gd name="f985" fmla="*/ f5 1 f538"/>
                  <a:gd name="f986" fmla="*/ f6 1 f538"/>
                  <a:gd name="f987" fmla="*/ f5 1 f539"/>
                  <a:gd name="f988" fmla="*/ f7 1 f539"/>
                  <a:gd name="f989" fmla="+- f762 0 f1"/>
                  <a:gd name="f990" fmla="*/ f763 1 f538"/>
                  <a:gd name="f991" fmla="*/ f764 1 f539"/>
                  <a:gd name="f992" fmla="*/ f765 1 f538"/>
                  <a:gd name="f993" fmla="*/ f766 1 f539"/>
                  <a:gd name="f994" fmla="*/ f767 1 f538"/>
                  <a:gd name="f995" fmla="*/ f768 1 f539"/>
                  <a:gd name="f996" fmla="*/ f769 1 f538"/>
                  <a:gd name="f997" fmla="*/ f770 1 f539"/>
                  <a:gd name="f998" fmla="*/ f771 1 f538"/>
                  <a:gd name="f999" fmla="*/ f772 1 f539"/>
                  <a:gd name="f1000" fmla="*/ f773 1 f538"/>
                  <a:gd name="f1001" fmla="*/ f774 1 f539"/>
                  <a:gd name="f1002" fmla="*/ f775 1 f538"/>
                  <a:gd name="f1003" fmla="*/ f776 1 f539"/>
                  <a:gd name="f1004" fmla="*/ f777 1 f538"/>
                  <a:gd name="f1005" fmla="*/ f778 1 f539"/>
                  <a:gd name="f1006" fmla="*/ f779 1 f538"/>
                  <a:gd name="f1007" fmla="*/ f780 1 f539"/>
                  <a:gd name="f1008" fmla="*/ f781 1 f538"/>
                  <a:gd name="f1009" fmla="*/ f782 1 f539"/>
                  <a:gd name="f1010" fmla="*/ f783 1 f538"/>
                  <a:gd name="f1011" fmla="*/ f784 1 f539"/>
                  <a:gd name="f1012" fmla="*/ f785 1 f538"/>
                  <a:gd name="f1013" fmla="*/ f786 1 f539"/>
                  <a:gd name="f1014" fmla="*/ f787 1 f538"/>
                  <a:gd name="f1015" fmla="*/ f788 1 f539"/>
                  <a:gd name="f1016" fmla="*/ f789 1 f538"/>
                  <a:gd name="f1017" fmla="*/ f790 1 f539"/>
                  <a:gd name="f1018" fmla="*/ f791 1 f538"/>
                  <a:gd name="f1019" fmla="*/ f792 1 f539"/>
                  <a:gd name="f1020" fmla="*/ f793 1 f538"/>
                  <a:gd name="f1021" fmla="*/ f794 1 f539"/>
                  <a:gd name="f1022" fmla="*/ f795 1 f538"/>
                  <a:gd name="f1023" fmla="*/ f796 1 f539"/>
                  <a:gd name="f1024" fmla="*/ f797 1 f538"/>
                  <a:gd name="f1025" fmla="*/ f798 1 f539"/>
                  <a:gd name="f1026" fmla="*/ f799 1 f538"/>
                  <a:gd name="f1027" fmla="*/ f800 1 f539"/>
                  <a:gd name="f1028" fmla="*/ f801 1 f538"/>
                  <a:gd name="f1029" fmla="*/ f802 1 f539"/>
                  <a:gd name="f1030" fmla="*/ f803 1 f538"/>
                  <a:gd name="f1031" fmla="*/ f804 1 f539"/>
                  <a:gd name="f1032" fmla="*/ f805 1 f538"/>
                  <a:gd name="f1033" fmla="*/ f806 1 f539"/>
                  <a:gd name="f1034" fmla="*/ f807 1 f538"/>
                  <a:gd name="f1035" fmla="*/ f808 1 f539"/>
                  <a:gd name="f1036" fmla="*/ f809 1 f538"/>
                  <a:gd name="f1037" fmla="*/ f810 1 f539"/>
                  <a:gd name="f1038" fmla="*/ f811 1 f538"/>
                  <a:gd name="f1039" fmla="*/ f812 1 f539"/>
                  <a:gd name="f1040" fmla="*/ f813 1 f538"/>
                  <a:gd name="f1041" fmla="*/ f814 1 f539"/>
                  <a:gd name="f1042" fmla="*/ f815 1 f538"/>
                  <a:gd name="f1043" fmla="*/ f816 1 f538"/>
                  <a:gd name="f1044" fmla="*/ f817 1 f539"/>
                  <a:gd name="f1045" fmla="*/ f818 1 f538"/>
                  <a:gd name="f1046" fmla="*/ f819 1 f539"/>
                  <a:gd name="f1047" fmla="*/ f820 1 f538"/>
                  <a:gd name="f1048" fmla="*/ f821 1 f539"/>
                  <a:gd name="f1049" fmla="*/ f822 1 f538"/>
                  <a:gd name="f1050" fmla="*/ f823 1 f539"/>
                  <a:gd name="f1051" fmla="*/ f824 1 f538"/>
                  <a:gd name="f1052" fmla="*/ f825 1 f539"/>
                  <a:gd name="f1053" fmla="*/ f826 1 f538"/>
                  <a:gd name="f1054" fmla="*/ f827 1 f539"/>
                  <a:gd name="f1055" fmla="*/ f828 1 f538"/>
                  <a:gd name="f1056" fmla="*/ f829 1 f539"/>
                  <a:gd name="f1057" fmla="*/ f830 1 f538"/>
                  <a:gd name="f1058" fmla="*/ f831 1 f539"/>
                  <a:gd name="f1059" fmla="*/ f832 1 f538"/>
                  <a:gd name="f1060" fmla="*/ f833 1 f539"/>
                  <a:gd name="f1061" fmla="*/ f834 1 f538"/>
                  <a:gd name="f1062" fmla="*/ f835 1 f539"/>
                  <a:gd name="f1063" fmla="*/ f836 1 f538"/>
                  <a:gd name="f1064" fmla="*/ f837 1 f539"/>
                  <a:gd name="f1065" fmla="*/ f838 1 f538"/>
                  <a:gd name="f1066" fmla="*/ f839 1 f539"/>
                  <a:gd name="f1067" fmla="*/ f840 1 f538"/>
                  <a:gd name="f1068" fmla="*/ f841 1 f539"/>
                  <a:gd name="f1069" fmla="*/ f842 1 f538"/>
                  <a:gd name="f1070" fmla="*/ f843 1 f539"/>
                  <a:gd name="f1071" fmla="*/ f844 1 f538"/>
                  <a:gd name="f1072" fmla="*/ f845 1 f539"/>
                  <a:gd name="f1073" fmla="*/ f846 1 f538"/>
                  <a:gd name="f1074" fmla="*/ f847 1 f539"/>
                  <a:gd name="f1075" fmla="*/ f848 1 f538"/>
                  <a:gd name="f1076" fmla="*/ f849 1 f539"/>
                  <a:gd name="f1077" fmla="*/ f850 1 f538"/>
                  <a:gd name="f1078" fmla="*/ f851 1 f538"/>
                  <a:gd name="f1079" fmla="*/ f852 1 f538"/>
                  <a:gd name="f1080" fmla="*/ f853 1 f538"/>
                  <a:gd name="f1081" fmla="*/ f854 1 f539"/>
                  <a:gd name="f1082" fmla="*/ f855 1 f538"/>
                  <a:gd name="f1083" fmla="*/ f856 1 f538"/>
                  <a:gd name="f1084" fmla="*/ f857 1 f538"/>
                  <a:gd name="f1085" fmla="*/ f858 1 f538"/>
                  <a:gd name="f1086" fmla="*/ f859 1 f539"/>
                  <a:gd name="f1087" fmla="*/ f860 1 f538"/>
                  <a:gd name="f1088" fmla="*/ f861 1 f539"/>
                  <a:gd name="f1089" fmla="*/ f862 1 f538"/>
                  <a:gd name="f1090" fmla="*/ f863 1 f539"/>
                  <a:gd name="f1091" fmla="*/ f864 1 f538"/>
                  <a:gd name="f1092" fmla="*/ f865 1 f538"/>
                  <a:gd name="f1093" fmla="*/ f866 1 f538"/>
                  <a:gd name="f1094" fmla="*/ f867 1 f538"/>
                  <a:gd name="f1095" fmla="*/ f868 1 f538"/>
                  <a:gd name="f1096" fmla="*/ f869 1 f538"/>
                  <a:gd name="f1097" fmla="*/ f870 1 f538"/>
                  <a:gd name="f1098" fmla="*/ f871 1 f539"/>
                  <a:gd name="f1099" fmla="*/ f872 1 f538"/>
                  <a:gd name="f1100" fmla="*/ f873 1 f538"/>
                  <a:gd name="f1101" fmla="*/ f874 1 f539"/>
                  <a:gd name="f1102" fmla="*/ f875 1 f538"/>
                  <a:gd name="f1103" fmla="*/ f876 1 f539"/>
                  <a:gd name="f1104" fmla="*/ f877 1 f538"/>
                  <a:gd name="f1105" fmla="*/ f878 1 f539"/>
                  <a:gd name="f1106" fmla="*/ f879 1 f538"/>
                  <a:gd name="f1107" fmla="*/ f880 1 f539"/>
                  <a:gd name="f1108" fmla="*/ f881 1 f538"/>
                  <a:gd name="f1109" fmla="*/ f882 1 f539"/>
                  <a:gd name="f1110" fmla="*/ f883 1 f538"/>
                  <a:gd name="f1111" fmla="*/ f884 1 f539"/>
                  <a:gd name="f1112" fmla="*/ f885 1 f538"/>
                  <a:gd name="f1113" fmla="*/ f886 1 f539"/>
                  <a:gd name="f1114" fmla="*/ f887 1 f538"/>
                  <a:gd name="f1115" fmla="*/ f888 1 f539"/>
                  <a:gd name="f1116" fmla="*/ f889 1 f538"/>
                  <a:gd name="f1117" fmla="*/ f890 1 f539"/>
                  <a:gd name="f1118" fmla="*/ f891 1 f538"/>
                  <a:gd name="f1119" fmla="*/ f892 1 f539"/>
                  <a:gd name="f1120" fmla="*/ f893 1 f538"/>
                  <a:gd name="f1121" fmla="*/ f894 1 f539"/>
                  <a:gd name="f1122" fmla="*/ f895 1 f538"/>
                  <a:gd name="f1123" fmla="*/ f896 1 f539"/>
                  <a:gd name="f1124" fmla="*/ f897 1 f538"/>
                  <a:gd name="f1125" fmla="*/ f898 1 f539"/>
                  <a:gd name="f1126" fmla="*/ f899 1 f538"/>
                  <a:gd name="f1127" fmla="*/ f900 1 f539"/>
                  <a:gd name="f1128" fmla="*/ f901 1 f538"/>
                  <a:gd name="f1129" fmla="*/ f902 1 f539"/>
                  <a:gd name="f1130" fmla="*/ f903 1 f538"/>
                  <a:gd name="f1131" fmla="*/ f904 1 f539"/>
                  <a:gd name="f1132" fmla="*/ f905 1 f538"/>
                  <a:gd name="f1133" fmla="*/ f906 1 f539"/>
                  <a:gd name="f1134" fmla="*/ f907 1 f538"/>
                  <a:gd name="f1135" fmla="*/ f908 1 f539"/>
                  <a:gd name="f1136" fmla="*/ f909 1 f538"/>
                  <a:gd name="f1137" fmla="*/ f910 1 f539"/>
                  <a:gd name="f1138" fmla="*/ f911 1 f538"/>
                  <a:gd name="f1139" fmla="*/ f912 1 f539"/>
                  <a:gd name="f1140" fmla="*/ f913 1 f538"/>
                  <a:gd name="f1141" fmla="*/ f914 1 f539"/>
                  <a:gd name="f1142" fmla="*/ f915 1 f538"/>
                  <a:gd name="f1143" fmla="*/ f916 1 f539"/>
                  <a:gd name="f1144" fmla="*/ f917 1 f538"/>
                  <a:gd name="f1145" fmla="*/ f918 1 f539"/>
                  <a:gd name="f1146" fmla="*/ f919 1 f538"/>
                  <a:gd name="f1147" fmla="*/ f920 1 f539"/>
                  <a:gd name="f1148" fmla="*/ f921 1 f538"/>
                  <a:gd name="f1149" fmla="*/ f922 1 f539"/>
                  <a:gd name="f1150" fmla="*/ f923 1 f538"/>
                  <a:gd name="f1151" fmla="*/ f924 1 f539"/>
                  <a:gd name="f1152" fmla="*/ f925 1 f538"/>
                  <a:gd name="f1153" fmla="*/ f926 1 f539"/>
                  <a:gd name="f1154" fmla="*/ f927 1 f538"/>
                  <a:gd name="f1155" fmla="*/ f928 1 f539"/>
                  <a:gd name="f1156" fmla="*/ f929 1 f538"/>
                  <a:gd name="f1157" fmla="*/ f930 1 f539"/>
                  <a:gd name="f1158" fmla="*/ f931 1 f538"/>
                  <a:gd name="f1159" fmla="*/ f932 1 f538"/>
                  <a:gd name="f1160" fmla="*/ f933 1 f539"/>
                  <a:gd name="f1161" fmla="*/ f934 1 f538"/>
                  <a:gd name="f1162" fmla="*/ f935 1 f538"/>
                  <a:gd name="f1163" fmla="*/ f936 1 f539"/>
                  <a:gd name="f1164" fmla="*/ f937 1 f538"/>
                  <a:gd name="f1165" fmla="*/ f938 1 f539"/>
                  <a:gd name="f1166" fmla="*/ f939 1 f538"/>
                  <a:gd name="f1167" fmla="*/ f940 1 f539"/>
                  <a:gd name="f1168" fmla="*/ f941 1 f538"/>
                  <a:gd name="f1169" fmla="*/ f942 1 f539"/>
                  <a:gd name="f1170" fmla="*/ f943 1 f538"/>
                  <a:gd name="f1171" fmla="*/ f944 1 f539"/>
                  <a:gd name="f1172" fmla="*/ f945 1 f538"/>
                  <a:gd name="f1173" fmla="*/ f946 1 f539"/>
                  <a:gd name="f1174" fmla="*/ f947 1 f538"/>
                  <a:gd name="f1175" fmla="*/ f948 1 f539"/>
                  <a:gd name="f1176" fmla="*/ f949 1 f538"/>
                  <a:gd name="f1177" fmla="*/ f950 1 f539"/>
                  <a:gd name="f1178" fmla="*/ f951 1 f538"/>
                  <a:gd name="f1179" fmla="*/ f952 1 f539"/>
                  <a:gd name="f1180" fmla="*/ f953 1 f538"/>
                  <a:gd name="f1181" fmla="*/ f954 1 f539"/>
                  <a:gd name="f1182" fmla="*/ f955 1 f538"/>
                  <a:gd name="f1183" fmla="*/ f956 1 f539"/>
                  <a:gd name="f1184" fmla="*/ f957 1 f538"/>
                  <a:gd name="f1185" fmla="*/ f958 1 f539"/>
                  <a:gd name="f1186" fmla="*/ f959 1 f538"/>
                  <a:gd name="f1187" fmla="*/ f960 1 f539"/>
                  <a:gd name="f1188" fmla="*/ f961 1 f538"/>
                  <a:gd name="f1189" fmla="*/ f962 1 f539"/>
                  <a:gd name="f1190" fmla="*/ f963 1 f538"/>
                  <a:gd name="f1191" fmla="*/ f964 1 f539"/>
                  <a:gd name="f1192" fmla="*/ f965 1 f538"/>
                  <a:gd name="f1193" fmla="*/ f966 1 f539"/>
                  <a:gd name="f1194" fmla="*/ f967 1 f538"/>
                  <a:gd name="f1195" fmla="*/ f968 1 f539"/>
                  <a:gd name="f1196" fmla="*/ f969 1 f538"/>
                  <a:gd name="f1197" fmla="*/ f970 1 f538"/>
                  <a:gd name="f1198" fmla="*/ f971 1 f538"/>
                  <a:gd name="f1199" fmla="*/ f972 1 f539"/>
                  <a:gd name="f1200" fmla="*/ f973 1 f538"/>
                  <a:gd name="f1201" fmla="*/ f974 1 f538"/>
                  <a:gd name="f1202" fmla="*/ f975 1 f538"/>
                  <a:gd name="f1203" fmla="*/ f976 1 f538"/>
                  <a:gd name="f1204" fmla="*/ f977 1 f539"/>
                  <a:gd name="f1205" fmla="*/ f978 1 f538"/>
                  <a:gd name="f1206" fmla="*/ f979 1 f538"/>
                  <a:gd name="f1207" fmla="*/ f980 1 f538"/>
                  <a:gd name="f1208" fmla="*/ f981 1 f538"/>
                  <a:gd name="f1209" fmla="*/ f982 1 f538"/>
                  <a:gd name="f1210" fmla="*/ f983 1 f538"/>
                  <a:gd name="f1211" fmla="*/ f984 1 f538"/>
                  <a:gd name="f1212" fmla="*/ f985 f533 1"/>
                  <a:gd name="f1213" fmla="*/ f986 f533 1"/>
                  <a:gd name="f1214" fmla="*/ f988 f534 1"/>
                  <a:gd name="f1215" fmla="*/ f987 f534 1"/>
                  <a:gd name="f1216" fmla="*/ f990 f533 1"/>
                  <a:gd name="f1217" fmla="*/ f991 f534 1"/>
                  <a:gd name="f1218" fmla="*/ f992 f533 1"/>
                  <a:gd name="f1219" fmla="*/ f993 f534 1"/>
                  <a:gd name="f1220" fmla="*/ f994 f533 1"/>
                  <a:gd name="f1221" fmla="*/ f995 f534 1"/>
                  <a:gd name="f1222" fmla="*/ f996 f533 1"/>
                  <a:gd name="f1223" fmla="*/ f997 f534 1"/>
                  <a:gd name="f1224" fmla="*/ f998 f533 1"/>
                  <a:gd name="f1225" fmla="*/ f999 f534 1"/>
                  <a:gd name="f1226" fmla="*/ f1000 f533 1"/>
                  <a:gd name="f1227" fmla="*/ f1001 f534 1"/>
                  <a:gd name="f1228" fmla="*/ f1002 f533 1"/>
                  <a:gd name="f1229" fmla="*/ f1003 f534 1"/>
                  <a:gd name="f1230" fmla="*/ f1004 f533 1"/>
                  <a:gd name="f1231" fmla="*/ f1005 f534 1"/>
                  <a:gd name="f1232" fmla="*/ f1006 f533 1"/>
                  <a:gd name="f1233" fmla="*/ f1007 f534 1"/>
                  <a:gd name="f1234" fmla="*/ f1008 f533 1"/>
                  <a:gd name="f1235" fmla="*/ f1009 f534 1"/>
                  <a:gd name="f1236" fmla="*/ f1010 f533 1"/>
                  <a:gd name="f1237" fmla="*/ f1011 f534 1"/>
                  <a:gd name="f1238" fmla="*/ f1012 f533 1"/>
                  <a:gd name="f1239" fmla="*/ f1013 f534 1"/>
                  <a:gd name="f1240" fmla="*/ f1014 f533 1"/>
                  <a:gd name="f1241" fmla="*/ f1015 f534 1"/>
                  <a:gd name="f1242" fmla="*/ f1016 f533 1"/>
                  <a:gd name="f1243" fmla="*/ f1017 f534 1"/>
                  <a:gd name="f1244" fmla="*/ f1018 f533 1"/>
                  <a:gd name="f1245" fmla="*/ f1019 f534 1"/>
                  <a:gd name="f1246" fmla="*/ f1020 f533 1"/>
                  <a:gd name="f1247" fmla="*/ f1021 f534 1"/>
                  <a:gd name="f1248" fmla="*/ f1022 f533 1"/>
                  <a:gd name="f1249" fmla="*/ f1023 f534 1"/>
                  <a:gd name="f1250" fmla="*/ f1024 f533 1"/>
                  <a:gd name="f1251" fmla="*/ f1025 f534 1"/>
                  <a:gd name="f1252" fmla="*/ f1026 f533 1"/>
                  <a:gd name="f1253" fmla="*/ f1027 f534 1"/>
                  <a:gd name="f1254" fmla="*/ f1028 f533 1"/>
                  <a:gd name="f1255" fmla="*/ f1029 f534 1"/>
                  <a:gd name="f1256" fmla="*/ f1030 f533 1"/>
                  <a:gd name="f1257" fmla="*/ f1031 f534 1"/>
                  <a:gd name="f1258" fmla="*/ f1032 f533 1"/>
                  <a:gd name="f1259" fmla="*/ f1033 f534 1"/>
                  <a:gd name="f1260" fmla="*/ f1034 f533 1"/>
                  <a:gd name="f1261" fmla="*/ f1035 f534 1"/>
                  <a:gd name="f1262" fmla="*/ f1036 f533 1"/>
                  <a:gd name="f1263" fmla="*/ f1037 f534 1"/>
                  <a:gd name="f1264" fmla="*/ f1038 f533 1"/>
                  <a:gd name="f1265" fmla="*/ f1039 f534 1"/>
                  <a:gd name="f1266" fmla="*/ f1040 f533 1"/>
                  <a:gd name="f1267" fmla="*/ f1041 f534 1"/>
                  <a:gd name="f1268" fmla="*/ f1042 f533 1"/>
                  <a:gd name="f1269" fmla="*/ f1043 f533 1"/>
                  <a:gd name="f1270" fmla="*/ f1044 f534 1"/>
                  <a:gd name="f1271" fmla="*/ f1045 f533 1"/>
                  <a:gd name="f1272" fmla="*/ f1046 f534 1"/>
                  <a:gd name="f1273" fmla="*/ f1047 f533 1"/>
                  <a:gd name="f1274" fmla="*/ f1048 f534 1"/>
                  <a:gd name="f1275" fmla="*/ f1049 f533 1"/>
                  <a:gd name="f1276" fmla="*/ f1050 f534 1"/>
                  <a:gd name="f1277" fmla="*/ f1051 f533 1"/>
                  <a:gd name="f1278" fmla="*/ f1052 f534 1"/>
                  <a:gd name="f1279" fmla="*/ f1053 f533 1"/>
                  <a:gd name="f1280" fmla="*/ f1054 f534 1"/>
                  <a:gd name="f1281" fmla="*/ f1055 f533 1"/>
                  <a:gd name="f1282" fmla="*/ f1056 f534 1"/>
                  <a:gd name="f1283" fmla="*/ f1057 f533 1"/>
                  <a:gd name="f1284" fmla="*/ f1058 f534 1"/>
                  <a:gd name="f1285" fmla="*/ f1059 f533 1"/>
                  <a:gd name="f1286" fmla="*/ f1060 f534 1"/>
                  <a:gd name="f1287" fmla="*/ f1061 f533 1"/>
                  <a:gd name="f1288" fmla="*/ f1062 f534 1"/>
                  <a:gd name="f1289" fmla="*/ f1063 f533 1"/>
                  <a:gd name="f1290" fmla="*/ f1064 f534 1"/>
                  <a:gd name="f1291" fmla="*/ f1065 f533 1"/>
                  <a:gd name="f1292" fmla="*/ f1066 f534 1"/>
                  <a:gd name="f1293" fmla="*/ f1067 f533 1"/>
                  <a:gd name="f1294" fmla="*/ f1068 f534 1"/>
                  <a:gd name="f1295" fmla="*/ f1069 f533 1"/>
                  <a:gd name="f1296" fmla="*/ f1070 f534 1"/>
                  <a:gd name="f1297" fmla="*/ f1071 f533 1"/>
                  <a:gd name="f1298" fmla="*/ f1072 f534 1"/>
                  <a:gd name="f1299" fmla="*/ f1073 f533 1"/>
                  <a:gd name="f1300" fmla="*/ f1074 f534 1"/>
                  <a:gd name="f1301" fmla="*/ f1075 f533 1"/>
                  <a:gd name="f1302" fmla="*/ f1076 f534 1"/>
                  <a:gd name="f1303" fmla="*/ f1077 f533 1"/>
                  <a:gd name="f1304" fmla="*/ f1078 f533 1"/>
                  <a:gd name="f1305" fmla="*/ f1079 f533 1"/>
                  <a:gd name="f1306" fmla="*/ f1080 f533 1"/>
                  <a:gd name="f1307" fmla="*/ f1081 f534 1"/>
                  <a:gd name="f1308" fmla="*/ f1082 f533 1"/>
                  <a:gd name="f1309" fmla="*/ f1083 f533 1"/>
                  <a:gd name="f1310" fmla="*/ f1084 f533 1"/>
                  <a:gd name="f1311" fmla="*/ f1085 f533 1"/>
                  <a:gd name="f1312" fmla="*/ f1086 f534 1"/>
                  <a:gd name="f1313" fmla="*/ f1087 f533 1"/>
                  <a:gd name="f1314" fmla="*/ f1088 f534 1"/>
                  <a:gd name="f1315" fmla="*/ f1089 f533 1"/>
                  <a:gd name="f1316" fmla="*/ f1090 f534 1"/>
                  <a:gd name="f1317" fmla="*/ f1091 f533 1"/>
                  <a:gd name="f1318" fmla="*/ f1092 f533 1"/>
                  <a:gd name="f1319" fmla="*/ f1093 f533 1"/>
                  <a:gd name="f1320" fmla="*/ f1094 f533 1"/>
                  <a:gd name="f1321" fmla="*/ f1095 f533 1"/>
                  <a:gd name="f1322" fmla="*/ f1096 f533 1"/>
                  <a:gd name="f1323" fmla="*/ f1097 f533 1"/>
                  <a:gd name="f1324" fmla="*/ f1098 f534 1"/>
                  <a:gd name="f1325" fmla="*/ f1099 f533 1"/>
                  <a:gd name="f1326" fmla="*/ f1100 f533 1"/>
                  <a:gd name="f1327" fmla="*/ f1101 f534 1"/>
                  <a:gd name="f1328" fmla="*/ f1102 f533 1"/>
                  <a:gd name="f1329" fmla="*/ f1103 f534 1"/>
                  <a:gd name="f1330" fmla="*/ f1104 f533 1"/>
                  <a:gd name="f1331" fmla="*/ f1105 f534 1"/>
                  <a:gd name="f1332" fmla="*/ f1106 f533 1"/>
                  <a:gd name="f1333" fmla="*/ f1107 f534 1"/>
                  <a:gd name="f1334" fmla="*/ f1108 f533 1"/>
                  <a:gd name="f1335" fmla="*/ f1109 f534 1"/>
                  <a:gd name="f1336" fmla="*/ f1110 f533 1"/>
                  <a:gd name="f1337" fmla="*/ f1111 f534 1"/>
                  <a:gd name="f1338" fmla="*/ f1112 f533 1"/>
                  <a:gd name="f1339" fmla="*/ f1113 f534 1"/>
                  <a:gd name="f1340" fmla="*/ f1114 f533 1"/>
                  <a:gd name="f1341" fmla="*/ f1115 f534 1"/>
                  <a:gd name="f1342" fmla="*/ f1116 f533 1"/>
                  <a:gd name="f1343" fmla="*/ f1117 f534 1"/>
                  <a:gd name="f1344" fmla="*/ f1118 f533 1"/>
                  <a:gd name="f1345" fmla="*/ f1119 f534 1"/>
                  <a:gd name="f1346" fmla="*/ f1120 f533 1"/>
                  <a:gd name="f1347" fmla="*/ f1121 f534 1"/>
                  <a:gd name="f1348" fmla="*/ f1122 f533 1"/>
                  <a:gd name="f1349" fmla="*/ f1123 f534 1"/>
                  <a:gd name="f1350" fmla="*/ f1124 f533 1"/>
                  <a:gd name="f1351" fmla="*/ f1125 f534 1"/>
                  <a:gd name="f1352" fmla="*/ f1126 f533 1"/>
                  <a:gd name="f1353" fmla="*/ f1127 f534 1"/>
                  <a:gd name="f1354" fmla="*/ f1128 f533 1"/>
                  <a:gd name="f1355" fmla="*/ f1129 f534 1"/>
                  <a:gd name="f1356" fmla="*/ f1130 f533 1"/>
                  <a:gd name="f1357" fmla="*/ f1131 f534 1"/>
                  <a:gd name="f1358" fmla="*/ f1132 f533 1"/>
                  <a:gd name="f1359" fmla="*/ f1133 f534 1"/>
                  <a:gd name="f1360" fmla="*/ f1134 f533 1"/>
                  <a:gd name="f1361" fmla="*/ f1135 f534 1"/>
                  <a:gd name="f1362" fmla="*/ f1136 f533 1"/>
                  <a:gd name="f1363" fmla="*/ f1137 f534 1"/>
                  <a:gd name="f1364" fmla="*/ f1138 f533 1"/>
                  <a:gd name="f1365" fmla="*/ f1139 f534 1"/>
                  <a:gd name="f1366" fmla="*/ f1140 f533 1"/>
                  <a:gd name="f1367" fmla="*/ f1141 f534 1"/>
                  <a:gd name="f1368" fmla="*/ f1142 f533 1"/>
                  <a:gd name="f1369" fmla="*/ f1143 f534 1"/>
                  <a:gd name="f1370" fmla="*/ f1144 f533 1"/>
                  <a:gd name="f1371" fmla="*/ f1145 f534 1"/>
                  <a:gd name="f1372" fmla="*/ f1146 f533 1"/>
                  <a:gd name="f1373" fmla="*/ f1147 f534 1"/>
                  <a:gd name="f1374" fmla="*/ f1148 f533 1"/>
                  <a:gd name="f1375" fmla="*/ f1149 f534 1"/>
                  <a:gd name="f1376" fmla="*/ f1150 f533 1"/>
                  <a:gd name="f1377" fmla="*/ f1151 f534 1"/>
                  <a:gd name="f1378" fmla="*/ f1152 f533 1"/>
                  <a:gd name="f1379" fmla="*/ f1153 f534 1"/>
                  <a:gd name="f1380" fmla="*/ f1154 f533 1"/>
                  <a:gd name="f1381" fmla="*/ f1155 f534 1"/>
                  <a:gd name="f1382" fmla="*/ f1156 f533 1"/>
                  <a:gd name="f1383" fmla="*/ f1157 f534 1"/>
                  <a:gd name="f1384" fmla="*/ f1158 f533 1"/>
                  <a:gd name="f1385" fmla="*/ f1159 f533 1"/>
                  <a:gd name="f1386" fmla="*/ f1160 f534 1"/>
                  <a:gd name="f1387" fmla="*/ f1161 f533 1"/>
                  <a:gd name="f1388" fmla="*/ f1162 f533 1"/>
                  <a:gd name="f1389" fmla="*/ f1163 f534 1"/>
                  <a:gd name="f1390" fmla="*/ f1164 f533 1"/>
                  <a:gd name="f1391" fmla="*/ f1165 f534 1"/>
                  <a:gd name="f1392" fmla="*/ f1166 f533 1"/>
                  <a:gd name="f1393" fmla="*/ f1167 f534 1"/>
                  <a:gd name="f1394" fmla="*/ f1168 f533 1"/>
                  <a:gd name="f1395" fmla="*/ f1169 f534 1"/>
                  <a:gd name="f1396" fmla="*/ f1170 f533 1"/>
                  <a:gd name="f1397" fmla="*/ f1171 f534 1"/>
                  <a:gd name="f1398" fmla="*/ f1172 f533 1"/>
                  <a:gd name="f1399" fmla="*/ f1173 f534 1"/>
                  <a:gd name="f1400" fmla="*/ f1174 f533 1"/>
                  <a:gd name="f1401" fmla="*/ f1175 f534 1"/>
                  <a:gd name="f1402" fmla="*/ f1176 f533 1"/>
                  <a:gd name="f1403" fmla="*/ f1177 f534 1"/>
                  <a:gd name="f1404" fmla="*/ f1178 f533 1"/>
                  <a:gd name="f1405" fmla="*/ f1179 f534 1"/>
                  <a:gd name="f1406" fmla="*/ f1180 f533 1"/>
                  <a:gd name="f1407" fmla="*/ f1181 f534 1"/>
                  <a:gd name="f1408" fmla="*/ f1182 f533 1"/>
                  <a:gd name="f1409" fmla="*/ f1183 f534 1"/>
                  <a:gd name="f1410" fmla="*/ f1184 f533 1"/>
                  <a:gd name="f1411" fmla="*/ f1185 f534 1"/>
                  <a:gd name="f1412" fmla="*/ f1186 f533 1"/>
                  <a:gd name="f1413" fmla="*/ f1187 f534 1"/>
                  <a:gd name="f1414" fmla="*/ f1188 f533 1"/>
                  <a:gd name="f1415" fmla="*/ f1189 f534 1"/>
                  <a:gd name="f1416" fmla="*/ f1190 f533 1"/>
                  <a:gd name="f1417" fmla="*/ f1191 f534 1"/>
                  <a:gd name="f1418" fmla="*/ f1192 f533 1"/>
                  <a:gd name="f1419" fmla="*/ f1193 f534 1"/>
                  <a:gd name="f1420" fmla="*/ f1194 f533 1"/>
                  <a:gd name="f1421" fmla="*/ f1195 f534 1"/>
                  <a:gd name="f1422" fmla="*/ f1196 f533 1"/>
                  <a:gd name="f1423" fmla="*/ f1197 f533 1"/>
                  <a:gd name="f1424" fmla="*/ f1198 f533 1"/>
                  <a:gd name="f1425" fmla="*/ f1199 f534 1"/>
                  <a:gd name="f1426" fmla="*/ f1200 f533 1"/>
                  <a:gd name="f1427" fmla="*/ f1201 f533 1"/>
                  <a:gd name="f1428" fmla="*/ f1202 f533 1"/>
                  <a:gd name="f1429" fmla="*/ f1203 f533 1"/>
                  <a:gd name="f1430" fmla="*/ f1204 f534 1"/>
                  <a:gd name="f1431" fmla="*/ f1205 f533 1"/>
                  <a:gd name="f1432" fmla="*/ f1206 f533 1"/>
                  <a:gd name="f1433" fmla="*/ f1207 f533 1"/>
                  <a:gd name="f1434" fmla="*/ f1208 f533 1"/>
                  <a:gd name="f1435" fmla="*/ f1209 f533 1"/>
                  <a:gd name="f1436" fmla="*/ f1210 f533 1"/>
                  <a:gd name="f1437" fmla="*/ f1211 f5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89">
                    <a:pos x="f1216" y="f1217"/>
                  </a:cxn>
                  <a:cxn ang="f989">
                    <a:pos x="f1218" y="f1219"/>
                  </a:cxn>
                  <a:cxn ang="f989">
                    <a:pos x="f1220" y="f1221"/>
                  </a:cxn>
                  <a:cxn ang="f989">
                    <a:pos x="f1222" y="f1223"/>
                  </a:cxn>
                  <a:cxn ang="f989">
                    <a:pos x="f1224" y="f1225"/>
                  </a:cxn>
                  <a:cxn ang="f989">
                    <a:pos x="f1226" y="f1227"/>
                  </a:cxn>
                  <a:cxn ang="f989">
                    <a:pos x="f1228" y="f1229"/>
                  </a:cxn>
                  <a:cxn ang="f989">
                    <a:pos x="f1230" y="f1231"/>
                  </a:cxn>
                  <a:cxn ang="f989">
                    <a:pos x="f1232" y="f1233"/>
                  </a:cxn>
                  <a:cxn ang="f989">
                    <a:pos x="f1216" y="f1217"/>
                  </a:cxn>
                  <a:cxn ang="f989">
                    <a:pos x="f1234" y="f1235"/>
                  </a:cxn>
                  <a:cxn ang="f989">
                    <a:pos x="f1236" y="f1237"/>
                  </a:cxn>
                  <a:cxn ang="f989">
                    <a:pos x="f1238" y="f1239"/>
                  </a:cxn>
                  <a:cxn ang="f989">
                    <a:pos x="f1240" y="f1241"/>
                  </a:cxn>
                  <a:cxn ang="f989">
                    <a:pos x="f1242" y="f1243"/>
                  </a:cxn>
                  <a:cxn ang="f989">
                    <a:pos x="f1234" y="f1235"/>
                  </a:cxn>
                  <a:cxn ang="f989">
                    <a:pos x="f1244" y="f1245"/>
                  </a:cxn>
                  <a:cxn ang="f989">
                    <a:pos x="f1246" y="f1247"/>
                  </a:cxn>
                  <a:cxn ang="f989">
                    <a:pos x="f1248" y="f1249"/>
                  </a:cxn>
                  <a:cxn ang="f989">
                    <a:pos x="f1250" y="f1251"/>
                  </a:cxn>
                  <a:cxn ang="f989">
                    <a:pos x="f1252" y="f1253"/>
                  </a:cxn>
                  <a:cxn ang="f989">
                    <a:pos x="f1254" y="f1255"/>
                  </a:cxn>
                  <a:cxn ang="f989">
                    <a:pos x="f1256" y="f1257"/>
                  </a:cxn>
                  <a:cxn ang="f989">
                    <a:pos x="f1258" y="f1259"/>
                  </a:cxn>
                  <a:cxn ang="f989">
                    <a:pos x="f1260" y="f1261"/>
                  </a:cxn>
                  <a:cxn ang="f989">
                    <a:pos x="f1262" y="f1263"/>
                  </a:cxn>
                  <a:cxn ang="f989">
                    <a:pos x="f1264" y="f1265"/>
                  </a:cxn>
                  <a:cxn ang="f989">
                    <a:pos x="f1266" y="f1267"/>
                  </a:cxn>
                  <a:cxn ang="f989">
                    <a:pos x="f1268" y="f1253"/>
                  </a:cxn>
                  <a:cxn ang="f989">
                    <a:pos x="f1269" y="f1270"/>
                  </a:cxn>
                  <a:cxn ang="f989">
                    <a:pos x="f1271" y="f1272"/>
                  </a:cxn>
                  <a:cxn ang="f989">
                    <a:pos x="f1273" y="f1274"/>
                  </a:cxn>
                  <a:cxn ang="f989">
                    <a:pos x="f1244" y="f1245"/>
                  </a:cxn>
                  <a:cxn ang="f989">
                    <a:pos x="f1275" y="f1276"/>
                  </a:cxn>
                  <a:cxn ang="f989">
                    <a:pos x="f1277" y="f1278"/>
                  </a:cxn>
                  <a:cxn ang="f989">
                    <a:pos x="f1279" y="f1280"/>
                  </a:cxn>
                  <a:cxn ang="f989">
                    <a:pos x="f1281" y="f1282"/>
                  </a:cxn>
                  <a:cxn ang="f989">
                    <a:pos x="f1283" y="f1284"/>
                  </a:cxn>
                  <a:cxn ang="f989">
                    <a:pos x="f1285" y="f1286"/>
                  </a:cxn>
                  <a:cxn ang="f989">
                    <a:pos x="f1287" y="f1288"/>
                  </a:cxn>
                  <a:cxn ang="f989">
                    <a:pos x="f1289" y="f1290"/>
                  </a:cxn>
                  <a:cxn ang="f989">
                    <a:pos x="f1291" y="f1292"/>
                  </a:cxn>
                  <a:cxn ang="f989">
                    <a:pos x="f1293" y="f1294"/>
                  </a:cxn>
                  <a:cxn ang="f989">
                    <a:pos x="f1295" y="f1296"/>
                  </a:cxn>
                  <a:cxn ang="f989">
                    <a:pos x="f1297" y="f1298"/>
                  </a:cxn>
                  <a:cxn ang="f989">
                    <a:pos x="f1299" y="f1300"/>
                  </a:cxn>
                  <a:cxn ang="f989">
                    <a:pos x="f1301" y="f1302"/>
                  </a:cxn>
                  <a:cxn ang="f989">
                    <a:pos x="f1275" y="f1276"/>
                  </a:cxn>
                  <a:cxn ang="f989">
                    <a:pos x="f1303" y="f1245"/>
                  </a:cxn>
                  <a:cxn ang="f989">
                    <a:pos x="f1304" y="f1247"/>
                  </a:cxn>
                  <a:cxn ang="f989">
                    <a:pos x="f1305" y="f1249"/>
                  </a:cxn>
                  <a:cxn ang="f989">
                    <a:pos x="f1306" y="f1307"/>
                  </a:cxn>
                  <a:cxn ang="f989">
                    <a:pos x="f1308" y="f1253"/>
                  </a:cxn>
                  <a:cxn ang="f989">
                    <a:pos x="f1309" y="f1255"/>
                  </a:cxn>
                  <a:cxn ang="f989">
                    <a:pos x="f1310" y="f1265"/>
                  </a:cxn>
                  <a:cxn ang="f989">
                    <a:pos x="f1311" y="f1312"/>
                  </a:cxn>
                  <a:cxn ang="f989">
                    <a:pos x="f1313" y="f1314"/>
                  </a:cxn>
                  <a:cxn ang="f989">
                    <a:pos x="f1315" y="f1316"/>
                  </a:cxn>
                  <a:cxn ang="f989">
                    <a:pos x="f1317" y="f1261"/>
                  </a:cxn>
                  <a:cxn ang="f989">
                    <a:pos x="f1318" y="f1263"/>
                  </a:cxn>
                  <a:cxn ang="f989">
                    <a:pos x="f1319" y="f1265"/>
                  </a:cxn>
                  <a:cxn ang="f989">
                    <a:pos x="f1320" y="f1267"/>
                  </a:cxn>
                  <a:cxn ang="f989">
                    <a:pos x="f1321" y="f1253"/>
                  </a:cxn>
                  <a:cxn ang="f989">
                    <a:pos x="f1322" y="f1270"/>
                  </a:cxn>
                  <a:cxn ang="f989">
                    <a:pos x="f1323" y="f1324"/>
                  </a:cxn>
                  <a:cxn ang="f989">
                    <a:pos x="f1325" y="f1274"/>
                  </a:cxn>
                  <a:cxn ang="f989">
                    <a:pos x="f1303" y="f1245"/>
                  </a:cxn>
                  <a:cxn ang="f989">
                    <a:pos x="f1326" y="f1327"/>
                  </a:cxn>
                  <a:cxn ang="f989">
                    <a:pos x="f1328" y="f1329"/>
                  </a:cxn>
                  <a:cxn ang="f989">
                    <a:pos x="f1330" y="f1331"/>
                  </a:cxn>
                  <a:cxn ang="f989">
                    <a:pos x="f1332" y="f1333"/>
                  </a:cxn>
                  <a:cxn ang="f989">
                    <a:pos x="f1334" y="f1335"/>
                  </a:cxn>
                  <a:cxn ang="f989">
                    <a:pos x="f1336" y="f1337"/>
                  </a:cxn>
                  <a:cxn ang="f989">
                    <a:pos x="f1338" y="f1339"/>
                  </a:cxn>
                  <a:cxn ang="f989">
                    <a:pos x="f1340" y="f1341"/>
                  </a:cxn>
                  <a:cxn ang="f989">
                    <a:pos x="f1342" y="f1343"/>
                  </a:cxn>
                  <a:cxn ang="f989">
                    <a:pos x="f1344" y="f1345"/>
                  </a:cxn>
                  <a:cxn ang="f989">
                    <a:pos x="f1346" y="f1347"/>
                  </a:cxn>
                  <a:cxn ang="f989">
                    <a:pos x="f1348" y="f1349"/>
                  </a:cxn>
                  <a:cxn ang="f989">
                    <a:pos x="f1350" y="f1351"/>
                  </a:cxn>
                  <a:cxn ang="f989">
                    <a:pos x="f1352" y="f1353"/>
                  </a:cxn>
                  <a:cxn ang="f989">
                    <a:pos x="f1354" y="f1355"/>
                  </a:cxn>
                  <a:cxn ang="f989">
                    <a:pos x="f1326" y="f1327"/>
                  </a:cxn>
                  <a:cxn ang="f989">
                    <a:pos x="f1356" y="f1357"/>
                  </a:cxn>
                  <a:cxn ang="f989">
                    <a:pos x="f1358" y="f1359"/>
                  </a:cxn>
                  <a:cxn ang="f989">
                    <a:pos x="f1360" y="f1361"/>
                  </a:cxn>
                  <a:cxn ang="f989">
                    <a:pos x="f1362" y="f1363"/>
                  </a:cxn>
                  <a:cxn ang="f989">
                    <a:pos x="f1364" y="f1365"/>
                  </a:cxn>
                  <a:cxn ang="f989">
                    <a:pos x="f1366" y="f1367"/>
                  </a:cxn>
                  <a:cxn ang="f989">
                    <a:pos x="f1368" y="f1369"/>
                  </a:cxn>
                  <a:cxn ang="f989">
                    <a:pos x="f1370" y="f1371"/>
                  </a:cxn>
                  <a:cxn ang="f989">
                    <a:pos x="f1372" y="f1373"/>
                  </a:cxn>
                  <a:cxn ang="f989">
                    <a:pos x="f1374" y="f1375"/>
                  </a:cxn>
                  <a:cxn ang="f989">
                    <a:pos x="f1376" y="f1377"/>
                  </a:cxn>
                  <a:cxn ang="f989">
                    <a:pos x="f1378" y="f1379"/>
                  </a:cxn>
                  <a:cxn ang="f989">
                    <a:pos x="f1380" y="f1381"/>
                  </a:cxn>
                  <a:cxn ang="f989">
                    <a:pos x="f1382" y="f1383"/>
                  </a:cxn>
                  <a:cxn ang="f989">
                    <a:pos x="f1384" y="f1369"/>
                  </a:cxn>
                  <a:cxn ang="f989">
                    <a:pos x="f1385" y="f1386"/>
                  </a:cxn>
                  <a:cxn ang="f989">
                    <a:pos x="f1387" y="f1365"/>
                  </a:cxn>
                  <a:cxn ang="f989">
                    <a:pos x="f1388" y="f1389"/>
                  </a:cxn>
                  <a:cxn ang="f989">
                    <a:pos x="f1390" y="f1391"/>
                  </a:cxn>
                  <a:cxn ang="f989">
                    <a:pos x="f1392" y="f1393"/>
                  </a:cxn>
                  <a:cxn ang="f989">
                    <a:pos x="f1356" y="f1357"/>
                  </a:cxn>
                  <a:cxn ang="f989">
                    <a:pos x="f1394" y="f1395"/>
                  </a:cxn>
                  <a:cxn ang="f989">
                    <a:pos x="f1396" y="f1397"/>
                  </a:cxn>
                  <a:cxn ang="f989">
                    <a:pos x="f1398" y="f1399"/>
                  </a:cxn>
                  <a:cxn ang="f989">
                    <a:pos x="f1400" y="f1401"/>
                  </a:cxn>
                  <a:cxn ang="f989">
                    <a:pos x="f1402" y="f1403"/>
                  </a:cxn>
                  <a:cxn ang="f989">
                    <a:pos x="f1404" y="f1405"/>
                  </a:cxn>
                  <a:cxn ang="f989">
                    <a:pos x="f1406" y="f1407"/>
                  </a:cxn>
                  <a:cxn ang="f989">
                    <a:pos x="f1408" y="f1409"/>
                  </a:cxn>
                  <a:cxn ang="f989">
                    <a:pos x="f1410" y="f1411"/>
                  </a:cxn>
                  <a:cxn ang="f989">
                    <a:pos x="f1412" y="f1413"/>
                  </a:cxn>
                  <a:cxn ang="f989">
                    <a:pos x="f1414" y="f1415"/>
                  </a:cxn>
                  <a:cxn ang="f989">
                    <a:pos x="f1416" y="f1417"/>
                  </a:cxn>
                  <a:cxn ang="f989">
                    <a:pos x="f1418" y="f1419"/>
                  </a:cxn>
                  <a:cxn ang="f989">
                    <a:pos x="f1420" y="f1421"/>
                  </a:cxn>
                  <a:cxn ang="f989">
                    <a:pos x="f1394" y="f1395"/>
                  </a:cxn>
                  <a:cxn ang="f989">
                    <a:pos x="f1422" y="f1395"/>
                  </a:cxn>
                  <a:cxn ang="f989">
                    <a:pos x="f1423" y="f1397"/>
                  </a:cxn>
                  <a:cxn ang="f989">
                    <a:pos x="f1424" y="f1425"/>
                  </a:cxn>
                  <a:cxn ang="f989">
                    <a:pos x="f1426" y="f1401"/>
                  </a:cxn>
                  <a:cxn ang="f989">
                    <a:pos x="f1427" y="f1403"/>
                  </a:cxn>
                  <a:cxn ang="f989">
                    <a:pos x="f1428" y="f1405"/>
                  </a:cxn>
                  <a:cxn ang="f989">
                    <a:pos x="f1429" y="f1430"/>
                  </a:cxn>
                  <a:cxn ang="f989">
                    <a:pos x="f1431" y="f1409"/>
                  </a:cxn>
                  <a:cxn ang="f989">
                    <a:pos x="f1432" y="f1411"/>
                  </a:cxn>
                  <a:cxn ang="f989">
                    <a:pos x="f1433" y="f1413"/>
                  </a:cxn>
                  <a:cxn ang="f989">
                    <a:pos x="f1434" y="f1415"/>
                  </a:cxn>
                  <a:cxn ang="f989">
                    <a:pos x="f1435" y="f1417"/>
                  </a:cxn>
                  <a:cxn ang="f989">
                    <a:pos x="f1436" y="f1419"/>
                  </a:cxn>
                  <a:cxn ang="f989">
                    <a:pos x="f1437" y="f1421"/>
                  </a:cxn>
                  <a:cxn ang="f989">
                    <a:pos x="f1422" y="f1395"/>
                  </a:cxn>
                </a:cxnLst>
                <a:rect l="f1212" t="f1215" r="f1213" b="f1214"/>
                <a:pathLst>
                  <a:path w="1149946" h="4892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8" y="f9"/>
                    </a:cubicBezTo>
                    <a:close/>
                    <a:moveTo>
                      <a:pt x="f50" y="f51"/>
                    </a:moveTo>
                    <a:cubicBezTo>
                      <a:pt x="f52" y="f53"/>
                      <a:pt x="f54" y="f55"/>
                      <a:pt x="f5" y="f56"/>
                    </a:cubicBez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cubicBezTo>
                      <a:pt x="f50" y="f63"/>
                      <a:pt x="f61" y="f64"/>
                      <a:pt x="f50" y="f51"/>
                    </a:cubicBezTo>
                    <a:close/>
                    <a:moveTo>
                      <a:pt x="f65" y="f66"/>
                    </a:moveTo>
                    <a:cubicBezTo>
                      <a:pt x="f67" y="f68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cubicBezTo>
                      <a:pt x="f101" y="f103"/>
                      <a:pt x="f101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8"/>
                    </a:cubicBezTo>
                    <a:cubicBezTo>
                      <a:pt x="f119" y="f120"/>
                      <a:pt x="f121" y="f122"/>
                      <a:pt x="f123" y="f90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65" y="f66"/>
                    </a:cubicBezTo>
                    <a:close/>
                    <a:moveTo>
                      <a:pt x="f146" y="f147"/>
                    </a:move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54" y="f160"/>
                      <a:pt x="f154" y="f161"/>
                      <a:pt x="f154" y="f162"/>
                    </a:cubicBez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cubicBezTo>
                      <a:pt x="f169" y="f170"/>
                      <a:pt x="f171" y="f172"/>
                      <a:pt x="f173" y="f174"/>
                    </a:cubicBezTo>
                    <a:lnTo>
                      <a:pt x="f175" y="f176"/>
                    </a:lnTo>
                    <a:lnTo>
                      <a:pt x="f177" y="f178"/>
                    </a:lnTo>
                    <a:lnTo>
                      <a:pt x="f179" y="f180"/>
                    </a:lnTo>
                    <a:cubicBezTo>
                      <a:pt x="f181" y="f182"/>
                      <a:pt x="f183" y="f184"/>
                      <a:pt x="f185" y="f186"/>
                    </a:cubicBezTo>
                    <a:cubicBezTo>
                      <a:pt x="f187" y="f168"/>
                      <a:pt x="f188" y="f189"/>
                      <a:pt x="f190" y="f191"/>
                    </a:cubicBezTo>
                    <a:cubicBezTo>
                      <a:pt x="f192" y="f193"/>
                      <a:pt x="f192" y="f194"/>
                      <a:pt x="f192" y="f195"/>
                    </a:cubicBezTo>
                    <a:cubicBezTo>
                      <a:pt x="f146" y="f196"/>
                      <a:pt x="f192" y="f197"/>
                      <a:pt x="f146" y="f147"/>
                    </a:cubicBezTo>
                    <a:close/>
                    <a:moveTo>
                      <a:pt x="f198" y="f66"/>
                    </a:moveTo>
                    <a:cubicBezTo>
                      <a:pt x="f199" y="f68"/>
                      <a:pt x="f200" y="f201"/>
                      <a:pt x="f202" y="f72"/>
                    </a:cubicBezTo>
                    <a:cubicBezTo>
                      <a:pt x="f203" y="f74"/>
                      <a:pt x="f204" y="f76"/>
                      <a:pt x="f205" y="f78"/>
                    </a:cubicBezTo>
                    <a:cubicBezTo>
                      <a:pt x="f206" y="f80"/>
                      <a:pt x="f207" y="f82"/>
                      <a:pt x="f208" y="f209"/>
                    </a:cubicBezTo>
                    <a:cubicBezTo>
                      <a:pt x="f210" y="f86"/>
                      <a:pt x="f211" y="f88"/>
                      <a:pt x="f212" y="f90"/>
                    </a:cubicBezTo>
                    <a:cubicBezTo>
                      <a:pt x="f213" y="f92"/>
                      <a:pt x="f214" y="f215"/>
                      <a:pt x="f216" y="f96"/>
                    </a:cubicBezTo>
                    <a:cubicBezTo>
                      <a:pt x="f217" y="f218"/>
                      <a:pt x="f219" y="f220"/>
                      <a:pt x="f221" y="f112"/>
                    </a:cubicBezTo>
                    <a:cubicBezTo>
                      <a:pt x="f222" y="f223"/>
                      <a:pt x="f224" y="f225"/>
                      <a:pt x="f224" y="f226"/>
                    </a:cubicBezTo>
                    <a:lnTo>
                      <a:pt x="f227" y="f228"/>
                    </a:lnTo>
                    <a:lnTo>
                      <a:pt x="f229" y="f230"/>
                    </a:lnTo>
                    <a:lnTo>
                      <a:pt x="f231" y="f102"/>
                    </a:lnTo>
                    <a:cubicBezTo>
                      <a:pt x="f231" y="f103"/>
                      <a:pt x="f231" y="f104"/>
                      <a:pt x="f232" y="f106"/>
                    </a:cubicBezTo>
                    <a:cubicBezTo>
                      <a:pt x="f233" y="f108"/>
                      <a:pt x="f234" y="f110"/>
                      <a:pt x="f235" y="f112"/>
                    </a:cubicBezTo>
                    <a:cubicBezTo>
                      <a:pt x="f236" y="f114"/>
                      <a:pt x="f237" y="f116"/>
                      <a:pt x="f238" y="f118"/>
                    </a:cubicBezTo>
                    <a:cubicBezTo>
                      <a:pt x="f239" y="f120"/>
                      <a:pt x="f240" y="f122"/>
                      <a:pt x="f241" y="f90"/>
                    </a:cubicBezTo>
                    <a:cubicBezTo>
                      <a:pt x="f242" y="f125"/>
                      <a:pt x="f243" y="f127"/>
                      <a:pt x="f244" y="f129"/>
                    </a:cubicBezTo>
                    <a:cubicBezTo>
                      <a:pt x="f245" y="f131"/>
                      <a:pt x="f246" y="f133"/>
                      <a:pt x="f247" y="f248"/>
                    </a:cubicBezTo>
                    <a:cubicBezTo>
                      <a:pt x="f249" y="f137"/>
                      <a:pt x="f250" y="f139"/>
                      <a:pt x="f251" y="f141"/>
                    </a:cubicBezTo>
                    <a:cubicBezTo>
                      <a:pt x="f252" y="f143"/>
                      <a:pt x="f253" y="f145"/>
                      <a:pt x="f198" y="f66"/>
                    </a:cubicBezTo>
                    <a:close/>
                    <a:moveTo>
                      <a:pt x="f254" y="f255"/>
                    </a:move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66" y="f267"/>
                    </a:cubicBezTo>
                    <a:cubicBezTo>
                      <a:pt x="f262" y="f268"/>
                      <a:pt x="f262" y="f269"/>
                      <a:pt x="f262" y="f270"/>
                    </a:cubicBezTo>
                    <a:cubicBezTo>
                      <a:pt x="f264" y="f271"/>
                      <a:pt x="f272" y="f273"/>
                      <a:pt x="f274" y="f275"/>
                    </a:cubicBezTo>
                    <a:cubicBezTo>
                      <a:pt x="f276" y="f277"/>
                      <a:pt x="f278" y="f279"/>
                      <a:pt x="f280" y="f281"/>
                    </a:cubicBezTo>
                    <a:cubicBezTo>
                      <a:pt x="f282" y="f283"/>
                      <a:pt x="f284" y="f285"/>
                      <a:pt x="f286" y="f287"/>
                    </a:cubicBezTo>
                    <a:lnTo>
                      <a:pt x="f288" y="f289"/>
                    </a:lnTo>
                    <a:lnTo>
                      <a:pt x="f290" y="f291"/>
                    </a:lnTo>
                    <a:lnTo>
                      <a:pt x="f292" y="f293"/>
                    </a:lnTo>
                    <a:cubicBezTo>
                      <a:pt x="f294" y="f295"/>
                      <a:pt x="f296" y="f297"/>
                      <a:pt x="f298" y="f299"/>
                    </a:cubicBezTo>
                    <a:cubicBezTo>
                      <a:pt x="f300" y="f301"/>
                      <a:pt x="f302" y="f303"/>
                      <a:pt x="f304" y="f305"/>
                    </a:cubicBezTo>
                    <a:cubicBezTo>
                      <a:pt x="f306" y="f307"/>
                      <a:pt x="f308" y="f309"/>
                      <a:pt x="f310" y="f273"/>
                    </a:cubicBezTo>
                    <a:cubicBezTo>
                      <a:pt x="f311" y="f275"/>
                      <a:pt x="f312" y="f313"/>
                      <a:pt x="f314" y="f315"/>
                    </a:cubicBezTo>
                    <a:cubicBezTo>
                      <a:pt x="f316" y="f317"/>
                      <a:pt x="f316" y="f318"/>
                      <a:pt x="f316" y="f319"/>
                    </a:cubicBezTo>
                    <a:cubicBezTo>
                      <a:pt x="f254" y="f320"/>
                      <a:pt x="f316" y="f321"/>
                      <a:pt x="f254" y="f255"/>
                    </a:cubicBezTo>
                    <a:close/>
                    <a:moveTo>
                      <a:pt x="f322" y="f323"/>
                    </a:moveTo>
                    <a:cubicBezTo>
                      <a:pt x="f324" y="f325"/>
                      <a:pt x="f326" y="f327"/>
                      <a:pt x="f328" y="f329"/>
                    </a:cubicBezTo>
                    <a:cubicBezTo>
                      <a:pt x="f330" y="f76"/>
                      <a:pt x="f331" y="f78"/>
                      <a:pt x="f332" y="f333"/>
                    </a:cubicBezTo>
                    <a:cubicBezTo>
                      <a:pt x="f334" y="f335"/>
                      <a:pt x="f336" y="f337"/>
                      <a:pt x="f338" y="f339"/>
                    </a:cubicBezTo>
                    <a:cubicBezTo>
                      <a:pt x="f340" y="f341"/>
                      <a:pt x="f342" y="f343"/>
                      <a:pt x="f344" y="f345"/>
                    </a:cubicBezTo>
                    <a:cubicBezTo>
                      <a:pt x="f346" y="f347"/>
                      <a:pt x="f348" y="f349"/>
                      <a:pt x="f350" y="f351"/>
                    </a:cubicBezTo>
                    <a:cubicBezTo>
                      <a:pt x="f352" y="f353"/>
                      <a:pt x="f354" y="f225"/>
                      <a:pt x="f355" y="f356"/>
                    </a:cubicBezTo>
                    <a:cubicBezTo>
                      <a:pt x="f357" y="f358"/>
                      <a:pt x="f359" y="f360"/>
                      <a:pt x="f361" y="f362"/>
                    </a:cubicBezTo>
                    <a:lnTo>
                      <a:pt x="f363" y="f364"/>
                    </a:lnTo>
                    <a:lnTo>
                      <a:pt x="f365" y="f366"/>
                    </a:lnTo>
                    <a:lnTo>
                      <a:pt x="f367" y="f368"/>
                    </a:lnTo>
                    <a:cubicBezTo>
                      <a:pt x="f369" y="f370"/>
                      <a:pt x="f371" y="f372"/>
                      <a:pt x="f6" y="f373"/>
                    </a:cubicBezTo>
                    <a:cubicBezTo>
                      <a:pt x="f374" y="f375"/>
                      <a:pt x="f376" y="f377"/>
                      <a:pt x="f378" y="f379"/>
                    </a:cubicBezTo>
                    <a:cubicBezTo>
                      <a:pt x="f380" y="f381"/>
                      <a:pt x="f378" y="f382"/>
                      <a:pt x="f383" y="f384"/>
                    </a:cubicBezTo>
                    <a:cubicBezTo>
                      <a:pt x="f385" y="f386"/>
                      <a:pt x="f387" y="f108"/>
                      <a:pt x="f388" y="f356"/>
                    </a:cubicBezTo>
                    <a:cubicBezTo>
                      <a:pt x="f389" y="f390"/>
                      <a:pt x="f391" y="f392"/>
                      <a:pt x="f393" y="f394"/>
                    </a:cubicBezTo>
                    <a:cubicBezTo>
                      <a:pt x="f395" y="f396"/>
                      <a:pt x="f397" y="f398"/>
                      <a:pt x="f399" y="f345"/>
                    </a:cubicBezTo>
                    <a:cubicBezTo>
                      <a:pt x="f400" y="f401"/>
                      <a:pt x="f402" y="f403"/>
                      <a:pt x="f404" y="f405"/>
                    </a:cubicBezTo>
                    <a:cubicBezTo>
                      <a:pt x="f406" y="f407"/>
                      <a:pt x="f408" y="f409"/>
                      <a:pt x="f410" y="f411"/>
                    </a:cubicBezTo>
                    <a:cubicBezTo>
                      <a:pt x="f412" y="f413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322" y="f323"/>
                    </a:cubicBezTo>
                    <a:close/>
                    <a:moveTo>
                      <a:pt x="f422" y="f423"/>
                    </a:moveTo>
                    <a:cubicBezTo>
                      <a:pt x="f221" y="f424"/>
                      <a:pt x="f425" y="f426"/>
                      <a:pt x="f427" y="f428"/>
                    </a:cubicBezTo>
                    <a:cubicBezTo>
                      <a:pt x="f429" y="f430"/>
                      <a:pt x="f431" y="f432"/>
                      <a:pt x="f433" y="f434"/>
                    </a:cubicBezTo>
                    <a:cubicBezTo>
                      <a:pt x="f429" y="f435"/>
                      <a:pt x="f429" y="f436"/>
                      <a:pt x="f429" y="f437"/>
                    </a:cubicBezTo>
                    <a:cubicBezTo>
                      <a:pt x="f431" y="f438"/>
                      <a:pt x="f439" y="f440"/>
                      <a:pt x="f441" y="f442"/>
                    </a:cubicBezTo>
                    <a:cubicBezTo>
                      <a:pt x="f443" y="f444"/>
                      <a:pt x="f445" y="f417"/>
                      <a:pt x="f446" y="f447"/>
                    </a:cubicBezTo>
                    <a:cubicBezTo>
                      <a:pt x="f448" y="f209"/>
                      <a:pt x="f449" y="f450"/>
                      <a:pt x="f451" y="f452"/>
                    </a:cubicBezTo>
                    <a:cubicBezTo>
                      <a:pt x="f453" y="f454"/>
                      <a:pt x="f455" y="f456"/>
                      <a:pt x="f457" y="f458"/>
                    </a:cubicBezTo>
                    <a:cubicBezTo>
                      <a:pt x="f459" y="f460"/>
                      <a:pt x="f461" y="f462"/>
                      <a:pt x="f463" y="f464"/>
                    </a:cubicBezTo>
                    <a:cubicBezTo>
                      <a:pt x="f465" y="f466"/>
                      <a:pt x="f467" y="f468"/>
                      <a:pt x="f469" y="f470"/>
                    </a:cubicBezTo>
                    <a:cubicBezTo>
                      <a:pt x="f207" y="f345"/>
                      <a:pt x="f471" y="f472"/>
                      <a:pt x="f473" y="f474"/>
                    </a:cubicBezTo>
                    <a:cubicBezTo>
                      <a:pt x="f475" y="f137"/>
                      <a:pt x="f476" y="f477"/>
                      <a:pt x="f478" y="f440"/>
                    </a:cubicBezTo>
                    <a:cubicBezTo>
                      <a:pt x="f479" y="f442"/>
                      <a:pt x="f480" y="f481"/>
                      <a:pt x="f482" y="f483"/>
                    </a:cubicBezTo>
                    <a:cubicBezTo>
                      <a:pt x="f484" y="f485"/>
                      <a:pt x="f484" y="f486"/>
                      <a:pt x="f484" y="f487"/>
                    </a:cubicBezTo>
                    <a:cubicBezTo>
                      <a:pt x="f422" y="f488"/>
                      <a:pt x="f484" y="f489"/>
                      <a:pt x="f422" y="f423"/>
                    </a:cubicBezTo>
                    <a:close/>
                    <a:moveTo>
                      <a:pt x="f490" y="f423"/>
                    </a:moveTo>
                    <a:cubicBezTo>
                      <a:pt x="f491" y="f492"/>
                      <a:pt x="f493" y="f426"/>
                      <a:pt x="f494" y="f428"/>
                    </a:cubicBezTo>
                    <a:cubicBezTo>
                      <a:pt x="f495" y="f430"/>
                      <a:pt x="f496" y="f497"/>
                      <a:pt x="f498" y="f499"/>
                    </a:cubicBezTo>
                    <a:cubicBezTo>
                      <a:pt x="f495" y="f435"/>
                      <a:pt x="f495" y="f500"/>
                      <a:pt x="f495" y="f437"/>
                    </a:cubicBezTo>
                    <a:cubicBezTo>
                      <a:pt x="f496" y="f501"/>
                      <a:pt x="f502" y="f440"/>
                      <a:pt x="f503" y="f442"/>
                    </a:cubicBezTo>
                    <a:cubicBezTo>
                      <a:pt x="f504" y="f444"/>
                      <a:pt x="f505" y="f417"/>
                      <a:pt x="f506" y="f447"/>
                    </a:cubicBezTo>
                    <a:cubicBezTo>
                      <a:pt x="f507" y="f209"/>
                      <a:pt x="f508" y="f450"/>
                      <a:pt x="f509" y="f510"/>
                    </a:cubicBezTo>
                    <a:cubicBezTo>
                      <a:pt x="f511" y="f454"/>
                      <a:pt x="f512" y="f456"/>
                      <a:pt x="f513" y="f458"/>
                    </a:cubicBezTo>
                    <a:cubicBezTo>
                      <a:pt x="f514" y="f460"/>
                      <a:pt x="f515" y="f462"/>
                      <a:pt x="f516" y="f464"/>
                    </a:cubicBezTo>
                    <a:cubicBezTo>
                      <a:pt x="f517" y="f466"/>
                      <a:pt x="f518" y="f468"/>
                      <a:pt x="f519" y="f470"/>
                    </a:cubicBezTo>
                    <a:cubicBezTo>
                      <a:pt x="f520" y="f345"/>
                      <a:pt x="f521" y="f127"/>
                      <a:pt x="f522" y="f474"/>
                    </a:cubicBezTo>
                    <a:cubicBezTo>
                      <a:pt x="f523" y="f137"/>
                      <a:pt x="f524" y="f525"/>
                      <a:pt x="f526" y="f440"/>
                    </a:cubicBezTo>
                    <a:cubicBezTo>
                      <a:pt x="f527" y="f442"/>
                      <a:pt x="f528" y="f481"/>
                      <a:pt x="f529" y="f483"/>
                    </a:cubicBezTo>
                    <a:cubicBezTo>
                      <a:pt x="f530" y="f485"/>
                      <a:pt x="f530" y="f486"/>
                      <a:pt x="f530" y="f487"/>
                    </a:cubicBezTo>
                    <a:cubicBezTo>
                      <a:pt x="f490" y="f531"/>
                      <a:pt x="f530" y="f489"/>
                      <a:pt x="f490" y="f423"/>
                    </a:cubicBezTo>
                    <a:close/>
                  </a:path>
                </a:pathLst>
              </a:custGeom>
              <a:solidFill>
                <a:srgbClr val="01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82" name="Group 155"/>
            <p:cNvGrpSpPr/>
            <p:nvPr/>
          </p:nvGrpSpPr>
          <p:grpSpPr>
            <a:xfrm>
              <a:off x="3421047" y="-103812"/>
              <a:ext cx="1225311" cy="4045725"/>
              <a:chOff x="3421047" y="-103812"/>
              <a:chExt cx="1225311" cy="4045725"/>
            </a:xfrm>
          </p:grpSpPr>
          <p:sp>
            <p:nvSpPr>
              <p:cNvPr id="83" name="Freeform: Shape 161"/>
              <p:cNvSpPr/>
              <p:nvPr/>
            </p:nvSpPr>
            <p:spPr>
              <a:xfrm rot="11842781" flipV="1">
                <a:off x="3660444" y="2634539"/>
                <a:ext cx="325937" cy="3157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4289"/>
                  <a:gd name="f7" fmla="val 304423"/>
                  <a:gd name="f8" fmla="val 263108"/>
                  <a:gd name="f9" fmla="val 184061"/>
                  <a:gd name="f10" fmla="val 240573"/>
                  <a:gd name="f11" fmla="val 190554"/>
                  <a:gd name="f12" fmla="val 224913"/>
                  <a:gd name="f13" fmla="val 179477"/>
                  <a:gd name="f14" fmla="val 213836"/>
                  <a:gd name="f15" fmla="val 159616"/>
                  <a:gd name="f16" fmla="val 203141"/>
                  <a:gd name="f17" fmla="val 140518"/>
                  <a:gd name="f18" fmla="val 198940"/>
                  <a:gd name="f19" fmla="val 122566"/>
                  <a:gd name="f20" fmla="val 215746"/>
                  <a:gd name="f21" fmla="val 105378"/>
                  <a:gd name="f22" fmla="val 224531"/>
                  <a:gd name="f23" fmla="val 96211"/>
                  <a:gd name="f24" fmla="val 222621"/>
                  <a:gd name="f25" fmla="val 89718"/>
                  <a:gd name="f26" fmla="val 214218"/>
                  <a:gd name="f27" fmla="val 82079"/>
                  <a:gd name="f28" fmla="val 199704"/>
                  <a:gd name="f29" fmla="val 69474"/>
                  <a:gd name="f30" fmla="val 185571"/>
                  <a:gd name="f31" fmla="val 56870"/>
                  <a:gd name="f32" fmla="val 171057"/>
                  <a:gd name="f33" fmla="val 44265"/>
                  <a:gd name="f34" fmla="val 161890"/>
                  <a:gd name="f35" fmla="val 36244"/>
                  <a:gd name="f36" fmla="val 152723"/>
                  <a:gd name="f37" fmla="val 27841"/>
                  <a:gd name="f38" fmla="val 143556"/>
                  <a:gd name="f39" fmla="val 19820"/>
                  <a:gd name="f40" fmla="val 113764"/>
                  <a:gd name="f41" fmla="+- 0 0 6917"/>
                  <a:gd name="f42" fmla="val 87791"/>
                  <a:gd name="f43" fmla="val 21730"/>
                  <a:gd name="f44" fmla="val 61436"/>
                  <a:gd name="f45" fmla="val 51140"/>
                  <a:gd name="f46" fmla="val 35463"/>
                  <a:gd name="f47" fmla="val 81315"/>
                  <a:gd name="f48" fmla="val 7962"/>
                  <a:gd name="f49" fmla="val 109579"/>
                  <a:gd name="f50" fmla="+- 0 0 3496"/>
                  <a:gd name="f51" fmla="val 121420"/>
                  <a:gd name="f52" fmla="+- 0 0 2350"/>
                  <a:gd name="f53" fmla="val 127913"/>
                  <a:gd name="f54" fmla="val 9872"/>
                  <a:gd name="f55" fmla="val 137462"/>
                  <a:gd name="f56" fmla="val 25532"/>
                  <a:gd name="f57" fmla="val 150067"/>
                  <a:gd name="f58" fmla="val 39665"/>
                  <a:gd name="f59" fmla="val 164581"/>
                  <a:gd name="f60" fmla="val 54561"/>
                  <a:gd name="f61" fmla="val 178331"/>
                  <a:gd name="f62" fmla="val 61818"/>
                  <a:gd name="f63" fmla="val 197811"/>
                  <a:gd name="f64" fmla="val 79006"/>
                  <a:gd name="f65" fmla="val 207742"/>
                  <a:gd name="f66" fmla="val 93902"/>
                  <a:gd name="f67" fmla="val 219583"/>
                  <a:gd name="f68" fmla="val 104979"/>
                  <a:gd name="f69" fmla="val 228367"/>
                  <a:gd name="f70" fmla="val 114910"/>
                  <a:gd name="f71" fmla="val 222256"/>
                  <a:gd name="f72" fmla="val 125605"/>
                  <a:gd name="f73" fmla="val 216909"/>
                  <a:gd name="f74" fmla="val 203158"/>
                  <a:gd name="f75" fmla="val 177550"/>
                  <a:gd name="f76" fmla="val 213471"/>
                  <a:gd name="f77" fmla="val 188245"/>
                  <a:gd name="f78" fmla="val 241736"/>
                  <a:gd name="f79" fmla="val 189391"/>
                  <a:gd name="f80" fmla="val 253576"/>
                  <a:gd name="f81" fmla="val 187481"/>
                  <a:gd name="f82" fmla="val 266181"/>
                  <a:gd name="f83" fmla="val 191683"/>
                  <a:gd name="f84" fmla="val 277640"/>
                  <a:gd name="f85" fmla="val 198558"/>
                  <a:gd name="f86" fmla="val 291390"/>
                  <a:gd name="f87" fmla="val 211163"/>
                  <a:gd name="f88" fmla="val 297883"/>
                  <a:gd name="f89" fmla="val 223767"/>
                  <a:gd name="f90" fmla="val 304376"/>
                  <a:gd name="f91" fmla="val 280296"/>
                  <a:gd name="f92" fmla="val 306286"/>
                  <a:gd name="f93" fmla="val 327659"/>
                  <a:gd name="f94" fmla="val 249375"/>
                  <a:gd name="f95" fmla="val 310853"/>
                  <a:gd name="f96" fmla="val 200103"/>
                  <a:gd name="f97" fmla="val 297866"/>
                  <a:gd name="f98" fmla="val 185970"/>
                  <a:gd name="f99" fmla="val 284116"/>
                  <a:gd name="f100" fmla="val 177949"/>
                  <a:gd name="f101" fmla="+- 0 0 -90"/>
                  <a:gd name="f102" fmla="*/ f3 1 314289"/>
                  <a:gd name="f103" fmla="*/ f4 1 304423"/>
                  <a:gd name="f104" fmla="+- f7 0 f5"/>
                  <a:gd name="f105" fmla="+- f6 0 f5"/>
                  <a:gd name="f106" fmla="*/ f101 f0 1"/>
                  <a:gd name="f107" fmla="*/ f105 1 314289"/>
                  <a:gd name="f108" fmla="*/ f104 1 304423"/>
                  <a:gd name="f109" fmla="*/ 263108 f105 1"/>
                  <a:gd name="f110" fmla="*/ 184061 f104 1"/>
                  <a:gd name="f111" fmla="*/ 213836 f105 1"/>
                  <a:gd name="f112" fmla="*/ 159616 f104 1"/>
                  <a:gd name="f113" fmla="*/ 215746 f105 1"/>
                  <a:gd name="f114" fmla="*/ 105378 f104 1"/>
                  <a:gd name="f115" fmla="*/ 214218 f105 1"/>
                  <a:gd name="f116" fmla="*/ 82079 f104 1"/>
                  <a:gd name="f117" fmla="*/ 171057 f105 1"/>
                  <a:gd name="f118" fmla="*/ 44265 f104 1"/>
                  <a:gd name="f119" fmla="*/ 143556 f105 1"/>
                  <a:gd name="f120" fmla="*/ 19820 f104 1"/>
                  <a:gd name="f121" fmla="*/ 87791 f105 1"/>
                  <a:gd name="f122" fmla="*/ 21730 f104 1"/>
                  <a:gd name="f123" fmla="*/ 7962 f105 1"/>
                  <a:gd name="f124" fmla="*/ 109579 f104 1"/>
                  <a:gd name="f125" fmla="*/ 9872 f105 1"/>
                  <a:gd name="f126" fmla="*/ 137462 f104 1"/>
                  <a:gd name="f127" fmla="*/ 54561 f105 1"/>
                  <a:gd name="f128" fmla="*/ 178331 f104 1"/>
                  <a:gd name="f129" fmla="*/ 93902 f105 1"/>
                  <a:gd name="f130" fmla="*/ 219583 f104 1"/>
                  <a:gd name="f131" fmla="*/ 125605 f105 1"/>
                  <a:gd name="f132" fmla="*/ 216909 f104 1"/>
                  <a:gd name="f133" fmla="*/ 188245 f105 1"/>
                  <a:gd name="f134" fmla="*/ 241736 f104 1"/>
                  <a:gd name="f135" fmla="*/ 191683 f105 1"/>
                  <a:gd name="f136" fmla="*/ 277640 f104 1"/>
                  <a:gd name="f137" fmla="*/ 223767 f105 1"/>
                  <a:gd name="f138" fmla="*/ 304376 f104 1"/>
                  <a:gd name="f139" fmla="*/ 310853 f105 1"/>
                  <a:gd name="f140" fmla="*/ 200103 f104 1"/>
                  <a:gd name="f141" fmla="*/ f106 1 f2"/>
                  <a:gd name="f142" fmla="*/ f109 1 314289"/>
                  <a:gd name="f143" fmla="*/ f110 1 304423"/>
                  <a:gd name="f144" fmla="*/ f111 1 314289"/>
                  <a:gd name="f145" fmla="*/ f112 1 304423"/>
                  <a:gd name="f146" fmla="*/ f113 1 314289"/>
                  <a:gd name="f147" fmla="*/ f114 1 304423"/>
                  <a:gd name="f148" fmla="*/ f115 1 314289"/>
                  <a:gd name="f149" fmla="*/ f116 1 304423"/>
                  <a:gd name="f150" fmla="*/ f117 1 314289"/>
                  <a:gd name="f151" fmla="*/ f118 1 304423"/>
                  <a:gd name="f152" fmla="*/ f119 1 314289"/>
                  <a:gd name="f153" fmla="*/ f120 1 304423"/>
                  <a:gd name="f154" fmla="*/ f121 1 314289"/>
                  <a:gd name="f155" fmla="*/ f122 1 304423"/>
                  <a:gd name="f156" fmla="*/ f123 1 314289"/>
                  <a:gd name="f157" fmla="*/ f124 1 304423"/>
                  <a:gd name="f158" fmla="*/ f125 1 314289"/>
                  <a:gd name="f159" fmla="*/ f126 1 304423"/>
                  <a:gd name="f160" fmla="*/ f127 1 314289"/>
                  <a:gd name="f161" fmla="*/ f128 1 304423"/>
                  <a:gd name="f162" fmla="*/ f129 1 314289"/>
                  <a:gd name="f163" fmla="*/ f130 1 304423"/>
                  <a:gd name="f164" fmla="*/ f131 1 314289"/>
                  <a:gd name="f165" fmla="*/ f132 1 304423"/>
                  <a:gd name="f166" fmla="*/ f133 1 314289"/>
                  <a:gd name="f167" fmla="*/ f134 1 304423"/>
                  <a:gd name="f168" fmla="*/ f135 1 314289"/>
                  <a:gd name="f169" fmla="*/ f136 1 304423"/>
                  <a:gd name="f170" fmla="*/ f137 1 314289"/>
                  <a:gd name="f171" fmla="*/ f138 1 304423"/>
                  <a:gd name="f172" fmla="*/ f139 1 314289"/>
                  <a:gd name="f173" fmla="*/ f140 1 304423"/>
                  <a:gd name="f174" fmla="*/ f5 1 f107"/>
                  <a:gd name="f175" fmla="*/ f6 1 f107"/>
                  <a:gd name="f176" fmla="*/ f5 1 f108"/>
                  <a:gd name="f177" fmla="*/ f7 1 f108"/>
                  <a:gd name="f178" fmla="+- f141 0 f1"/>
                  <a:gd name="f179" fmla="*/ f142 1 f107"/>
                  <a:gd name="f180" fmla="*/ f143 1 f108"/>
                  <a:gd name="f181" fmla="*/ f144 1 f107"/>
                  <a:gd name="f182" fmla="*/ f145 1 f108"/>
                  <a:gd name="f183" fmla="*/ f146 1 f107"/>
                  <a:gd name="f184" fmla="*/ f147 1 f108"/>
                  <a:gd name="f185" fmla="*/ f148 1 f107"/>
                  <a:gd name="f186" fmla="*/ f149 1 f108"/>
                  <a:gd name="f187" fmla="*/ f150 1 f107"/>
                  <a:gd name="f188" fmla="*/ f151 1 f108"/>
                  <a:gd name="f189" fmla="*/ f152 1 f107"/>
                  <a:gd name="f190" fmla="*/ f153 1 f108"/>
                  <a:gd name="f191" fmla="*/ f154 1 f107"/>
                  <a:gd name="f192" fmla="*/ f155 1 f108"/>
                  <a:gd name="f193" fmla="*/ f156 1 f107"/>
                  <a:gd name="f194" fmla="*/ f157 1 f108"/>
                  <a:gd name="f195" fmla="*/ f158 1 f107"/>
                  <a:gd name="f196" fmla="*/ f159 1 f108"/>
                  <a:gd name="f197" fmla="*/ f160 1 f107"/>
                  <a:gd name="f198" fmla="*/ f161 1 f108"/>
                  <a:gd name="f199" fmla="*/ f162 1 f107"/>
                  <a:gd name="f200" fmla="*/ f163 1 f108"/>
                  <a:gd name="f201" fmla="*/ f164 1 f107"/>
                  <a:gd name="f202" fmla="*/ f165 1 f108"/>
                  <a:gd name="f203" fmla="*/ f166 1 f107"/>
                  <a:gd name="f204" fmla="*/ f167 1 f108"/>
                  <a:gd name="f205" fmla="*/ f168 1 f107"/>
                  <a:gd name="f206" fmla="*/ f169 1 f108"/>
                  <a:gd name="f207" fmla="*/ f170 1 f107"/>
                  <a:gd name="f208" fmla="*/ f171 1 f108"/>
                  <a:gd name="f209" fmla="*/ f172 1 f107"/>
                  <a:gd name="f210" fmla="*/ f173 1 f108"/>
                  <a:gd name="f211" fmla="*/ f174 f102 1"/>
                  <a:gd name="f212" fmla="*/ f175 f102 1"/>
                  <a:gd name="f213" fmla="*/ f177 f103 1"/>
                  <a:gd name="f214" fmla="*/ f176 f103 1"/>
                  <a:gd name="f215" fmla="*/ f179 f102 1"/>
                  <a:gd name="f216" fmla="*/ f180 f103 1"/>
                  <a:gd name="f217" fmla="*/ f181 f102 1"/>
                  <a:gd name="f218" fmla="*/ f182 f103 1"/>
                  <a:gd name="f219" fmla="*/ f183 f102 1"/>
                  <a:gd name="f220" fmla="*/ f184 f103 1"/>
                  <a:gd name="f221" fmla="*/ f185 f102 1"/>
                  <a:gd name="f222" fmla="*/ f186 f103 1"/>
                  <a:gd name="f223" fmla="*/ f187 f102 1"/>
                  <a:gd name="f224" fmla="*/ f188 f103 1"/>
                  <a:gd name="f225" fmla="*/ f189 f102 1"/>
                  <a:gd name="f226" fmla="*/ f190 f103 1"/>
                  <a:gd name="f227" fmla="*/ f191 f102 1"/>
                  <a:gd name="f228" fmla="*/ f192 f103 1"/>
                  <a:gd name="f229" fmla="*/ f193 f102 1"/>
                  <a:gd name="f230" fmla="*/ f194 f103 1"/>
                  <a:gd name="f231" fmla="*/ f195 f102 1"/>
                  <a:gd name="f232" fmla="*/ f196 f103 1"/>
                  <a:gd name="f233" fmla="*/ f197 f102 1"/>
                  <a:gd name="f234" fmla="*/ f198 f103 1"/>
                  <a:gd name="f235" fmla="*/ f199 f102 1"/>
                  <a:gd name="f236" fmla="*/ f200 f103 1"/>
                  <a:gd name="f237" fmla="*/ f201 f102 1"/>
                  <a:gd name="f238" fmla="*/ f202 f103 1"/>
                  <a:gd name="f239" fmla="*/ f203 f102 1"/>
                  <a:gd name="f240" fmla="*/ f204 f103 1"/>
                  <a:gd name="f241" fmla="*/ f205 f102 1"/>
                  <a:gd name="f242" fmla="*/ f206 f103 1"/>
                  <a:gd name="f243" fmla="*/ f207 f102 1"/>
                  <a:gd name="f244" fmla="*/ f208 f103 1"/>
                  <a:gd name="f245" fmla="*/ f209 f102 1"/>
                  <a:gd name="f246" fmla="*/ f210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15" y="f216"/>
                  </a:cxn>
                  <a:cxn ang="f178">
                    <a:pos x="f217" y="f218"/>
                  </a:cxn>
                  <a:cxn ang="f178">
                    <a:pos x="f219" y="f220"/>
                  </a:cxn>
                  <a:cxn ang="f178">
                    <a:pos x="f221" y="f222"/>
                  </a:cxn>
                  <a:cxn ang="f178">
                    <a:pos x="f223" y="f224"/>
                  </a:cxn>
                  <a:cxn ang="f178">
                    <a:pos x="f225" y="f226"/>
                  </a:cxn>
                  <a:cxn ang="f178">
                    <a:pos x="f227" y="f228"/>
                  </a:cxn>
                  <a:cxn ang="f178">
                    <a:pos x="f229" y="f230"/>
                  </a:cxn>
                  <a:cxn ang="f178">
                    <a:pos x="f231" y="f232"/>
                  </a:cxn>
                  <a:cxn ang="f178">
                    <a:pos x="f233" y="f234"/>
                  </a:cxn>
                  <a:cxn ang="f178">
                    <a:pos x="f235" y="f236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15" y="f216"/>
                  </a:cxn>
                </a:cxnLst>
                <a:rect l="f211" t="f214" r="f212" b="f213"/>
                <a:pathLst>
                  <a:path w="314289" h="3044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36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4" name="Freeform: Shape 162"/>
              <p:cNvSpPr/>
              <p:nvPr/>
            </p:nvSpPr>
            <p:spPr>
              <a:xfrm rot="11842781" flipV="1">
                <a:off x="3459798" y="1965109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5" name="Freeform: Shape 163"/>
              <p:cNvSpPr/>
              <p:nvPr/>
            </p:nvSpPr>
            <p:spPr>
              <a:xfrm rot="11842781" flipV="1">
                <a:off x="3774790" y="2856483"/>
                <a:ext cx="317049" cy="3183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5714"/>
                  <a:gd name="f7" fmla="val 306923"/>
                  <a:gd name="f8" fmla="val 261929"/>
                  <a:gd name="f9" fmla="val 192583"/>
                  <a:gd name="f10" fmla="val 234046"/>
                  <a:gd name="f11" fmla="val 198695"/>
                  <a:gd name="f12" fmla="val 220677"/>
                  <a:gd name="f13" fmla="val 183035"/>
                  <a:gd name="f14" fmla="val 210746"/>
                  <a:gd name="f15" fmla="val 162791"/>
                  <a:gd name="f16" fmla="val 199670"/>
                  <a:gd name="f17" fmla="val 141020"/>
                  <a:gd name="f18" fmla="val 120394"/>
                  <a:gd name="f19" fmla="val 224497"/>
                  <a:gd name="f20" fmla="val 106644"/>
                  <a:gd name="f21" fmla="val 231372"/>
                  <a:gd name="f22" fmla="val 100150"/>
                  <a:gd name="f23" fmla="val 227934"/>
                  <a:gd name="f24" fmla="val 92893"/>
                  <a:gd name="f25" fmla="val 223351"/>
                  <a:gd name="f26" fmla="val 88310"/>
                  <a:gd name="f27" fmla="val 209219"/>
                  <a:gd name="f28" fmla="val 72268"/>
                  <a:gd name="f29" fmla="val 197378"/>
                  <a:gd name="f30" fmla="val 53170"/>
                  <a:gd name="f31" fmla="val 175224"/>
                  <a:gd name="f32" fmla="val 47059"/>
                  <a:gd name="f33" fmla="val 155745"/>
                  <a:gd name="f34" fmla="val 31780"/>
                  <a:gd name="f35" fmla="val 141995"/>
                  <a:gd name="f36" fmla="+- 0 0 1832"/>
                  <a:gd name="f37" fmla="val 120223"/>
                  <a:gd name="f38" fmla="val 78"/>
                  <a:gd name="f39" fmla="val 101126"/>
                  <a:gd name="f40" fmla="val 1988"/>
                  <a:gd name="f41" fmla="val 84701"/>
                  <a:gd name="f42" fmla="val 30634"/>
                  <a:gd name="f43" fmla="val 67132"/>
                  <a:gd name="f44" fmla="val 47822"/>
                  <a:gd name="f45" fmla="val 47270"/>
                  <a:gd name="f46" fmla="val 67302"/>
                  <a:gd name="f47" fmla="val 27790"/>
                  <a:gd name="f48" fmla="val 87546"/>
                  <a:gd name="f49" fmla="val 7164"/>
                  <a:gd name="f50" fmla="+- 0 0 2002"/>
                  <a:gd name="f51" fmla="val 115047"/>
                  <a:gd name="f52" fmla="+- 0 0 2766"/>
                  <a:gd name="f53" fmla="val 129179"/>
                  <a:gd name="f54" fmla="val 21297"/>
                  <a:gd name="f55" fmla="val 142165"/>
                  <a:gd name="f56" fmla="val 33901"/>
                  <a:gd name="f57" fmla="val 156680"/>
                  <a:gd name="f58" fmla="val 46888"/>
                  <a:gd name="f59" fmla="val 170812"/>
                  <a:gd name="f60" fmla="val 61402"/>
                  <a:gd name="f61" fmla="val 184562"/>
                  <a:gd name="f62" fmla="val 76299"/>
                  <a:gd name="f63" fmla="val 197931"/>
                  <a:gd name="f64" fmla="val 90049"/>
                  <a:gd name="f65" fmla="val 212445"/>
                  <a:gd name="f66" fmla="val 98834"/>
                  <a:gd name="f67" fmla="val 221994"/>
                  <a:gd name="f68" fmla="val 104563"/>
                  <a:gd name="f69" fmla="val 225050"/>
                  <a:gd name="f70" fmla="val 114876"/>
                  <a:gd name="f71" fmla="val 213973"/>
                  <a:gd name="f72" fmla="val 134356"/>
                  <a:gd name="f73" fmla="val 193347"/>
                  <a:gd name="f74" fmla="val 154217"/>
                  <a:gd name="f75" fmla="val 206334"/>
                  <a:gd name="f76" fmla="val 172169"/>
                  <a:gd name="f77" fmla="val 217029"/>
                  <a:gd name="f78" fmla="val 188975"/>
                  <a:gd name="f79" fmla="val 226959"/>
                  <a:gd name="f80" fmla="val 197760"/>
                  <a:gd name="f81" fmla="val 241856"/>
                  <a:gd name="f82" fmla="val 191649"/>
                  <a:gd name="f83" fmla="val 263627"/>
                  <a:gd name="f84" fmla="val 184010"/>
                  <a:gd name="f85" fmla="val 289218"/>
                  <a:gd name="f86" fmla="val 205399"/>
                  <a:gd name="f87" fmla="val 311753"/>
                  <a:gd name="f88" fmla="val 230990"/>
                  <a:gd name="f89" fmla="val 306024"/>
                  <a:gd name="f90" fmla="val 265748"/>
                  <a:gd name="f91" fmla="val 298003"/>
                  <a:gd name="f92" fmla="val 290575"/>
                  <a:gd name="f93" fmla="val 276232"/>
                  <a:gd name="f94" fmla="val 302798"/>
                  <a:gd name="f95" fmla="val 243001"/>
                  <a:gd name="f96" fmla="val 313492"/>
                  <a:gd name="f97" fmla="val 210535"/>
                  <a:gd name="f98" fmla="val 293631"/>
                  <a:gd name="f99" fmla="val 185708"/>
                  <a:gd name="f100" fmla="+- 0 0 -90"/>
                  <a:gd name="f101" fmla="*/ f3 1 305714"/>
                  <a:gd name="f102" fmla="*/ f4 1 306923"/>
                  <a:gd name="f103" fmla="+- f7 0 f5"/>
                  <a:gd name="f104" fmla="+- f6 0 f5"/>
                  <a:gd name="f105" fmla="*/ f100 f0 1"/>
                  <a:gd name="f106" fmla="*/ f104 1 305714"/>
                  <a:gd name="f107" fmla="*/ f103 1 306923"/>
                  <a:gd name="f108" fmla="*/ 261929 f104 1"/>
                  <a:gd name="f109" fmla="*/ 192583 f103 1"/>
                  <a:gd name="f110" fmla="*/ 210746 f104 1"/>
                  <a:gd name="f111" fmla="*/ 162791 f103 1"/>
                  <a:gd name="f112" fmla="*/ 224497 f104 1"/>
                  <a:gd name="f113" fmla="*/ 106644 f103 1"/>
                  <a:gd name="f114" fmla="*/ 223351 f104 1"/>
                  <a:gd name="f115" fmla="*/ 88310 f103 1"/>
                  <a:gd name="f116" fmla="*/ 175224 f104 1"/>
                  <a:gd name="f117" fmla="*/ 47059 f103 1"/>
                  <a:gd name="f118" fmla="*/ 120223 f104 1"/>
                  <a:gd name="f119" fmla="*/ 78 f103 1"/>
                  <a:gd name="f120" fmla="*/ 67132 f104 1"/>
                  <a:gd name="f121" fmla="*/ 47822 f103 1"/>
                  <a:gd name="f122" fmla="*/ 7164 f104 1"/>
                  <a:gd name="f123" fmla="*/ 129179 f103 1"/>
                  <a:gd name="f124" fmla="*/ 46888 f104 1"/>
                  <a:gd name="f125" fmla="*/ 170812 f103 1"/>
                  <a:gd name="f126" fmla="*/ 90049 f104 1"/>
                  <a:gd name="f127" fmla="*/ 212445 f103 1"/>
                  <a:gd name="f128" fmla="*/ 114876 f104 1"/>
                  <a:gd name="f129" fmla="*/ 213973 f103 1"/>
                  <a:gd name="f130" fmla="*/ 172169 f104 1"/>
                  <a:gd name="f131" fmla="*/ 217029 f103 1"/>
                  <a:gd name="f132" fmla="*/ 191649 f104 1"/>
                  <a:gd name="f133" fmla="*/ 263627 f103 1"/>
                  <a:gd name="f134" fmla="*/ 230990 f104 1"/>
                  <a:gd name="f135" fmla="*/ 306024 f103 1"/>
                  <a:gd name="f136" fmla="*/ 302798 f104 1"/>
                  <a:gd name="f137" fmla="*/ 243001 f103 1"/>
                  <a:gd name="f138" fmla="*/ f105 1 f2"/>
                  <a:gd name="f139" fmla="*/ f108 1 305714"/>
                  <a:gd name="f140" fmla="*/ f109 1 306923"/>
                  <a:gd name="f141" fmla="*/ f110 1 305714"/>
                  <a:gd name="f142" fmla="*/ f111 1 306923"/>
                  <a:gd name="f143" fmla="*/ f112 1 305714"/>
                  <a:gd name="f144" fmla="*/ f113 1 306923"/>
                  <a:gd name="f145" fmla="*/ f114 1 305714"/>
                  <a:gd name="f146" fmla="*/ f115 1 306923"/>
                  <a:gd name="f147" fmla="*/ f116 1 305714"/>
                  <a:gd name="f148" fmla="*/ f117 1 306923"/>
                  <a:gd name="f149" fmla="*/ f118 1 305714"/>
                  <a:gd name="f150" fmla="*/ f119 1 306923"/>
                  <a:gd name="f151" fmla="*/ f120 1 305714"/>
                  <a:gd name="f152" fmla="*/ f121 1 306923"/>
                  <a:gd name="f153" fmla="*/ f122 1 305714"/>
                  <a:gd name="f154" fmla="*/ f123 1 306923"/>
                  <a:gd name="f155" fmla="*/ f124 1 305714"/>
                  <a:gd name="f156" fmla="*/ f125 1 306923"/>
                  <a:gd name="f157" fmla="*/ f126 1 305714"/>
                  <a:gd name="f158" fmla="*/ f127 1 306923"/>
                  <a:gd name="f159" fmla="*/ f128 1 305714"/>
                  <a:gd name="f160" fmla="*/ f129 1 306923"/>
                  <a:gd name="f161" fmla="*/ f130 1 305714"/>
                  <a:gd name="f162" fmla="*/ f131 1 306923"/>
                  <a:gd name="f163" fmla="*/ f132 1 305714"/>
                  <a:gd name="f164" fmla="*/ f133 1 306923"/>
                  <a:gd name="f165" fmla="*/ f134 1 305714"/>
                  <a:gd name="f166" fmla="*/ f135 1 306923"/>
                  <a:gd name="f167" fmla="*/ f136 1 305714"/>
                  <a:gd name="f168" fmla="*/ f137 1 306923"/>
                  <a:gd name="f169" fmla="*/ f5 1 f106"/>
                  <a:gd name="f170" fmla="*/ f6 1 f106"/>
                  <a:gd name="f171" fmla="*/ f5 1 f107"/>
                  <a:gd name="f172" fmla="*/ f7 1 f107"/>
                  <a:gd name="f173" fmla="+- f138 0 f1"/>
                  <a:gd name="f174" fmla="*/ f139 1 f106"/>
                  <a:gd name="f175" fmla="*/ f140 1 f107"/>
                  <a:gd name="f176" fmla="*/ f141 1 f106"/>
                  <a:gd name="f177" fmla="*/ f142 1 f107"/>
                  <a:gd name="f178" fmla="*/ f143 1 f106"/>
                  <a:gd name="f179" fmla="*/ f144 1 f107"/>
                  <a:gd name="f180" fmla="*/ f145 1 f106"/>
                  <a:gd name="f181" fmla="*/ f146 1 f107"/>
                  <a:gd name="f182" fmla="*/ f147 1 f106"/>
                  <a:gd name="f183" fmla="*/ f148 1 f107"/>
                  <a:gd name="f184" fmla="*/ f149 1 f106"/>
                  <a:gd name="f185" fmla="*/ f150 1 f107"/>
                  <a:gd name="f186" fmla="*/ f151 1 f106"/>
                  <a:gd name="f187" fmla="*/ f152 1 f107"/>
                  <a:gd name="f188" fmla="*/ f153 1 f106"/>
                  <a:gd name="f189" fmla="*/ f154 1 f107"/>
                  <a:gd name="f190" fmla="*/ f155 1 f106"/>
                  <a:gd name="f191" fmla="*/ f156 1 f107"/>
                  <a:gd name="f192" fmla="*/ f157 1 f106"/>
                  <a:gd name="f193" fmla="*/ f158 1 f107"/>
                  <a:gd name="f194" fmla="*/ f159 1 f106"/>
                  <a:gd name="f195" fmla="*/ f160 1 f107"/>
                  <a:gd name="f196" fmla="*/ f161 1 f106"/>
                  <a:gd name="f197" fmla="*/ f162 1 f107"/>
                  <a:gd name="f198" fmla="*/ f163 1 f106"/>
                  <a:gd name="f199" fmla="*/ f164 1 f107"/>
                  <a:gd name="f200" fmla="*/ f165 1 f106"/>
                  <a:gd name="f201" fmla="*/ f166 1 f107"/>
                  <a:gd name="f202" fmla="*/ f167 1 f106"/>
                  <a:gd name="f203" fmla="*/ f168 1 f107"/>
                  <a:gd name="f204" fmla="*/ f169 f101 1"/>
                  <a:gd name="f205" fmla="*/ f170 f101 1"/>
                  <a:gd name="f206" fmla="*/ f172 f102 1"/>
                  <a:gd name="f207" fmla="*/ f171 f102 1"/>
                  <a:gd name="f208" fmla="*/ f174 f101 1"/>
                  <a:gd name="f209" fmla="*/ f175 f102 1"/>
                  <a:gd name="f210" fmla="*/ f176 f101 1"/>
                  <a:gd name="f211" fmla="*/ f177 f102 1"/>
                  <a:gd name="f212" fmla="*/ f178 f101 1"/>
                  <a:gd name="f213" fmla="*/ f179 f102 1"/>
                  <a:gd name="f214" fmla="*/ f180 f101 1"/>
                  <a:gd name="f215" fmla="*/ f181 f102 1"/>
                  <a:gd name="f216" fmla="*/ f182 f101 1"/>
                  <a:gd name="f217" fmla="*/ f183 f102 1"/>
                  <a:gd name="f218" fmla="*/ f184 f101 1"/>
                  <a:gd name="f219" fmla="*/ f185 f102 1"/>
                  <a:gd name="f220" fmla="*/ f186 f101 1"/>
                  <a:gd name="f221" fmla="*/ f187 f102 1"/>
                  <a:gd name="f222" fmla="*/ f188 f101 1"/>
                  <a:gd name="f223" fmla="*/ f189 f102 1"/>
                  <a:gd name="f224" fmla="*/ f190 f101 1"/>
                  <a:gd name="f225" fmla="*/ f191 f102 1"/>
                  <a:gd name="f226" fmla="*/ f192 f101 1"/>
                  <a:gd name="f227" fmla="*/ f193 f102 1"/>
                  <a:gd name="f228" fmla="*/ f194 f101 1"/>
                  <a:gd name="f229" fmla="*/ f195 f102 1"/>
                  <a:gd name="f230" fmla="*/ f196 f101 1"/>
                  <a:gd name="f231" fmla="*/ f197 f102 1"/>
                  <a:gd name="f232" fmla="*/ f198 f101 1"/>
                  <a:gd name="f233" fmla="*/ f199 f102 1"/>
                  <a:gd name="f234" fmla="*/ f200 f101 1"/>
                  <a:gd name="f235" fmla="*/ f201 f102 1"/>
                  <a:gd name="f236" fmla="*/ f202 f101 1"/>
                  <a:gd name="f237" fmla="*/ f203 f10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3">
                    <a:pos x="f208" y="f209"/>
                  </a:cxn>
                  <a:cxn ang="f173">
                    <a:pos x="f210" y="f211"/>
                  </a:cxn>
                  <a:cxn ang="f173">
                    <a:pos x="f212" y="f213"/>
                  </a:cxn>
                  <a:cxn ang="f173">
                    <a:pos x="f214" y="f215"/>
                  </a:cxn>
                  <a:cxn ang="f173">
                    <a:pos x="f216" y="f217"/>
                  </a:cxn>
                  <a:cxn ang="f173">
                    <a:pos x="f218" y="f219"/>
                  </a:cxn>
                  <a:cxn ang="f173">
                    <a:pos x="f220" y="f221"/>
                  </a:cxn>
                  <a:cxn ang="f173">
                    <a:pos x="f222" y="f213"/>
                  </a:cxn>
                  <a:cxn ang="f173">
                    <a:pos x="f222" y="f223"/>
                  </a:cxn>
                  <a:cxn ang="f173">
                    <a:pos x="f224" y="f225"/>
                  </a:cxn>
                  <a:cxn ang="f173">
                    <a:pos x="f226" y="f227"/>
                  </a:cxn>
                  <a:cxn ang="f173">
                    <a:pos x="f228" y="f229"/>
                  </a:cxn>
                  <a:cxn ang="f173">
                    <a:pos x="f230" y="f231"/>
                  </a:cxn>
                  <a:cxn ang="f173">
                    <a:pos x="f232" y="f233"/>
                  </a:cxn>
                  <a:cxn ang="f173">
                    <a:pos x="f234" y="f235"/>
                  </a:cxn>
                  <a:cxn ang="f173">
                    <a:pos x="f236" y="f237"/>
                  </a:cxn>
                  <a:cxn ang="f173">
                    <a:pos x="f208" y="f209"/>
                  </a:cxn>
                </a:cxnLst>
                <a:rect l="f204" t="f207" r="f205" b="f206"/>
                <a:pathLst>
                  <a:path w="305714" h="306923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20"/>
                    </a:cubicBezTo>
                    <a:cubicBezTo>
                      <a:pt x="f50" y="f51"/>
                      <a:pt x="f52" y="f18"/>
                      <a:pt x="f49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6" name="Freeform: Shape 164"/>
              <p:cNvSpPr/>
              <p:nvPr/>
            </p:nvSpPr>
            <p:spPr>
              <a:xfrm rot="11842781" flipV="1">
                <a:off x="3574206" y="2415953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7" name="Freeform: Shape 165"/>
              <p:cNvSpPr/>
              <p:nvPr/>
            </p:nvSpPr>
            <p:spPr>
              <a:xfrm rot="11842781" flipV="1">
                <a:off x="4382627" y="3602836"/>
                <a:ext cx="263731" cy="339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4306"/>
                  <a:gd name="f7" fmla="val 326961"/>
                  <a:gd name="f8" fmla="val 220863"/>
                  <a:gd name="f9" fmla="val 231649"/>
                  <a:gd name="f10" fmla="val 198709"/>
                  <a:gd name="f11" fmla="val 227829"/>
                  <a:gd name="f12" fmla="val 185341"/>
                  <a:gd name="f13" fmla="val 214461"/>
                  <a:gd name="f14" fmla="val 186487"/>
                  <a:gd name="f15" fmla="val 190016"/>
                  <a:gd name="f16" fmla="val 181521"/>
                  <a:gd name="f17" fmla="val 167480"/>
                  <a:gd name="f18" fmla="val 183431"/>
                  <a:gd name="f19" fmla="val 147619"/>
                  <a:gd name="f20" fmla="val 209022"/>
                  <a:gd name="f21" fmla="val 138452"/>
                  <a:gd name="f22" fmla="val 222008"/>
                  <a:gd name="f23" fmla="val 133868"/>
                  <a:gd name="f24" fmla="val 218189"/>
                  <a:gd name="f25" fmla="val 126993"/>
                  <a:gd name="f26" fmla="val 214369"/>
                  <a:gd name="f27" fmla="val 117826"/>
                  <a:gd name="f28" fmla="val 205202"/>
                  <a:gd name="f29" fmla="val 96055"/>
                  <a:gd name="f30" fmla="val 191070"/>
                  <a:gd name="f31" fmla="val 76957"/>
                  <a:gd name="f32" fmla="val 186105"/>
                  <a:gd name="f33" fmla="val 53276"/>
                  <a:gd name="f34" fmla="val 175028"/>
                  <a:gd name="f35" fmla="val 41817"/>
                  <a:gd name="f36" fmla="val 170826"/>
                  <a:gd name="f37" fmla="val 26157"/>
                  <a:gd name="f38" fmla="val 164715"/>
                  <a:gd name="f39" fmla="val 12025"/>
                  <a:gd name="f40" fmla="val 159368"/>
                  <a:gd name="f41" fmla="val 184"/>
                  <a:gd name="f42" fmla="val 154021"/>
                  <a:gd name="f43" fmla="+- 0 0 3254"/>
                  <a:gd name="f44" fmla="val 141034"/>
                  <a:gd name="f45" fmla="val 3240"/>
                  <a:gd name="f46" fmla="val 97873"/>
                  <a:gd name="f47" fmla="val 24247"/>
                  <a:gd name="f48" fmla="val 54713"/>
                  <a:gd name="f49" fmla="val 44491"/>
                  <a:gd name="f50" fmla="val 10788"/>
                  <a:gd name="f51" fmla="val 63971"/>
                  <a:gd name="f52" fmla="+- 0 0 2581"/>
                  <a:gd name="f53" fmla="val 70082"/>
                  <a:gd name="f54" fmla="+- 0 0 1817"/>
                  <a:gd name="f55" fmla="val 76193"/>
                  <a:gd name="f56" fmla="val 3912"/>
                  <a:gd name="f57" fmla="val 87652"/>
                  <a:gd name="f58" fmla="val 11170"/>
                  <a:gd name="f59" fmla="val 101402"/>
                  <a:gd name="f60" fmla="val 16517"/>
                  <a:gd name="f61" fmla="val 116298"/>
                  <a:gd name="f62" fmla="val 23010"/>
                  <a:gd name="f63" fmla="val 130431"/>
                  <a:gd name="f64" fmla="val 29121"/>
                  <a:gd name="f65" fmla="val 142653"/>
                  <a:gd name="f66" fmla="val 35232"/>
                  <a:gd name="f67" fmla="val 155258"/>
                  <a:gd name="f68" fmla="val 41726"/>
                  <a:gd name="f69" fmla="val 51657"/>
                  <a:gd name="f70" fmla="val 186578"/>
                  <a:gd name="f71" fmla="val 55094"/>
                  <a:gd name="f72" fmla="val 211405"/>
                  <a:gd name="f73" fmla="val 90234"/>
                  <a:gd name="f74" fmla="val 199564"/>
                  <a:gd name="f75" fmla="val 108950"/>
                  <a:gd name="f76" fmla="val 193071"/>
                  <a:gd name="f77" fmla="val 124228"/>
                  <a:gd name="f78" fmla="val 213697"/>
                  <a:gd name="f79" fmla="val 134159"/>
                  <a:gd name="f80" fmla="val 230503"/>
                  <a:gd name="f81" fmla="val 142562"/>
                  <a:gd name="f82" fmla="val 245399"/>
                  <a:gd name="f83" fmla="val 142180"/>
                  <a:gd name="f84" fmla="val 259913"/>
                  <a:gd name="f85" fmla="val 131485"/>
                  <a:gd name="f86" fmla="val 274810"/>
                  <a:gd name="f87" fmla="val 116589"/>
                  <a:gd name="f88" fmla="val 295817"/>
                  <a:gd name="f89" fmla="val 129957"/>
                  <a:gd name="f90" fmla="val 323700"/>
                  <a:gd name="f91" fmla="val 156312"/>
                  <a:gd name="f92" fmla="val 326374"/>
                  <a:gd name="f93" fmla="val 192598"/>
                  <a:gd name="f94" fmla="val 329811"/>
                  <a:gd name="f95" fmla="val 223536"/>
                  <a:gd name="f96" fmla="val 318352"/>
                  <a:gd name="f97" fmla="val 244926"/>
                  <a:gd name="f98" fmla="val 287032"/>
                  <a:gd name="f99" fmla="val 263642"/>
                  <a:gd name="f100" fmla="val 259149"/>
                  <a:gd name="f101" fmla="val 253711"/>
                  <a:gd name="f102" fmla="val 237378"/>
                  <a:gd name="f103" fmla="+- 0 0 -90"/>
                  <a:gd name="f104" fmla="*/ f3 1 254306"/>
                  <a:gd name="f105" fmla="*/ f4 1 326961"/>
                  <a:gd name="f106" fmla="+- f7 0 f5"/>
                  <a:gd name="f107" fmla="+- f6 0 f5"/>
                  <a:gd name="f108" fmla="*/ f103 f0 1"/>
                  <a:gd name="f109" fmla="*/ f107 1 254306"/>
                  <a:gd name="f110" fmla="*/ f106 1 326961"/>
                  <a:gd name="f111" fmla="*/ 220863 f107 1"/>
                  <a:gd name="f112" fmla="*/ 231649 f106 1"/>
                  <a:gd name="f113" fmla="*/ 186487 f107 1"/>
                  <a:gd name="f114" fmla="*/ 190016 f106 1"/>
                  <a:gd name="f115" fmla="*/ 209022 f107 1"/>
                  <a:gd name="f116" fmla="*/ 138452 f106 1"/>
                  <a:gd name="f117" fmla="*/ 214369 f107 1"/>
                  <a:gd name="f118" fmla="*/ 117826 f106 1"/>
                  <a:gd name="f119" fmla="*/ 186105 f107 1"/>
                  <a:gd name="f120" fmla="*/ 53276 f106 1"/>
                  <a:gd name="f121" fmla="*/ 164715 f107 1"/>
                  <a:gd name="f122" fmla="*/ 12025 f106 1"/>
                  <a:gd name="f123" fmla="*/ 141034 f107 1"/>
                  <a:gd name="f124" fmla="*/ 3240 f106 1"/>
                  <a:gd name="f125" fmla="*/ 10788 f107 1"/>
                  <a:gd name="f126" fmla="*/ 63971 f106 1"/>
                  <a:gd name="f127" fmla="*/ 3912 f107 1"/>
                  <a:gd name="f128" fmla="*/ 87652 f106 1"/>
                  <a:gd name="f129" fmla="*/ 23010 f107 1"/>
                  <a:gd name="f130" fmla="*/ 130431 f106 1"/>
                  <a:gd name="f131" fmla="*/ 41726 f107 1"/>
                  <a:gd name="f132" fmla="*/ 167480 f106 1"/>
                  <a:gd name="f133" fmla="*/ 90234 f107 1"/>
                  <a:gd name="f134" fmla="*/ 199564 f106 1"/>
                  <a:gd name="f135" fmla="*/ 134159 f107 1"/>
                  <a:gd name="f136" fmla="*/ 230503 f106 1"/>
                  <a:gd name="f137" fmla="*/ 131485 f107 1"/>
                  <a:gd name="f138" fmla="*/ 274810 f106 1"/>
                  <a:gd name="f139" fmla="*/ 156312 f107 1"/>
                  <a:gd name="f140" fmla="*/ 326374 f106 1"/>
                  <a:gd name="f141" fmla="*/ 244926 f107 1"/>
                  <a:gd name="f142" fmla="*/ 287032 f106 1"/>
                  <a:gd name="f143" fmla="*/ f108 1 f2"/>
                  <a:gd name="f144" fmla="*/ f111 1 254306"/>
                  <a:gd name="f145" fmla="*/ f112 1 326961"/>
                  <a:gd name="f146" fmla="*/ f113 1 254306"/>
                  <a:gd name="f147" fmla="*/ f114 1 326961"/>
                  <a:gd name="f148" fmla="*/ f115 1 254306"/>
                  <a:gd name="f149" fmla="*/ f116 1 326961"/>
                  <a:gd name="f150" fmla="*/ f117 1 254306"/>
                  <a:gd name="f151" fmla="*/ f118 1 326961"/>
                  <a:gd name="f152" fmla="*/ f119 1 254306"/>
                  <a:gd name="f153" fmla="*/ f120 1 326961"/>
                  <a:gd name="f154" fmla="*/ f121 1 254306"/>
                  <a:gd name="f155" fmla="*/ f122 1 326961"/>
                  <a:gd name="f156" fmla="*/ f123 1 254306"/>
                  <a:gd name="f157" fmla="*/ f124 1 326961"/>
                  <a:gd name="f158" fmla="*/ f125 1 254306"/>
                  <a:gd name="f159" fmla="*/ f126 1 326961"/>
                  <a:gd name="f160" fmla="*/ f127 1 254306"/>
                  <a:gd name="f161" fmla="*/ f128 1 326961"/>
                  <a:gd name="f162" fmla="*/ f129 1 254306"/>
                  <a:gd name="f163" fmla="*/ f130 1 326961"/>
                  <a:gd name="f164" fmla="*/ f131 1 254306"/>
                  <a:gd name="f165" fmla="*/ f132 1 326961"/>
                  <a:gd name="f166" fmla="*/ f133 1 254306"/>
                  <a:gd name="f167" fmla="*/ f134 1 326961"/>
                  <a:gd name="f168" fmla="*/ f135 1 254306"/>
                  <a:gd name="f169" fmla="*/ f136 1 326961"/>
                  <a:gd name="f170" fmla="*/ f137 1 254306"/>
                  <a:gd name="f171" fmla="*/ f138 1 326961"/>
                  <a:gd name="f172" fmla="*/ f139 1 254306"/>
                  <a:gd name="f173" fmla="*/ f140 1 326961"/>
                  <a:gd name="f174" fmla="*/ f141 1 254306"/>
                  <a:gd name="f175" fmla="*/ f142 1 326961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54306" h="32696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17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8" name="Freeform: Shape 166"/>
              <p:cNvSpPr/>
              <p:nvPr/>
            </p:nvSpPr>
            <p:spPr>
              <a:xfrm rot="11842781" flipV="1">
                <a:off x="3898462" y="3057358"/>
                <a:ext cx="307210" cy="326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6229"/>
                  <a:gd name="f7" fmla="val 315230"/>
                  <a:gd name="f8" fmla="val 258276"/>
                  <a:gd name="f9" fmla="val 205598"/>
                  <a:gd name="f10" fmla="val 233831"/>
                  <a:gd name="f11" fmla="val 210945"/>
                  <a:gd name="f12" fmla="val 218935"/>
                  <a:gd name="f13" fmla="val 199487"/>
                  <a:gd name="f14" fmla="val 209768"/>
                  <a:gd name="f15" fmla="val 180007"/>
                  <a:gd name="f16" fmla="val 200219"/>
                  <a:gd name="f17" fmla="val 159764"/>
                  <a:gd name="f18" fmla="val 194108"/>
                  <a:gd name="f19" fmla="val 137992"/>
                  <a:gd name="f20" fmla="val 216643"/>
                  <a:gd name="f21" fmla="val 120804"/>
                  <a:gd name="f22" fmla="val 227720"/>
                  <a:gd name="f23" fmla="val 112401"/>
                  <a:gd name="f24" fmla="val 224282"/>
                  <a:gd name="f25" fmla="val 107054"/>
                  <a:gd name="f26" fmla="val 217407"/>
                  <a:gd name="f27" fmla="val 97887"/>
                  <a:gd name="f28" fmla="val 205948"/>
                  <a:gd name="f29" fmla="val 82609"/>
                  <a:gd name="f30" fmla="val 189906"/>
                  <a:gd name="f31" fmla="val 71150"/>
                  <a:gd name="f32" fmla="val 182267"/>
                  <a:gd name="f33" fmla="val 52816"/>
                  <a:gd name="f34" fmla="val 165461"/>
                  <a:gd name="f35" fmla="val 40976"/>
                  <a:gd name="f36" fmla="val 154766"/>
                  <a:gd name="f37" fmla="val 23406"/>
                  <a:gd name="f38" fmla="val 141780"/>
                  <a:gd name="f39" fmla="val 8127"/>
                  <a:gd name="f40" fmla="val 134141"/>
                  <a:gd name="f41" fmla="+- 0 0 1040"/>
                  <a:gd name="f42" fmla="val 129176"/>
                  <a:gd name="f43" fmla="+- 0 0 3331"/>
                  <a:gd name="f44" fmla="val 118863"/>
                  <a:gd name="f45" fmla="val 5836"/>
                  <a:gd name="f46" fmla="val 82577"/>
                  <a:gd name="f47" fmla="val 37920"/>
                  <a:gd name="f48" fmla="val 45909"/>
                  <a:gd name="f49" fmla="val 68858"/>
                  <a:gd name="f50" fmla="val 8477"/>
                  <a:gd name="f51" fmla="val 99797"/>
                  <a:gd name="f52" fmla="+- 0 0 1071"/>
                  <a:gd name="f53" fmla="val 107818"/>
                  <a:gd name="f54" fmla="+- 0 0 3363"/>
                  <a:gd name="f55" fmla="val 112783"/>
                  <a:gd name="f56" fmla="val 5804"/>
                  <a:gd name="f57" fmla="val 122332"/>
                  <a:gd name="f58" fmla="val 16499"/>
                  <a:gd name="f59" fmla="val 133791"/>
                  <a:gd name="f60" fmla="val 25665"/>
                  <a:gd name="f61" fmla="val 146777"/>
                  <a:gd name="f62" fmla="val 35597"/>
                  <a:gd name="f63" fmla="val 159000"/>
                  <a:gd name="f64" fmla="val 170840"/>
                  <a:gd name="f65" fmla="val 56222"/>
                  <a:gd name="f66" fmla="val 182681"/>
                  <a:gd name="f67" fmla="val 66917"/>
                  <a:gd name="f68" fmla="val 194139"/>
                  <a:gd name="f69" fmla="val 80285"/>
                  <a:gd name="f70" fmla="val 208272"/>
                  <a:gd name="f71" fmla="val 87542"/>
                  <a:gd name="f72" fmla="val 231571"/>
                  <a:gd name="f73" fmla="val 116571"/>
                  <a:gd name="f74" fmla="val 210563"/>
                  <a:gd name="f75" fmla="val 132231"/>
                  <a:gd name="f76" fmla="val 199105"/>
                  <a:gd name="f77" fmla="val 154385"/>
                  <a:gd name="f78" fmla="val 212855"/>
                  <a:gd name="f79" fmla="val 168517"/>
                  <a:gd name="f80" fmla="val 226606"/>
                  <a:gd name="f81" fmla="val 180740"/>
                  <a:gd name="f82" fmla="val 238828"/>
                  <a:gd name="f83" fmla="val 186087"/>
                  <a:gd name="f84" fmla="val 253342"/>
                  <a:gd name="f85" fmla="val 179212"/>
                  <a:gd name="f86" fmla="val 272058"/>
                  <a:gd name="f87" fmla="val 170426"/>
                  <a:gd name="f88" fmla="val 296121"/>
                  <a:gd name="f89" fmla="val 185705"/>
                  <a:gd name="f90" fmla="val 314837"/>
                  <a:gd name="f91" fmla="val 212060"/>
                  <a:gd name="f92" fmla="val 315219"/>
                  <a:gd name="f93" fmla="val 248345"/>
                  <a:gd name="f94" fmla="val 315983"/>
                  <a:gd name="f95" fmla="val 292652"/>
                  <a:gd name="f96" fmla="val 276642"/>
                  <a:gd name="f97" fmla="val 296090"/>
                  <a:gd name="f98" fmla="val 240738"/>
                  <a:gd name="f99" fmla="val 297999"/>
                  <a:gd name="f100" fmla="val 219348"/>
                  <a:gd name="f101" fmla="val 280048"/>
                  <a:gd name="f102" fmla="val 201015"/>
                  <a:gd name="f103" fmla="+- 0 0 -90"/>
                  <a:gd name="f104" fmla="*/ f3 1 296229"/>
                  <a:gd name="f105" fmla="*/ f4 1 315230"/>
                  <a:gd name="f106" fmla="+- f7 0 f5"/>
                  <a:gd name="f107" fmla="+- f6 0 f5"/>
                  <a:gd name="f108" fmla="*/ f103 f0 1"/>
                  <a:gd name="f109" fmla="*/ f107 1 296229"/>
                  <a:gd name="f110" fmla="*/ f106 1 315230"/>
                  <a:gd name="f111" fmla="*/ 258276 f107 1"/>
                  <a:gd name="f112" fmla="*/ 205598 f106 1"/>
                  <a:gd name="f113" fmla="*/ 209768 f107 1"/>
                  <a:gd name="f114" fmla="*/ 180007 f106 1"/>
                  <a:gd name="f115" fmla="*/ 216643 f107 1"/>
                  <a:gd name="f116" fmla="*/ 120804 f106 1"/>
                  <a:gd name="f117" fmla="*/ 217407 f107 1"/>
                  <a:gd name="f118" fmla="*/ 97887 f106 1"/>
                  <a:gd name="f119" fmla="*/ 182267 f107 1"/>
                  <a:gd name="f120" fmla="*/ 52816 f106 1"/>
                  <a:gd name="f121" fmla="*/ 141780 f107 1"/>
                  <a:gd name="f122" fmla="*/ 8127 f106 1"/>
                  <a:gd name="f123" fmla="*/ 118863 f107 1"/>
                  <a:gd name="f124" fmla="*/ 5836 f106 1"/>
                  <a:gd name="f125" fmla="*/ 8477 f107 1"/>
                  <a:gd name="f126" fmla="*/ 99797 f106 1"/>
                  <a:gd name="f127" fmla="*/ 5804 f107 1"/>
                  <a:gd name="f128" fmla="*/ 122332 f106 1"/>
                  <a:gd name="f129" fmla="*/ 35597 f107 1"/>
                  <a:gd name="f130" fmla="*/ 159000 f106 1"/>
                  <a:gd name="f131" fmla="*/ 66917 f107 1"/>
                  <a:gd name="f132" fmla="*/ 194139 f106 1"/>
                  <a:gd name="f133" fmla="*/ 116571 f107 1"/>
                  <a:gd name="f134" fmla="*/ 210563 f106 1"/>
                  <a:gd name="f135" fmla="*/ 168517 f107 1"/>
                  <a:gd name="f136" fmla="*/ 226606 f106 1"/>
                  <a:gd name="f137" fmla="*/ 179212 f107 1"/>
                  <a:gd name="f138" fmla="*/ 272058 f106 1"/>
                  <a:gd name="f139" fmla="*/ 212060 f107 1"/>
                  <a:gd name="f140" fmla="*/ 315219 f106 1"/>
                  <a:gd name="f141" fmla="*/ 296090 f107 1"/>
                  <a:gd name="f142" fmla="*/ 240738 f106 1"/>
                  <a:gd name="f143" fmla="*/ f108 1 f2"/>
                  <a:gd name="f144" fmla="*/ f111 1 296229"/>
                  <a:gd name="f145" fmla="*/ f112 1 315230"/>
                  <a:gd name="f146" fmla="*/ f113 1 296229"/>
                  <a:gd name="f147" fmla="*/ f114 1 315230"/>
                  <a:gd name="f148" fmla="*/ f115 1 296229"/>
                  <a:gd name="f149" fmla="*/ f116 1 315230"/>
                  <a:gd name="f150" fmla="*/ f117 1 296229"/>
                  <a:gd name="f151" fmla="*/ f118 1 315230"/>
                  <a:gd name="f152" fmla="*/ f119 1 296229"/>
                  <a:gd name="f153" fmla="*/ f120 1 315230"/>
                  <a:gd name="f154" fmla="*/ f121 1 296229"/>
                  <a:gd name="f155" fmla="*/ f122 1 315230"/>
                  <a:gd name="f156" fmla="*/ f123 1 296229"/>
                  <a:gd name="f157" fmla="*/ f124 1 315230"/>
                  <a:gd name="f158" fmla="*/ f125 1 296229"/>
                  <a:gd name="f159" fmla="*/ f126 1 315230"/>
                  <a:gd name="f160" fmla="*/ f127 1 296229"/>
                  <a:gd name="f161" fmla="*/ f128 1 315230"/>
                  <a:gd name="f162" fmla="*/ f129 1 296229"/>
                  <a:gd name="f163" fmla="*/ f130 1 315230"/>
                  <a:gd name="f164" fmla="*/ f131 1 296229"/>
                  <a:gd name="f165" fmla="*/ f132 1 315230"/>
                  <a:gd name="f166" fmla="*/ f133 1 296229"/>
                  <a:gd name="f167" fmla="*/ f134 1 315230"/>
                  <a:gd name="f168" fmla="*/ f135 1 296229"/>
                  <a:gd name="f169" fmla="*/ f136 1 315230"/>
                  <a:gd name="f170" fmla="*/ f137 1 296229"/>
                  <a:gd name="f171" fmla="*/ f138 1 315230"/>
                  <a:gd name="f172" fmla="*/ f139 1 296229"/>
                  <a:gd name="f173" fmla="*/ f140 1 315230"/>
                  <a:gd name="f174" fmla="*/ f141 1 296229"/>
                  <a:gd name="f175" fmla="*/ f142 1 315230"/>
                  <a:gd name="f176" fmla="*/ f5 1 f109"/>
                  <a:gd name="f177" fmla="*/ f6 1 f109"/>
                  <a:gd name="f178" fmla="*/ f5 1 f110"/>
                  <a:gd name="f179" fmla="*/ f7 1 f110"/>
                  <a:gd name="f180" fmla="+- f143 0 f1"/>
                  <a:gd name="f181" fmla="*/ f144 1 f109"/>
                  <a:gd name="f182" fmla="*/ f145 1 f110"/>
                  <a:gd name="f183" fmla="*/ f146 1 f109"/>
                  <a:gd name="f184" fmla="*/ f147 1 f110"/>
                  <a:gd name="f185" fmla="*/ f148 1 f109"/>
                  <a:gd name="f186" fmla="*/ f149 1 f110"/>
                  <a:gd name="f187" fmla="*/ f150 1 f109"/>
                  <a:gd name="f188" fmla="*/ f151 1 f110"/>
                  <a:gd name="f189" fmla="*/ f152 1 f109"/>
                  <a:gd name="f190" fmla="*/ f153 1 f110"/>
                  <a:gd name="f191" fmla="*/ f154 1 f109"/>
                  <a:gd name="f192" fmla="*/ f155 1 f110"/>
                  <a:gd name="f193" fmla="*/ f156 1 f109"/>
                  <a:gd name="f194" fmla="*/ f157 1 f110"/>
                  <a:gd name="f195" fmla="*/ f158 1 f109"/>
                  <a:gd name="f196" fmla="*/ f159 1 f110"/>
                  <a:gd name="f197" fmla="*/ f160 1 f109"/>
                  <a:gd name="f198" fmla="*/ f161 1 f110"/>
                  <a:gd name="f199" fmla="*/ f162 1 f109"/>
                  <a:gd name="f200" fmla="*/ f163 1 f110"/>
                  <a:gd name="f201" fmla="*/ f164 1 f109"/>
                  <a:gd name="f202" fmla="*/ f165 1 f110"/>
                  <a:gd name="f203" fmla="*/ f166 1 f109"/>
                  <a:gd name="f204" fmla="*/ f167 1 f110"/>
                  <a:gd name="f205" fmla="*/ f168 1 f109"/>
                  <a:gd name="f206" fmla="*/ f169 1 f110"/>
                  <a:gd name="f207" fmla="*/ f170 1 f109"/>
                  <a:gd name="f208" fmla="*/ f171 1 f110"/>
                  <a:gd name="f209" fmla="*/ f172 1 f109"/>
                  <a:gd name="f210" fmla="*/ f173 1 f110"/>
                  <a:gd name="f211" fmla="*/ f174 1 f109"/>
                  <a:gd name="f212" fmla="*/ f175 1 f110"/>
                  <a:gd name="f213" fmla="*/ f176 f104 1"/>
                  <a:gd name="f214" fmla="*/ f177 f104 1"/>
                  <a:gd name="f215" fmla="*/ f179 f105 1"/>
                  <a:gd name="f216" fmla="*/ f178 f105 1"/>
                  <a:gd name="f217" fmla="*/ f181 f104 1"/>
                  <a:gd name="f218" fmla="*/ f182 f105 1"/>
                  <a:gd name="f219" fmla="*/ f183 f104 1"/>
                  <a:gd name="f220" fmla="*/ f184 f105 1"/>
                  <a:gd name="f221" fmla="*/ f185 f104 1"/>
                  <a:gd name="f222" fmla="*/ f186 f105 1"/>
                  <a:gd name="f223" fmla="*/ f187 f104 1"/>
                  <a:gd name="f224" fmla="*/ f188 f105 1"/>
                  <a:gd name="f225" fmla="*/ f189 f104 1"/>
                  <a:gd name="f226" fmla="*/ f190 f105 1"/>
                  <a:gd name="f227" fmla="*/ f191 f104 1"/>
                  <a:gd name="f228" fmla="*/ f192 f105 1"/>
                  <a:gd name="f229" fmla="*/ f193 f104 1"/>
                  <a:gd name="f230" fmla="*/ f194 f105 1"/>
                  <a:gd name="f231" fmla="*/ f195 f104 1"/>
                  <a:gd name="f232" fmla="*/ f196 f105 1"/>
                  <a:gd name="f233" fmla="*/ f197 f104 1"/>
                  <a:gd name="f234" fmla="*/ f198 f105 1"/>
                  <a:gd name="f235" fmla="*/ f199 f104 1"/>
                  <a:gd name="f236" fmla="*/ f200 f105 1"/>
                  <a:gd name="f237" fmla="*/ f201 f104 1"/>
                  <a:gd name="f238" fmla="*/ f202 f105 1"/>
                  <a:gd name="f239" fmla="*/ f203 f104 1"/>
                  <a:gd name="f240" fmla="*/ f204 f105 1"/>
                  <a:gd name="f241" fmla="*/ f205 f104 1"/>
                  <a:gd name="f242" fmla="*/ f206 f105 1"/>
                  <a:gd name="f243" fmla="*/ f207 f104 1"/>
                  <a:gd name="f244" fmla="*/ f208 f105 1"/>
                  <a:gd name="f245" fmla="*/ f209 f104 1"/>
                  <a:gd name="f246" fmla="*/ f210 f105 1"/>
                  <a:gd name="f247" fmla="*/ f211 f104 1"/>
                  <a:gd name="f248" fmla="*/ f212 f1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17" y="f218"/>
                  </a:cxn>
                  <a:cxn ang="f180">
                    <a:pos x="f219" y="f220"/>
                  </a:cxn>
                  <a:cxn ang="f180">
                    <a:pos x="f221" y="f222"/>
                  </a:cxn>
                  <a:cxn ang="f180">
                    <a:pos x="f223" y="f224"/>
                  </a:cxn>
                  <a:cxn ang="f180">
                    <a:pos x="f225" y="f226"/>
                  </a:cxn>
                  <a:cxn ang="f180">
                    <a:pos x="f227" y="f228"/>
                  </a:cxn>
                  <a:cxn ang="f180">
                    <a:pos x="f229" y="f230"/>
                  </a:cxn>
                  <a:cxn ang="f180">
                    <a:pos x="f231" y="f232"/>
                  </a:cxn>
                  <a:cxn ang="f180">
                    <a:pos x="f233" y="f234"/>
                  </a:cxn>
                  <a:cxn ang="f180">
                    <a:pos x="f235" y="f236"/>
                  </a:cxn>
                  <a:cxn ang="f180">
                    <a:pos x="f237" y="f238"/>
                  </a:cxn>
                  <a:cxn ang="f180">
                    <a:pos x="f239" y="f240"/>
                  </a:cxn>
                  <a:cxn ang="f180">
                    <a:pos x="f241" y="f242"/>
                  </a:cxn>
                  <a:cxn ang="f180">
                    <a:pos x="f243" y="f244"/>
                  </a:cxn>
                  <a:cxn ang="f180">
                    <a:pos x="f245" y="f246"/>
                  </a:cxn>
                  <a:cxn ang="f180">
                    <a:pos x="f247" y="f248"/>
                  </a:cxn>
                  <a:cxn ang="f180">
                    <a:pos x="f217" y="f218"/>
                  </a:cxn>
                </a:cxnLst>
                <a:rect l="f213" t="f216" r="f214" b="f215"/>
                <a:pathLst>
                  <a:path w="296229" h="31523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48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9" name="Freeform: Shape 167"/>
              <p:cNvSpPr/>
              <p:nvPr/>
            </p:nvSpPr>
            <p:spPr>
              <a:xfrm rot="11842781" flipV="1">
                <a:off x="3508297" y="2193160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0" name="Freeform: Shape 168"/>
              <p:cNvSpPr/>
              <p:nvPr/>
            </p:nvSpPr>
            <p:spPr>
              <a:xfrm rot="11842781" flipV="1">
                <a:off x="4200051" y="3431156"/>
                <a:ext cx="275298" cy="331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5460"/>
                  <a:gd name="f7" fmla="val 319509"/>
                  <a:gd name="f8" fmla="val 230152"/>
                  <a:gd name="f9" fmla="val 222391"/>
                  <a:gd name="f10" fmla="val 207235"/>
                  <a:gd name="f11" fmla="val 220481"/>
                  <a:gd name="f12" fmla="val 195013"/>
                  <a:gd name="f13" fmla="val 205966"/>
                  <a:gd name="f14" fmla="val 191193"/>
                  <a:gd name="f15" fmla="val 186105"/>
                  <a:gd name="f16" fmla="val 187374"/>
                  <a:gd name="f17" fmla="val 165861"/>
                  <a:gd name="f18" fmla="val 183172"/>
                  <a:gd name="f19" fmla="val 142562"/>
                  <a:gd name="f20" fmla="val 208763"/>
                  <a:gd name="f21" fmla="val 131485"/>
                  <a:gd name="f22" fmla="val 222131"/>
                  <a:gd name="f23" fmla="val 125756"/>
                  <a:gd name="f24" fmla="val 222895"/>
                  <a:gd name="f25" fmla="val 120027"/>
                  <a:gd name="f26" fmla="val 215638"/>
                  <a:gd name="f27" fmla="val 108186"/>
                  <a:gd name="f28" fmla="val 203034"/>
                  <a:gd name="f29" fmla="val 87178"/>
                  <a:gd name="f30" fmla="val 192339"/>
                  <a:gd name="f31" fmla="val 65407"/>
                  <a:gd name="f32" fmla="val 180880"/>
                  <a:gd name="f33" fmla="val 43636"/>
                  <a:gd name="f34" fmla="val 178970"/>
                  <a:gd name="f35" fmla="val 40580"/>
                  <a:gd name="f36" fmla="val 176679"/>
                  <a:gd name="f37" fmla="val 37906"/>
                  <a:gd name="f38" fmla="val 175151"/>
                  <a:gd name="f39" fmla="val 34851"/>
                  <a:gd name="f40" fmla="val 150324"/>
                  <a:gd name="f41" fmla="+- 0 0 7928"/>
                  <a:gd name="f42" fmla="val 105253"/>
                  <a:gd name="f43" fmla="val 16517"/>
                  <a:gd name="f44" fmla="val 74697"/>
                  <a:gd name="f45" fmla="val 33323"/>
                  <a:gd name="f46" fmla="val 44140"/>
                  <a:gd name="f47" fmla="val 50893"/>
                  <a:gd name="f48" fmla="val 12820"/>
                  <a:gd name="f49" fmla="val 66553"/>
                  <a:gd name="f50" fmla="+- 0 0 2458"/>
                  <a:gd name="f51" fmla="val 74192"/>
                  <a:gd name="f52" fmla="+- 0 0 2840"/>
                  <a:gd name="f53" fmla="val 81067"/>
                  <a:gd name="f54" fmla="val 5181"/>
                  <a:gd name="f55" fmla="val 94054"/>
                  <a:gd name="f56" fmla="val 13202"/>
                  <a:gd name="f57" fmla="val 107422"/>
                  <a:gd name="f58" fmla="val 23515"/>
                  <a:gd name="f59" fmla="val 119645"/>
                  <a:gd name="f60" fmla="val 26188"/>
                  <a:gd name="f61" fmla="val 135687"/>
                  <a:gd name="f62" fmla="val 41085"/>
                  <a:gd name="f63" fmla="val 151729"/>
                  <a:gd name="f64" fmla="val 48342"/>
                  <a:gd name="f65" fmla="val 172736"/>
                  <a:gd name="f66" fmla="val 59419"/>
                  <a:gd name="f67" fmla="val 191070"/>
                  <a:gd name="f68" fmla="val 65530"/>
                  <a:gd name="f69" fmla="val 202147"/>
                  <a:gd name="f70" fmla="val 70495"/>
                  <a:gd name="f71" fmla="val 207494"/>
                  <a:gd name="f72" fmla="val 83100"/>
                  <a:gd name="f73" fmla="val 200619"/>
                  <a:gd name="f74" fmla="val 107163"/>
                  <a:gd name="f75" fmla="val 187633"/>
                  <a:gd name="f76" fmla="val 122441"/>
                  <a:gd name="f77" fmla="val 203675"/>
                  <a:gd name="f78" fmla="val 137338"/>
                  <a:gd name="f79" fmla="val 218953"/>
                  <a:gd name="f80" fmla="val 151470"/>
                  <a:gd name="f81" fmla="val 233849"/>
                  <a:gd name="f82" fmla="val 152998"/>
                  <a:gd name="f83" fmla="val 251037"/>
                  <a:gd name="f84" fmla="val 143449"/>
                  <a:gd name="f85" fmla="val 269371"/>
                  <a:gd name="f86" fmla="val 129698"/>
                  <a:gd name="f87" fmla="val 295344"/>
                  <a:gd name="f88" fmla="val 141157"/>
                  <a:gd name="f89" fmla="val 316351"/>
                  <a:gd name="f90" fmla="val 170567"/>
                  <a:gd name="f91" fmla="val 319025"/>
                  <a:gd name="f92" fmla="val 207999"/>
                  <a:gd name="f93" fmla="val 322463"/>
                  <a:gd name="f94" fmla="val 237028"/>
                  <a:gd name="f95" fmla="val 307567"/>
                  <a:gd name="f96" fmla="val 257271"/>
                  <a:gd name="f97" fmla="val 275864"/>
                  <a:gd name="f98" fmla="val 274841"/>
                  <a:gd name="f99" fmla="val 247600"/>
                  <a:gd name="f100" fmla="val 263383"/>
                  <a:gd name="f101" fmla="val 225064"/>
                  <a:gd name="f102" fmla="+- 0 0 -90"/>
                  <a:gd name="f103" fmla="*/ f3 1 265460"/>
                  <a:gd name="f104" fmla="*/ f4 1 319509"/>
                  <a:gd name="f105" fmla="+- f7 0 f5"/>
                  <a:gd name="f106" fmla="+- f6 0 f5"/>
                  <a:gd name="f107" fmla="*/ f102 f0 1"/>
                  <a:gd name="f108" fmla="*/ f106 1 265460"/>
                  <a:gd name="f109" fmla="*/ f105 1 319509"/>
                  <a:gd name="f110" fmla="*/ 230152 f106 1"/>
                  <a:gd name="f111" fmla="*/ 222391 f105 1"/>
                  <a:gd name="f112" fmla="*/ 191193 f106 1"/>
                  <a:gd name="f113" fmla="*/ 186105 f105 1"/>
                  <a:gd name="f114" fmla="*/ 208763 f106 1"/>
                  <a:gd name="f115" fmla="*/ 131485 f105 1"/>
                  <a:gd name="f116" fmla="*/ 215638 f106 1"/>
                  <a:gd name="f117" fmla="*/ 108186 f105 1"/>
                  <a:gd name="f118" fmla="*/ 180880 f106 1"/>
                  <a:gd name="f119" fmla="*/ 43636 f105 1"/>
                  <a:gd name="f120" fmla="*/ 175151 f106 1"/>
                  <a:gd name="f121" fmla="*/ 34851 f105 1"/>
                  <a:gd name="f122" fmla="*/ 105253 f106 1"/>
                  <a:gd name="f123" fmla="*/ 16517 f105 1"/>
                  <a:gd name="f124" fmla="*/ 12820 f106 1"/>
                  <a:gd name="f125" fmla="*/ 66553 f105 1"/>
                  <a:gd name="f126" fmla="*/ 5181 f106 1"/>
                  <a:gd name="f127" fmla="*/ 94054 f105 1"/>
                  <a:gd name="f128" fmla="*/ 26188 f106 1"/>
                  <a:gd name="f129" fmla="*/ 135687 f105 1"/>
                  <a:gd name="f130" fmla="*/ 59419 f106 1"/>
                  <a:gd name="f131" fmla="*/ 191070 f105 1"/>
                  <a:gd name="f132" fmla="*/ 83100 f106 1"/>
                  <a:gd name="f133" fmla="*/ 200619 f105 1"/>
                  <a:gd name="f134" fmla="*/ 137338 f106 1"/>
                  <a:gd name="f135" fmla="*/ 218953 f105 1"/>
                  <a:gd name="f136" fmla="*/ 143449 f106 1"/>
                  <a:gd name="f137" fmla="*/ 269371 f105 1"/>
                  <a:gd name="f138" fmla="*/ 170567 f106 1"/>
                  <a:gd name="f139" fmla="*/ 319025 f105 1"/>
                  <a:gd name="f140" fmla="*/ 257271 f106 1"/>
                  <a:gd name="f141" fmla="*/ 275864 f105 1"/>
                  <a:gd name="f142" fmla="*/ f107 1 f2"/>
                  <a:gd name="f143" fmla="*/ f110 1 265460"/>
                  <a:gd name="f144" fmla="*/ f111 1 319509"/>
                  <a:gd name="f145" fmla="*/ f112 1 265460"/>
                  <a:gd name="f146" fmla="*/ f113 1 319509"/>
                  <a:gd name="f147" fmla="*/ f114 1 265460"/>
                  <a:gd name="f148" fmla="*/ f115 1 319509"/>
                  <a:gd name="f149" fmla="*/ f116 1 265460"/>
                  <a:gd name="f150" fmla="*/ f117 1 319509"/>
                  <a:gd name="f151" fmla="*/ f118 1 265460"/>
                  <a:gd name="f152" fmla="*/ f119 1 319509"/>
                  <a:gd name="f153" fmla="*/ f120 1 265460"/>
                  <a:gd name="f154" fmla="*/ f121 1 319509"/>
                  <a:gd name="f155" fmla="*/ f122 1 265460"/>
                  <a:gd name="f156" fmla="*/ f123 1 319509"/>
                  <a:gd name="f157" fmla="*/ f124 1 265460"/>
                  <a:gd name="f158" fmla="*/ f125 1 319509"/>
                  <a:gd name="f159" fmla="*/ f126 1 265460"/>
                  <a:gd name="f160" fmla="*/ f127 1 319509"/>
                  <a:gd name="f161" fmla="*/ f128 1 265460"/>
                  <a:gd name="f162" fmla="*/ f129 1 319509"/>
                  <a:gd name="f163" fmla="*/ f130 1 265460"/>
                  <a:gd name="f164" fmla="*/ f131 1 319509"/>
                  <a:gd name="f165" fmla="*/ f132 1 265460"/>
                  <a:gd name="f166" fmla="*/ f133 1 319509"/>
                  <a:gd name="f167" fmla="*/ f134 1 265460"/>
                  <a:gd name="f168" fmla="*/ f135 1 319509"/>
                  <a:gd name="f169" fmla="*/ f136 1 265460"/>
                  <a:gd name="f170" fmla="*/ f137 1 319509"/>
                  <a:gd name="f171" fmla="*/ f138 1 265460"/>
                  <a:gd name="f172" fmla="*/ f139 1 319509"/>
                  <a:gd name="f173" fmla="*/ f140 1 265460"/>
                  <a:gd name="f174" fmla="*/ f141 1 319509"/>
                  <a:gd name="f175" fmla="*/ f5 1 f108"/>
                  <a:gd name="f176" fmla="*/ f6 1 f108"/>
                  <a:gd name="f177" fmla="*/ f5 1 f109"/>
                  <a:gd name="f178" fmla="*/ f7 1 f109"/>
                  <a:gd name="f179" fmla="+- f142 0 f1"/>
                  <a:gd name="f180" fmla="*/ f143 1 f108"/>
                  <a:gd name="f181" fmla="*/ f144 1 f109"/>
                  <a:gd name="f182" fmla="*/ f145 1 f108"/>
                  <a:gd name="f183" fmla="*/ f146 1 f109"/>
                  <a:gd name="f184" fmla="*/ f147 1 f108"/>
                  <a:gd name="f185" fmla="*/ f148 1 f109"/>
                  <a:gd name="f186" fmla="*/ f149 1 f108"/>
                  <a:gd name="f187" fmla="*/ f150 1 f109"/>
                  <a:gd name="f188" fmla="*/ f151 1 f108"/>
                  <a:gd name="f189" fmla="*/ f152 1 f109"/>
                  <a:gd name="f190" fmla="*/ f153 1 f108"/>
                  <a:gd name="f191" fmla="*/ f154 1 f109"/>
                  <a:gd name="f192" fmla="*/ f155 1 f108"/>
                  <a:gd name="f193" fmla="*/ f156 1 f109"/>
                  <a:gd name="f194" fmla="*/ f157 1 f108"/>
                  <a:gd name="f195" fmla="*/ f158 1 f109"/>
                  <a:gd name="f196" fmla="*/ f159 1 f108"/>
                  <a:gd name="f197" fmla="*/ f160 1 f109"/>
                  <a:gd name="f198" fmla="*/ f161 1 f108"/>
                  <a:gd name="f199" fmla="*/ f162 1 f109"/>
                  <a:gd name="f200" fmla="*/ f163 1 f108"/>
                  <a:gd name="f201" fmla="*/ f164 1 f109"/>
                  <a:gd name="f202" fmla="*/ f165 1 f108"/>
                  <a:gd name="f203" fmla="*/ f166 1 f109"/>
                  <a:gd name="f204" fmla="*/ f167 1 f108"/>
                  <a:gd name="f205" fmla="*/ f168 1 f109"/>
                  <a:gd name="f206" fmla="*/ f169 1 f108"/>
                  <a:gd name="f207" fmla="*/ f170 1 f109"/>
                  <a:gd name="f208" fmla="*/ f171 1 f108"/>
                  <a:gd name="f209" fmla="*/ f172 1 f109"/>
                  <a:gd name="f210" fmla="*/ f173 1 f108"/>
                  <a:gd name="f211" fmla="*/ f174 1 f109"/>
                  <a:gd name="f212" fmla="*/ f175 f103 1"/>
                  <a:gd name="f213" fmla="*/ f176 f103 1"/>
                  <a:gd name="f214" fmla="*/ f178 f104 1"/>
                  <a:gd name="f215" fmla="*/ f177 f104 1"/>
                  <a:gd name="f216" fmla="*/ f180 f103 1"/>
                  <a:gd name="f217" fmla="*/ f181 f104 1"/>
                  <a:gd name="f218" fmla="*/ f182 f103 1"/>
                  <a:gd name="f219" fmla="*/ f183 f104 1"/>
                  <a:gd name="f220" fmla="*/ f184 f103 1"/>
                  <a:gd name="f221" fmla="*/ f185 f104 1"/>
                  <a:gd name="f222" fmla="*/ f186 f103 1"/>
                  <a:gd name="f223" fmla="*/ f187 f104 1"/>
                  <a:gd name="f224" fmla="*/ f188 f103 1"/>
                  <a:gd name="f225" fmla="*/ f189 f104 1"/>
                  <a:gd name="f226" fmla="*/ f190 f103 1"/>
                  <a:gd name="f227" fmla="*/ f191 f104 1"/>
                  <a:gd name="f228" fmla="*/ f192 f103 1"/>
                  <a:gd name="f229" fmla="*/ f193 f104 1"/>
                  <a:gd name="f230" fmla="*/ f194 f103 1"/>
                  <a:gd name="f231" fmla="*/ f195 f104 1"/>
                  <a:gd name="f232" fmla="*/ f196 f103 1"/>
                  <a:gd name="f233" fmla="*/ f197 f104 1"/>
                  <a:gd name="f234" fmla="*/ f198 f103 1"/>
                  <a:gd name="f235" fmla="*/ f199 f104 1"/>
                  <a:gd name="f236" fmla="*/ f200 f103 1"/>
                  <a:gd name="f237" fmla="*/ f201 f104 1"/>
                  <a:gd name="f238" fmla="*/ f202 f103 1"/>
                  <a:gd name="f239" fmla="*/ f203 f104 1"/>
                  <a:gd name="f240" fmla="*/ f204 f103 1"/>
                  <a:gd name="f241" fmla="*/ f205 f104 1"/>
                  <a:gd name="f242" fmla="*/ f206 f103 1"/>
                  <a:gd name="f243" fmla="*/ f207 f104 1"/>
                  <a:gd name="f244" fmla="*/ f208 f103 1"/>
                  <a:gd name="f245" fmla="*/ f209 f104 1"/>
                  <a:gd name="f246" fmla="*/ f210 f103 1"/>
                  <a:gd name="f247" fmla="*/ f211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9">
                    <a:pos x="f216" y="f217"/>
                  </a:cxn>
                  <a:cxn ang="f179">
                    <a:pos x="f218" y="f219"/>
                  </a:cxn>
                  <a:cxn ang="f179">
                    <a:pos x="f220" y="f221"/>
                  </a:cxn>
                  <a:cxn ang="f179">
                    <a:pos x="f222" y="f223"/>
                  </a:cxn>
                  <a:cxn ang="f179">
                    <a:pos x="f224" y="f225"/>
                  </a:cxn>
                  <a:cxn ang="f179">
                    <a:pos x="f226" y="f227"/>
                  </a:cxn>
                  <a:cxn ang="f179">
                    <a:pos x="f228" y="f229"/>
                  </a:cxn>
                  <a:cxn ang="f179">
                    <a:pos x="f230" y="f231"/>
                  </a:cxn>
                  <a:cxn ang="f179">
                    <a:pos x="f232" y="f233"/>
                  </a:cxn>
                  <a:cxn ang="f179">
                    <a:pos x="f234" y="f235"/>
                  </a:cxn>
                  <a:cxn ang="f179">
                    <a:pos x="f236" y="f237"/>
                  </a:cxn>
                  <a:cxn ang="f179">
                    <a:pos x="f238" y="f239"/>
                  </a:cxn>
                  <a:cxn ang="f179">
                    <a:pos x="f240" y="f241"/>
                  </a:cxn>
                  <a:cxn ang="f179">
                    <a:pos x="f242" y="f243"/>
                  </a:cxn>
                  <a:cxn ang="f179">
                    <a:pos x="f244" y="f245"/>
                  </a:cxn>
                  <a:cxn ang="f179">
                    <a:pos x="f246" y="f247"/>
                  </a:cxn>
                  <a:cxn ang="f179">
                    <a:pos x="f216" y="f217"/>
                  </a:cxn>
                </a:cxnLst>
                <a:rect l="f212" t="f215" r="f213" b="f214"/>
                <a:pathLst>
                  <a:path w="265460" h="3195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1" name="Freeform: Shape 169"/>
              <p:cNvSpPr/>
              <p:nvPr/>
            </p:nvSpPr>
            <p:spPr>
              <a:xfrm rot="11842781" flipV="1">
                <a:off x="3438876" y="1723443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2" name="Freeform: Shape 170"/>
              <p:cNvSpPr/>
              <p:nvPr/>
            </p:nvSpPr>
            <p:spPr>
              <a:xfrm rot="11842781" flipV="1">
                <a:off x="4035431" y="3246421"/>
                <a:ext cx="293970" cy="329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461"/>
                  <a:gd name="f7" fmla="val 317957"/>
                  <a:gd name="f8" fmla="val 244874"/>
                  <a:gd name="f9" fmla="val 212420"/>
                  <a:gd name="f10" fmla="val 222721"/>
                  <a:gd name="f11" fmla="val 213566"/>
                  <a:gd name="f12" fmla="val 210116"/>
                  <a:gd name="f13" fmla="val 202489"/>
                  <a:gd name="f14" fmla="val 203241"/>
                  <a:gd name="f15" fmla="val 183391"/>
                  <a:gd name="f16" fmla="val 195602"/>
                  <a:gd name="f17" fmla="val 162766"/>
                  <a:gd name="f18" fmla="val 190254"/>
                  <a:gd name="f19" fmla="val 141376"/>
                  <a:gd name="f20" fmla="val 213172"/>
                  <a:gd name="f21" fmla="val 127244"/>
                  <a:gd name="f22" fmla="val 227686"/>
                  <a:gd name="f23" fmla="val 118077"/>
                  <a:gd name="f24" fmla="val 223867"/>
                  <a:gd name="f25" fmla="val 111202"/>
                  <a:gd name="f26" fmla="val 215846"/>
                  <a:gd name="f27" fmla="val 100125"/>
                  <a:gd name="f28" fmla="val 204005"/>
                  <a:gd name="f29" fmla="val 82937"/>
                  <a:gd name="f30" fmla="val 189109"/>
                  <a:gd name="f31" fmla="val 67659"/>
                  <a:gd name="f32" fmla="val 181088"/>
                  <a:gd name="f33" fmla="val 48179"/>
                  <a:gd name="f34" fmla="val 171157"/>
                  <a:gd name="f35" fmla="val 41686"/>
                  <a:gd name="f36" fmla="val 166191"/>
                  <a:gd name="f37" fmla="val 31373"/>
                  <a:gd name="f38" fmla="val 159698"/>
                  <a:gd name="f39" fmla="val 22206"/>
                  <a:gd name="f40" fmla="val 139455"/>
                  <a:gd name="f41" fmla="+- 0 0 6058"/>
                  <a:gd name="f42" fmla="val 110044"/>
                  <a:gd name="f43" fmla="val 14949"/>
                  <a:gd name="f44" fmla="val 77196"/>
                  <a:gd name="f45" fmla="val 38248"/>
                  <a:gd name="f46" fmla="val 45112"/>
                  <a:gd name="f47" fmla="val 62312"/>
                  <a:gd name="f48" fmla="val 11882"/>
                  <a:gd name="f49" fmla="val 84847"/>
                  <a:gd name="f50" fmla="+- 0 0 723"/>
                  <a:gd name="f51" fmla="val 93632"/>
                  <a:gd name="f52" fmla="+- 0 0 4543"/>
                  <a:gd name="f53" fmla="val 6534"/>
                  <a:gd name="f54" fmla="val 113112"/>
                  <a:gd name="f55" fmla="val 15701"/>
                  <a:gd name="f56" fmla="val 123424"/>
                  <a:gd name="f57" fmla="val 22194"/>
                  <a:gd name="f58" fmla="val 136029"/>
                  <a:gd name="f59" fmla="val 29451"/>
                  <a:gd name="f60" fmla="val 147869"/>
                  <a:gd name="f61" fmla="val 43202"/>
                  <a:gd name="f62" fmla="val 165821"/>
                  <a:gd name="f63" fmla="val 57334"/>
                  <a:gd name="f64" fmla="val 70321"/>
                  <a:gd name="f65" fmla="val 201725"/>
                  <a:gd name="f66" fmla="val 78724"/>
                  <a:gd name="f67" fmla="val 84835"/>
                  <a:gd name="f68" fmla="val 217767"/>
                  <a:gd name="f69" fmla="val 99731"/>
                  <a:gd name="f70" fmla="val 208600"/>
                  <a:gd name="f71" fmla="val 120357"/>
                  <a:gd name="f72" fmla="val 196378"/>
                  <a:gd name="f73" fmla="val 139073"/>
                  <a:gd name="f74" fmla="val 153587"/>
                  <a:gd name="f75" fmla="val 223114"/>
                  <a:gd name="f76" fmla="val 166955"/>
                  <a:gd name="f77" fmla="val 236483"/>
                  <a:gd name="f78" fmla="val 175740"/>
                  <a:gd name="f79" fmla="val 251379"/>
                  <a:gd name="f80" fmla="val 164664"/>
                  <a:gd name="f81" fmla="val 272387"/>
                  <a:gd name="f82" fmla="val 152823"/>
                  <a:gd name="f83" fmla="val 294922"/>
                  <a:gd name="f84" fmla="val 165045"/>
                  <a:gd name="f85" fmla="val 314402"/>
                  <a:gd name="f86" fmla="val 317457"/>
                  <a:gd name="f87" fmla="val 226922"/>
                  <a:gd name="f88" fmla="val 322041"/>
                  <a:gd name="f89" fmla="val 269701"/>
                  <a:gd name="f90" fmla="val 294540"/>
                  <a:gd name="f91" fmla="val 280778"/>
                  <a:gd name="f92" fmla="val 259400"/>
                  <a:gd name="f93" fmla="val 289945"/>
                  <a:gd name="f94" fmla="val 230372"/>
                  <a:gd name="f95" fmla="val 275049"/>
                  <a:gd name="f96" fmla="val 210892"/>
                  <a:gd name="f97" fmla="+- 0 0 -90"/>
                  <a:gd name="f98" fmla="*/ f3 1 283461"/>
                  <a:gd name="f99" fmla="*/ f4 1 317957"/>
                  <a:gd name="f100" fmla="+- f7 0 f5"/>
                  <a:gd name="f101" fmla="+- f6 0 f5"/>
                  <a:gd name="f102" fmla="*/ f97 f0 1"/>
                  <a:gd name="f103" fmla="*/ f101 1 283461"/>
                  <a:gd name="f104" fmla="*/ f100 1 317957"/>
                  <a:gd name="f105" fmla="*/ 244874 f101 1"/>
                  <a:gd name="f106" fmla="*/ 212420 f100 1"/>
                  <a:gd name="f107" fmla="*/ 203241 f101 1"/>
                  <a:gd name="f108" fmla="*/ 183391 f100 1"/>
                  <a:gd name="f109" fmla="*/ 213172 f101 1"/>
                  <a:gd name="f110" fmla="*/ 127244 f100 1"/>
                  <a:gd name="f111" fmla="*/ 215846 f101 1"/>
                  <a:gd name="f112" fmla="*/ 100125 f100 1"/>
                  <a:gd name="f113" fmla="*/ 181088 f101 1"/>
                  <a:gd name="f114" fmla="*/ 48179 f100 1"/>
                  <a:gd name="f115" fmla="*/ 159698 f101 1"/>
                  <a:gd name="f116" fmla="*/ 22206 f100 1"/>
                  <a:gd name="f117" fmla="*/ 110044 f101 1"/>
                  <a:gd name="f118" fmla="*/ 14949 f100 1"/>
                  <a:gd name="f119" fmla="*/ 11882 f101 1"/>
                  <a:gd name="f120" fmla="*/ 84847 f100 1"/>
                  <a:gd name="f121" fmla="*/ 6534 f101 1"/>
                  <a:gd name="f122" fmla="*/ 113112 f100 1"/>
                  <a:gd name="f123" fmla="*/ 29451 f101 1"/>
                  <a:gd name="f124" fmla="*/ 147869 f100 1"/>
                  <a:gd name="f125" fmla="*/ 70321 f101 1"/>
                  <a:gd name="f126" fmla="*/ 201725 f100 1"/>
                  <a:gd name="f127" fmla="*/ 99731 f101 1"/>
                  <a:gd name="f128" fmla="*/ 208600 f100 1"/>
                  <a:gd name="f129" fmla="*/ 153587 f101 1"/>
                  <a:gd name="f130" fmla="*/ 223114 f100 1"/>
                  <a:gd name="f131" fmla="*/ 164664 f101 1"/>
                  <a:gd name="f132" fmla="*/ 272387 f100 1"/>
                  <a:gd name="f133" fmla="*/ 190254 f101 1"/>
                  <a:gd name="f134" fmla="*/ 317457 f100 1"/>
                  <a:gd name="f135" fmla="*/ 280778 f101 1"/>
                  <a:gd name="f136" fmla="*/ 259400 f100 1"/>
                  <a:gd name="f137" fmla="*/ f102 1 f2"/>
                  <a:gd name="f138" fmla="*/ f105 1 283461"/>
                  <a:gd name="f139" fmla="*/ f106 1 317957"/>
                  <a:gd name="f140" fmla="*/ f107 1 283461"/>
                  <a:gd name="f141" fmla="*/ f108 1 317957"/>
                  <a:gd name="f142" fmla="*/ f109 1 283461"/>
                  <a:gd name="f143" fmla="*/ f110 1 317957"/>
                  <a:gd name="f144" fmla="*/ f111 1 283461"/>
                  <a:gd name="f145" fmla="*/ f112 1 317957"/>
                  <a:gd name="f146" fmla="*/ f113 1 283461"/>
                  <a:gd name="f147" fmla="*/ f114 1 317957"/>
                  <a:gd name="f148" fmla="*/ f115 1 283461"/>
                  <a:gd name="f149" fmla="*/ f116 1 317957"/>
                  <a:gd name="f150" fmla="*/ f117 1 283461"/>
                  <a:gd name="f151" fmla="*/ f118 1 317957"/>
                  <a:gd name="f152" fmla="*/ f119 1 283461"/>
                  <a:gd name="f153" fmla="*/ f120 1 317957"/>
                  <a:gd name="f154" fmla="*/ f121 1 283461"/>
                  <a:gd name="f155" fmla="*/ f122 1 317957"/>
                  <a:gd name="f156" fmla="*/ f123 1 283461"/>
                  <a:gd name="f157" fmla="*/ f124 1 317957"/>
                  <a:gd name="f158" fmla="*/ f125 1 283461"/>
                  <a:gd name="f159" fmla="*/ f126 1 317957"/>
                  <a:gd name="f160" fmla="*/ f127 1 283461"/>
                  <a:gd name="f161" fmla="*/ f128 1 317957"/>
                  <a:gd name="f162" fmla="*/ f129 1 283461"/>
                  <a:gd name="f163" fmla="*/ f130 1 317957"/>
                  <a:gd name="f164" fmla="*/ f131 1 283461"/>
                  <a:gd name="f165" fmla="*/ f132 1 317957"/>
                  <a:gd name="f166" fmla="*/ f133 1 283461"/>
                  <a:gd name="f167" fmla="*/ f134 1 317957"/>
                  <a:gd name="f168" fmla="*/ f135 1 283461"/>
                  <a:gd name="f169" fmla="*/ f136 1 317957"/>
                  <a:gd name="f170" fmla="*/ f5 1 f103"/>
                  <a:gd name="f171" fmla="*/ f6 1 f103"/>
                  <a:gd name="f172" fmla="*/ f5 1 f104"/>
                  <a:gd name="f173" fmla="*/ f7 1 f104"/>
                  <a:gd name="f174" fmla="+- f137 0 f1"/>
                  <a:gd name="f175" fmla="*/ f138 1 f103"/>
                  <a:gd name="f176" fmla="*/ f139 1 f104"/>
                  <a:gd name="f177" fmla="*/ f140 1 f103"/>
                  <a:gd name="f178" fmla="*/ f141 1 f104"/>
                  <a:gd name="f179" fmla="*/ f142 1 f103"/>
                  <a:gd name="f180" fmla="*/ f143 1 f104"/>
                  <a:gd name="f181" fmla="*/ f144 1 f103"/>
                  <a:gd name="f182" fmla="*/ f145 1 f104"/>
                  <a:gd name="f183" fmla="*/ f146 1 f103"/>
                  <a:gd name="f184" fmla="*/ f147 1 f104"/>
                  <a:gd name="f185" fmla="*/ f148 1 f103"/>
                  <a:gd name="f186" fmla="*/ f149 1 f104"/>
                  <a:gd name="f187" fmla="*/ f150 1 f103"/>
                  <a:gd name="f188" fmla="*/ f151 1 f104"/>
                  <a:gd name="f189" fmla="*/ f152 1 f103"/>
                  <a:gd name="f190" fmla="*/ f153 1 f104"/>
                  <a:gd name="f191" fmla="*/ f154 1 f103"/>
                  <a:gd name="f192" fmla="*/ f155 1 f104"/>
                  <a:gd name="f193" fmla="*/ f156 1 f103"/>
                  <a:gd name="f194" fmla="*/ f157 1 f104"/>
                  <a:gd name="f195" fmla="*/ f158 1 f103"/>
                  <a:gd name="f196" fmla="*/ f159 1 f104"/>
                  <a:gd name="f197" fmla="*/ f160 1 f103"/>
                  <a:gd name="f198" fmla="*/ f161 1 f104"/>
                  <a:gd name="f199" fmla="*/ f162 1 f103"/>
                  <a:gd name="f200" fmla="*/ f163 1 f104"/>
                  <a:gd name="f201" fmla="*/ f164 1 f103"/>
                  <a:gd name="f202" fmla="*/ f165 1 f104"/>
                  <a:gd name="f203" fmla="*/ f166 1 f103"/>
                  <a:gd name="f204" fmla="*/ f167 1 f104"/>
                  <a:gd name="f205" fmla="*/ f168 1 f103"/>
                  <a:gd name="f206" fmla="*/ f169 1 f104"/>
                  <a:gd name="f207" fmla="*/ f170 f98 1"/>
                  <a:gd name="f208" fmla="*/ f171 f98 1"/>
                  <a:gd name="f209" fmla="*/ f173 f99 1"/>
                  <a:gd name="f210" fmla="*/ f172 f99 1"/>
                  <a:gd name="f211" fmla="*/ f175 f98 1"/>
                  <a:gd name="f212" fmla="*/ f176 f99 1"/>
                  <a:gd name="f213" fmla="*/ f177 f98 1"/>
                  <a:gd name="f214" fmla="*/ f178 f99 1"/>
                  <a:gd name="f215" fmla="*/ f179 f98 1"/>
                  <a:gd name="f216" fmla="*/ f180 f99 1"/>
                  <a:gd name="f217" fmla="*/ f181 f98 1"/>
                  <a:gd name="f218" fmla="*/ f182 f99 1"/>
                  <a:gd name="f219" fmla="*/ f183 f98 1"/>
                  <a:gd name="f220" fmla="*/ f184 f99 1"/>
                  <a:gd name="f221" fmla="*/ f185 f98 1"/>
                  <a:gd name="f222" fmla="*/ f186 f99 1"/>
                  <a:gd name="f223" fmla="*/ f187 f98 1"/>
                  <a:gd name="f224" fmla="*/ f188 f99 1"/>
                  <a:gd name="f225" fmla="*/ f189 f98 1"/>
                  <a:gd name="f226" fmla="*/ f190 f99 1"/>
                  <a:gd name="f227" fmla="*/ f191 f98 1"/>
                  <a:gd name="f228" fmla="*/ f192 f99 1"/>
                  <a:gd name="f229" fmla="*/ f193 f98 1"/>
                  <a:gd name="f230" fmla="*/ f194 f99 1"/>
                  <a:gd name="f231" fmla="*/ f195 f98 1"/>
                  <a:gd name="f232" fmla="*/ f196 f99 1"/>
                  <a:gd name="f233" fmla="*/ f197 f98 1"/>
                  <a:gd name="f234" fmla="*/ f198 f99 1"/>
                  <a:gd name="f235" fmla="*/ f199 f98 1"/>
                  <a:gd name="f236" fmla="*/ f200 f99 1"/>
                  <a:gd name="f237" fmla="*/ f201 f98 1"/>
                  <a:gd name="f238" fmla="*/ f202 f99 1"/>
                  <a:gd name="f239" fmla="*/ f203 f98 1"/>
                  <a:gd name="f240" fmla="*/ f204 f99 1"/>
                  <a:gd name="f241" fmla="*/ f205 f98 1"/>
                  <a:gd name="f242" fmla="*/ f206 f9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4">
                    <a:pos x="f211" y="f212"/>
                  </a:cxn>
                  <a:cxn ang="f174">
                    <a:pos x="f213" y="f214"/>
                  </a:cxn>
                  <a:cxn ang="f174">
                    <a:pos x="f215" y="f216"/>
                  </a:cxn>
                  <a:cxn ang="f174">
                    <a:pos x="f217" y="f218"/>
                  </a:cxn>
                  <a:cxn ang="f174">
                    <a:pos x="f219" y="f220"/>
                  </a:cxn>
                  <a:cxn ang="f174">
                    <a:pos x="f221" y="f222"/>
                  </a:cxn>
                  <a:cxn ang="f174">
                    <a:pos x="f223" y="f224"/>
                  </a:cxn>
                  <a:cxn ang="f174">
                    <a:pos x="f225" y="f226"/>
                  </a:cxn>
                  <a:cxn ang="f174">
                    <a:pos x="f227" y="f228"/>
                  </a:cxn>
                  <a:cxn ang="f174">
                    <a:pos x="f229" y="f230"/>
                  </a:cxn>
                  <a:cxn ang="f174">
                    <a:pos x="f231" y="f232"/>
                  </a:cxn>
                  <a:cxn ang="f174">
                    <a:pos x="f233" y="f234"/>
                  </a:cxn>
                  <a:cxn ang="f174">
                    <a:pos x="f235" y="f236"/>
                  </a:cxn>
                  <a:cxn ang="f174">
                    <a:pos x="f237" y="f238"/>
                  </a:cxn>
                  <a:cxn ang="f174">
                    <a:pos x="f239" y="f240"/>
                  </a:cxn>
                  <a:cxn ang="f174">
                    <a:pos x="f241" y="f242"/>
                  </a:cxn>
                  <a:cxn ang="f174">
                    <a:pos x="f211" y="f212"/>
                  </a:cxn>
                </a:cxnLst>
                <a:rect l="f207" t="f210" r="f208" b="f209"/>
                <a:pathLst>
                  <a:path w="283461" h="317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27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15"/>
                      <a:pt x="f64" y="f65"/>
                    </a:cubicBezTo>
                    <a:cubicBezTo>
                      <a:pt x="f66" y="f11"/>
                      <a:pt x="f67" y="f68"/>
                      <a:pt x="f69" y="f70"/>
                    </a:cubicBezTo>
                    <a:cubicBezTo>
                      <a:pt x="f71" y="f72"/>
                      <a:pt x="f73" y="f70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18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3" name="Freeform: Shape 171"/>
              <p:cNvSpPr/>
              <p:nvPr/>
            </p:nvSpPr>
            <p:spPr>
              <a:xfrm rot="12712634" flipV="1">
                <a:off x="3432926" y="1016858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4" name="Freeform: Shape 172"/>
              <p:cNvSpPr/>
              <p:nvPr/>
            </p:nvSpPr>
            <p:spPr>
              <a:xfrm rot="12712634" flipV="1">
                <a:off x="3427510" y="1479852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5" name="Freeform: Shape 173"/>
              <p:cNvSpPr/>
              <p:nvPr/>
            </p:nvSpPr>
            <p:spPr>
              <a:xfrm rot="12712634" flipV="1">
                <a:off x="3421047" y="1248731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6" name="Freeform: Shape 174"/>
              <p:cNvSpPr/>
              <p:nvPr/>
            </p:nvSpPr>
            <p:spPr>
              <a:xfrm rot="12712634" flipV="1">
                <a:off x="3474603" y="777104"/>
                <a:ext cx="338510" cy="257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6409"/>
                  <a:gd name="f7" fmla="val 248262"/>
                  <a:gd name="f8" fmla="val 274234"/>
                  <a:gd name="f9" fmla="val 124574"/>
                  <a:gd name="f10" fmla="val 259719"/>
                  <a:gd name="f11" fmla="val 136033"/>
                  <a:gd name="f12" fmla="val 245587"/>
                  <a:gd name="f13" fmla="val 140234"/>
                  <a:gd name="f14" fmla="val 228781"/>
                  <a:gd name="f15" fmla="val 130303"/>
                  <a:gd name="f16" fmla="val 210065"/>
                  <a:gd name="f17" fmla="val 119227"/>
                  <a:gd name="f18" fmla="val 189822"/>
                  <a:gd name="f19" fmla="val 104712"/>
                  <a:gd name="f20" fmla="val 196315"/>
                  <a:gd name="f21" fmla="val 82177"/>
                  <a:gd name="f22" fmla="val 205100"/>
                  <a:gd name="f23" fmla="val 52385"/>
                  <a:gd name="f24" fmla="val 188294"/>
                  <a:gd name="f25" fmla="val 46655"/>
                  <a:gd name="f26" fmla="val 168050"/>
                  <a:gd name="f27" fmla="val 39780"/>
                  <a:gd name="f28" fmla="val 160793"/>
                  <a:gd name="f29" fmla="val 37106"/>
                  <a:gd name="f30" fmla="val 153918"/>
                  <a:gd name="f31" fmla="val 34051"/>
                  <a:gd name="f32" fmla="val 146661"/>
                  <a:gd name="f33" fmla="val 30995"/>
                  <a:gd name="f34" fmla="val 124125"/>
                  <a:gd name="f35" fmla="val 21828"/>
                  <a:gd name="f36" fmla="val 100826"/>
                  <a:gd name="f37" fmla="val 13043"/>
                  <a:gd name="f38" fmla="val 78673"/>
                  <a:gd name="f39" fmla="val 2730"/>
                  <a:gd name="f40" fmla="val 66832"/>
                  <a:gd name="f41" fmla="+- 0 0 2617"/>
                  <a:gd name="f42" fmla="val 62631"/>
                  <a:gd name="f43" fmla="+- 0 0 325"/>
                  <a:gd name="f44" fmla="val 58047"/>
                  <a:gd name="f45" fmla="val 11515"/>
                  <a:gd name="f46" fmla="val 40478"/>
                  <a:gd name="f47" fmla="val 56204"/>
                  <a:gd name="f48" fmla="val 22144"/>
                  <a:gd name="f49" fmla="val 100893"/>
                  <a:gd name="f50" fmla="val 2664"/>
                  <a:gd name="f51" fmla="val 145200"/>
                  <a:gd name="f52" fmla="+- 0 0 2302"/>
                  <a:gd name="f53" fmla="val 156658"/>
                  <a:gd name="f54" fmla="+- 0 0 774"/>
                  <a:gd name="f55" fmla="val 161624"/>
                  <a:gd name="f56" fmla="val 11067"/>
                  <a:gd name="f57" fmla="val 166207"/>
                  <a:gd name="f58" fmla="val 36276"/>
                  <a:gd name="f59" fmla="val 176138"/>
                  <a:gd name="f60" fmla="val 62249"/>
                  <a:gd name="f61" fmla="val 184159"/>
                  <a:gd name="f62" fmla="val 85548"/>
                  <a:gd name="f63" fmla="val 198673"/>
                  <a:gd name="f64" fmla="val 100062"/>
                  <a:gd name="f65" fmla="val 210132"/>
                  <a:gd name="f66" fmla="val 114195"/>
                  <a:gd name="f67" fmla="val 222736"/>
                  <a:gd name="f68" fmla="val 134820"/>
                  <a:gd name="f69" fmla="val 215097"/>
                  <a:gd name="f70" fmla="val 156974"/>
                  <a:gd name="f71" fmla="val 183013"/>
                  <a:gd name="f72" fmla="val 171106"/>
                  <a:gd name="f73" fmla="val 198607"/>
                  <a:gd name="f74" fmla="val 218469"/>
                  <a:gd name="f75" fmla="val 187979"/>
                  <a:gd name="f76" fmla="val 229927"/>
                  <a:gd name="f77" fmla="val 199437"/>
                  <a:gd name="f78" fmla="val 234510"/>
                  <a:gd name="f79" fmla="val 219681"/>
                  <a:gd name="f80" fmla="val 241004"/>
                  <a:gd name="f81" fmla="val 247945"/>
                  <a:gd name="f82" fmla="val 263921"/>
                  <a:gd name="f83" fmla="val 256348"/>
                  <a:gd name="f84" fmla="val 287602"/>
                  <a:gd name="f85" fmla="val 239924"/>
                  <a:gd name="f86" fmla="val 317013"/>
                  <a:gd name="f87" fmla="val 220063"/>
                  <a:gd name="f88" fmla="val 333437"/>
                  <a:gd name="f89" fmla="val 173464"/>
                  <a:gd name="f90" fmla="val 323506"/>
                  <a:gd name="f91" fmla="val 139852"/>
                  <a:gd name="f92" fmla="val 120373"/>
                  <a:gd name="f93" fmla="val 291040"/>
                  <a:gd name="f94" fmla="val 111206"/>
                  <a:gd name="f95" fmla="+- 0 0 -90"/>
                  <a:gd name="f96" fmla="*/ f3 1 326409"/>
                  <a:gd name="f97" fmla="*/ f4 1 248262"/>
                  <a:gd name="f98" fmla="+- f7 0 f5"/>
                  <a:gd name="f99" fmla="+- f6 0 f5"/>
                  <a:gd name="f100" fmla="*/ f95 f0 1"/>
                  <a:gd name="f101" fmla="*/ f99 1 326409"/>
                  <a:gd name="f102" fmla="*/ f98 1 248262"/>
                  <a:gd name="f103" fmla="*/ 274234 f99 1"/>
                  <a:gd name="f104" fmla="*/ 124574 f98 1"/>
                  <a:gd name="f105" fmla="*/ 228781 f99 1"/>
                  <a:gd name="f106" fmla="*/ 130303 f98 1"/>
                  <a:gd name="f107" fmla="*/ 196315 f99 1"/>
                  <a:gd name="f108" fmla="*/ 82177 f98 1"/>
                  <a:gd name="f109" fmla="*/ 168050 f99 1"/>
                  <a:gd name="f110" fmla="*/ 39780 f98 1"/>
                  <a:gd name="f111" fmla="*/ 146661 f99 1"/>
                  <a:gd name="f112" fmla="*/ 30995 f98 1"/>
                  <a:gd name="f113" fmla="*/ 78673 f99 1"/>
                  <a:gd name="f114" fmla="*/ 2730 f98 1"/>
                  <a:gd name="f115" fmla="*/ 58047 f99 1"/>
                  <a:gd name="f116" fmla="*/ 11515 f98 1"/>
                  <a:gd name="f117" fmla="*/ 2664 f99 1"/>
                  <a:gd name="f118" fmla="*/ 145200 f98 1"/>
                  <a:gd name="f119" fmla="*/ 11067 f99 1"/>
                  <a:gd name="f120" fmla="*/ 166207 f98 1"/>
                  <a:gd name="f121" fmla="*/ 85548 f99 1"/>
                  <a:gd name="f122" fmla="*/ 198673 f98 1"/>
                  <a:gd name="f123" fmla="*/ 134820 f99 1"/>
                  <a:gd name="f124" fmla="*/ 215097 f98 1"/>
                  <a:gd name="f125" fmla="*/ 198607 f99 1"/>
                  <a:gd name="f126" fmla="*/ 183013 f98 1"/>
                  <a:gd name="f127" fmla="*/ 234510 f99 1"/>
                  <a:gd name="f128" fmla="*/ 219681 f98 1"/>
                  <a:gd name="f129" fmla="*/ 287602 f99 1"/>
                  <a:gd name="f130" fmla="*/ 239924 f98 1"/>
                  <a:gd name="f131" fmla="*/ 323506 f99 1"/>
                  <a:gd name="f132" fmla="*/ 139852 f98 1"/>
                  <a:gd name="f133" fmla="*/ f100 1 f2"/>
                  <a:gd name="f134" fmla="*/ f103 1 326409"/>
                  <a:gd name="f135" fmla="*/ f104 1 248262"/>
                  <a:gd name="f136" fmla="*/ f105 1 326409"/>
                  <a:gd name="f137" fmla="*/ f106 1 248262"/>
                  <a:gd name="f138" fmla="*/ f107 1 326409"/>
                  <a:gd name="f139" fmla="*/ f108 1 248262"/>
                  <a:gd name="f140" fmla="*/ f109 1 326409"/>
                  <a:gd name="f141" fmla="*/ f110 1 248262"/>
                  <a:gd name="f142" fmla="*/ f111 1 326409"/>
                  <a:gd name="f143" fmla="*/ f112 1 248262"/>
                  <a:gd name="f144" fmla="*/ f113 1 326409"/>
                  <a:gd name="f145" fmla="*/ f114 1 248262"/>
                  <a:gd name="f146" fmla="*/ f115 1 326409"/>
                  <a:gd name="f147" fmla="*/ f116 1 248262"/>
                  <a:gd name="f148" fmla="*/ f117 1 326409"/>
                  <a:gd name="f149" fmla="*/ f118 1 248262"/>
                  <a:gd name="f150" fmla="*/ f119 1 326409"/>
                  <a:gd name="f151" fmla="*/ f120 1 248262"/>
                  <a:gd name="f152" fmla="*/ f121 1 326409"/>
                  <a:gd name="f153" fmla="*/ f122 1 248262"/>
                  <a:gd name="f154" fmla="*/ f123 1 326409"/>
                  <a:gd name="f155" fmla="*/ f124 1 248262"/>
                  <a:gd name="f156" fmla="*/ f125 1 326409"/>
                  <a:gd name="f157" fmla="*/ f126 1 248262"/>
                  <a:gd name="f158" fmla="*/ f127 1 326409"/>
                  <a:gd name="f159" fmla="*/ f128 1 248262"/>
                  <a:gd name="f160" fmla="*/ f129 1 326409"/>
                  <a:gd name="f161" fmla="*/ f130 1 248262"/>
                  <a:gd name="f162" fmla="*/ f131 1 326409"/>
                  <a:gd name="f163" fmla="*/ f132 1 248262"/>
                  <a:gd name="f164" fmla="*/ f5 1 f101"/>
                  <a:gd name="f165" fmla="*/ f6 1 f101"/>
                  <a:gd name="f166" fmla="*/ f5 1 f102"/>
                  <a:gd name="f167" fmla="*/ f7 1 f102"/>
                  <a:gd name="f168" fmla="+- f133 0 f1"/>
                  <a:gd name="f169" fmla="*/ f134 1 f101"/>
                  <a:gd name="f170" fmla="*/ f135 1 f102"/>
                  <a:gd name="f171" fmla="*/ f136 1 f101"/>
                  <a:gd name="f172" fmla="*/ f137 1 f102"/>
                  <a:gd name="f173" fmla="*/ f138 1 f101"/>
                  <a:gd name="f174" fmla="*/ f139 1 f102"/>
                  <a:gd name="f175" fmla="*/ f140 1 f101"/>
                  <a:gd name="f176" fmla="*/ f141 1 f102"/>
                  <a:gd name="f177" fmla="*/ f142 1 f101"/>
                  <a:gd name="f178" fmla="*/ f143 1 f102"/>
                  <a:gd name="f179" fmla="*/ f144 1 f101"/>
                  <a:gd name="f180" fmla="*/ f145 1 f102"/>
                  <a:gd name="f181" fmla="*/ f146 1 f101"/>
                  <a:gd name="f182" fmla="*/ f147 1 f102"/>
                  <a:gd name="f183" fmla="*/ f148 1 f101"/>
                  <a:gd name="f184" fmla="*/ f149 1 f102"/>
                  <a:gd name="f185" fmla="*/ f150 1 f101"/>
                  <a:gd name="f186" fmla="*/ f151 1 f102"/>
                  <a:gd name="f187" fmla="*/ f152 1 f101"/>
                  <a:gd name="f188" fmla="*/ f153 1 f102"/>
                  <a:gd name="f189" fmla="*/ f154 1 f101"/>
                  <a:gd name="f190" fmla="*/ f155 1 f102"/>
                  <a:gd name="f191" fmla="*/ f156 1 f101"/>
                  <a:gd name="f192" fmla="*/ f157 1 f102"/>
                  <a:gd name="f193" fmla="*/ f158 1 f101"/>
                  <a:gd name="f194" fmla="*/ f159 1 f102"/>
                  <a:gd name="f195" fmla="*/ f160 1 f101"/>
                  <a:gd name="f196" fmla="*/ f161 1 f102"/>
                  <a:gd name="f197" fmla="*/ f162 1 f101"/>
                  <a:gd name="f198" fmla="*/ f163 1 f102"/>
                  <a:gd name="f199" fmla="*/ f164 f96 1"/>
                  <a:gd name="f200" fmla="*/ f165 f96 1"/>
                  <a:gd name="f201" fmla="*/ f167 f97 1"/>
                  <a:gd name="f202" fmla="*/ f166 f97 1"/>
                  <a:gd name="f203" fmla="*/ f169 f96 1"/>
                  <a:gd name="f204" fmla="*/ f170 f97 1"/>
                  <a:gd name="f205" fmla="*/ f171 f96 1"/>
                  <a:gd name="f206" fmla="*/ f172 f97 1"/>
                  <a:gd name="f207" fmla="*/ f173 f96 1"/>
                  <a:gd name="f208" fmla="*/ f174 f97 1"/>
                  <a:gd name="f209" fmla="*/ f175 f96 1"/>
                  <a:gd name="f210" fmla="*/ f176 f97 1"/>
                  <a:gd name="f211" fmla="*/ f177 f96 1"/>
                  <a:gd name="f212" fmla="*/ f178 f97 1"/>
                  <a:gd name="f213" fmla="*/ f179 f96 1"/>
                  <a:gd name="f214" fmla="*/ f180 f97 1"/>
                  <a:gd name="f215" fmla="*/ f181 f96 1"/>
                  <a:gd name="f216" fmla="*/ f182 f97 1"/>
                  <a:gd name="f217" fmla="*/ f183 f96 1"/>
                  <a:gd name="f218" fmla="*/ f184 f97 1"/>
                  <a:gd name="f219" fmla="*/ f185 f96 1"/>
                  <a:gd name="f220" fmla="*/ f186 f97 1"/>
                  <a:gd name="f221" fmla="*/ f187 f96 1"/>
                  <a:gd name="f222" fmla="*/ f188 f97 1"/>
                  <a:gd name="f223" fmla="*/ f189 f96 1"/>
                  <a:gd name="f224" fmla="*/ f190 f97 1"/>
                  <a:gd name="f225" fmla="*/ f191 f96 1"/>
                  <a:gd name="f226" fmla="*/ f192 f97 1"/>
                  <a:gd name="f227" fmla="*/ f193 f96 1"/>
                  <a:gd name="f228" fmla="*/ f194 f97 1"/>
                  <a:gd name="f229" fmla="*/ f195 f96 1"/>
                  <a:gd name="f230" fmla="*/ f196 f97 1"/>
                  <a:gd name="f231" fmla="*/ f197 f96 1"/>
                  <a:gd name="f232" fmla="*/ f198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8">
                    <a:pos x="f203" y="f204"/>
                  </a:cxn>
                  <a:cxn ang="f168">
                    <a:pos x="f205" y="f206"/>
                  </a:cxn>
                  <a:cxn ang="f168">
                    <a:pos x="f207" y="f208"/>
                  </a:cxn>
                  <a:cxn ang="f168">
                    <a:pos x="f209" y="f210"/>
                  </a:cxn>
                  <a:cxn ang="f168">
                    <a:pos x="f211" y="f212"/>
                  </a:cxn>
                  <a:cxn ang="f168">
                    <a:pos x="f213" y="f214"/>
                  </a:cxn>
                  <a:cxn ang="f168">
                    <a:pos x="f215" y="f216"/>
                  </a:cxn>
                  <a:cxn ang="f168">
                    <a:pos x="f217" y="f218"/>
                  </a:cxn>
                  <a:cxn ang="f168">
                    <a:pos x="f219" y="f220"/>
                  </a:cxn>
                  <a:cxn ang="f168">
                    <a:pos x="f221" y="f222"/>
                  </a:cxn>
                  <a:cxn ang="f168">
                    <a:pos x="f223" y="f224"/>
                  </a:cxn>
                  <a:cxn ang="f168">
                    <a:pos x="f225" y="f226"/>
                  </a:cxn>
                  <a:cxn ang="f168">
                    <a:pos x="f227" y="f228"/>
                  </a:cxn>
                  <a:cxn ang="f168">
                    <a:pos x="f229" y="f230"/>
                  </a:cxn>
                  <a:cxn ang="f168">
                    <a:pos x="f231" y="f232"/>
                  </a:cxn>
                  <a:cxn ang="f168">
                    <a:pos x="f203" y="f204"/>
                  </a:cxn>
                </a:cxnLst>
                <a:rect l="f199" t="f202" r="f200" b="f201"/>
                <a:pathLst>
                  <a:path w="326409" h="2482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72" y="f59"/>
                      <a:pt x="f73" y="f71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86" y="f92"/>
                      <a:pt x="f93" y="f9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7" name="Freeform: Shape 175"/>
              <p:cNvSpPr/>
              <p:nvPr/>
            </p:nvSpPr>
            <p:spPr>
              <a:xfrm rot="13481864" flipV="1">
                <a:off x="3635438" y="93087"/>
                <a:ext cx="344472" cy="2682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2164"/>
                  <a:gd name="f7" fmla="val 258632"/>
                  <a:gd name="f8" fmla="val 328249"/>
                  <a:gd name="f9" fmla="val 147642"/>
                  <a:gd name="f10" fmla="val 314499"/>
                  <a:gd name="f11" fmla="val 128162"/>
                  <a:gd name="f12" fmla="val 298075"/>
                  <a:gd name="f13" fmla="val 115176"/>
                  <a:gd name="f14" fmla="val 272866"/>
                  <a:gd name="f15" fmla="val 127398"/>
                  <a:gd name="f16" fmla="val 244601"/>
                  <a:gd name="f17" fmla="val 141913"/>
                  <a:gd name="f18" fmla="val 235817"/>
                  <a:gd name="f19" fmla="val 139621"/>
                  <a:gd name="f20" fmla="val 209462"/>
                  <a:gd name="f21" fmla="val 110974"/>
                  <a:gd name="f22" fmla="val 207552"/>
                  <a:gd name="f23" fmla="val 109447"/>
                  <a:gd name="f24" fmla="val 206024"/>
                  <a:gd name="f25" fmla="val 107537"/>
                  <a:gd name="f26" fmla="val 204496"/>
                  <a:gd name="f27" fmla="val 105627"/>
                  <a:gd name="f28" fmla="val 197621"/>
                  <a:gd name="f29" fmla="val 90349"/>
                  <a:gd name="f30" fmla="val 202968"/>
                  <a:gd name="f31" fmla="val 75453"/>
                  <a:gd name="f32" fmla="val 205642"/>
                  <a:gd name="f33" fmla="val 60556"/>
                  <a:gd name="f34" fmla="val 197239"/>
                  <a:gd name="f35" fmla="val 41077"/>
                  <a:gd name="f36" fmla="val 179669"/>
                  <a:gd name="f37" fmla="val 39167"/>
                  <a:gd name="f38" fmla="val 161717"/>
                  <a:gd name="f39" fmla="val 38021"/>
                  <a:gd name="f40" fmla="val 137272"/>
                  <a:gd name="f41" fmla="val 26562"/>
                  <a:gd name="f42" fmla="val 112445"/>
                  <a:gd name="f43" fmla="val 15486"/>
                  <a:gd name="f44" fmla="val 88382"/>
                  <a:gd name="f45" fmla="val 3263"/>
                  <a:gd name="f46" fmla="val 77305"/>
                  <a:gd name="f47" fmla="+- 0 0 2466"/>
                  <a:gd name="f48" fmla="val 71958"/>
                  <a:gd name="f49" fmla="+- 0 0 938"/>
                  <a:gd name="f50" fmla="val 66610"/>
                  <a:gd name="f51" fmla="val 10138"/>
                  <a:gd name="f52" fmla="val 45985"/>
                  <a:gd name="f53" fmla="val 54445"/>
                  <a:gd name="f54" fmla="val 24595"/>
                  <a:gd name="f55" fmla="val 98370"/>
                  <a:gd name="f56" fmla="val 2824"/>
                  <a:gd name="f57" fmla="+- 0 0 2523"/>
                  <a:gd name="f58" fmla="val 152608"/>
                  <a:gd name="f59" fmla="+- 0 0 232"/>
                  <a:gd name="f60" fmla="val 156809"/>
                  <a:gd name="f61" fmla="val 9317"/>
                  <a:gd name="f62" fmla="val 161392"/>
                  <a:gd name="f63" fmla="val 33762"/>
                  <a:gd name="f64" fmla="val 172851"/>
                  <a:gd name="f65" fmla="val 57825"/>
                  <a:gd name="f66" fmla="val 185074"/>
                  <a:gd name="f67" fmla="val 82270"/>
                  <a:gd name="f68" fmla="val 196914"/>
                  <a:gd name="f69" fmla="val 92965"/>
                  <a:gd name="f70" fmla="val 201880"/>
                  <a:gd name="f71" fmla="val 104042"/>
                  <a:gd name="f72" fmla="val 206463"/>
                  <a:gd name="f73" fmla="val 114737"/>
                  <a:gd name="f74" fmla="val 212574"/>
                  <a:gd name="f75" fmla="val 124667"/>
                  <a:gd name="f76" fmla="val 218304"/>
                  <a:gd name="f77" fmla="val 130779"/>
                  <a:gd name="f78" fmla="val 217922"/>
                  <a:gd name="f79" fmla="val 138418"/>
                  <a:gd name="f80" fmla="val 207227"/>
                  <a:gd name="f81" fmla="val 150640"/>
                  <a:gd name="f82" fmla="val 189657"/>
                  <a:gd name="f83" fmla="val 167447"/>
                  <a:gd name="f84" fmla="val 180490"/>
                  <a:gd name="f85" fmla="val 189982"/>
                  <a:gd name="f86" fmla="val 188129"/>
                  <a:gd name="f87" fmla="val 212899"/>
                  <a:gd name="f88" fmla="val 195768"/>
                  <a:gd name="f89" fmla="val 229323"/>
                  <a:gd name="f90" fmla="val 205699"/>
                  <a:gd name="f91" fmla="val 230851"/>
                  <a:gd name="f92" fmla="val 234728"/>
                  <a:gd name="f93" fmla="val 232379"/>
                  <a:gd name="f94" fmla="val 263756"/>
                  <a:gd name="f95" fmla="val 257588"/>
                  <a:gd name="f96" fmla="val 258027"/>
                  <a:gd name="f97" fmla="val 277067"/>
                  <a:gd name="f98" fmla="val 258409"/>
                  <a:gd name="f99" fmla="val 303804"/>
                  <a:gd name="f100" fmla="val 249624"/>
                  <a:gd name="f101" fmla="val 317173"/>
                  <a:gd name="f102" fmla="val 227853"/>
                  <a:gd name="f103" fmla="val 328631"/>
                  <a:gd name="f104" fmla="val 204553"/>
                  <a:gd name="f105" fmla="val 331305"/>
                  <a:gd name="f106" fmla="val 198060"/>
                  <a:gd name="f107" fmla="val 331687"/>
                  <a:gd name="f108" fmla="val 191567"/>
                  <a:gd name="f109" fmla="val 332069"/>
                  <a:gd name="f110" fmla="val 184692"/>
                  <a:gd name="f111" fmla="val 176289"/>
                  <a:gd name="f112" fmla="val 332451"/>
                  <a:gd name="f113" fmla="val 167886"/>
                  <a:gd name="f114" fmla="val 159865"/>
                  <a:gd name="f115" fmla="val 330923"/>
                  <a:gd name="f116" fmla="val 155281"/>
                  <a:gd name="f117" fmla="val 330159"/>
                  <a:gd name="f118" fmla="val 151462"/>
                  <a:gd name="f119" fmla="+- 0 0 -90"/>
                  <a:gd name="f120" fmla="*/ f3 1 332164"/>
                  <a:gd name="f121" fmla="*/ f4 1 258632"/>
                  <a:gd name="f122" fmla="+- f7 0 f5"/>
                  <a:gd name="f123" fmla="+- f6 0 f5"/>
                  <a:gd name="f124" fmla="*/ f119 f0 1"/>
                  <a:gd name="f125" fmla="*/ f123 1 332164"/>
                  <a:gd name="f126" fmla="*/ f122 1 258632"/>
                  <a:gd name="f127" fmla="*/ 328249 f123 1"/>
                  <a:gd name="f128" fmla="*/ 147642 f122 1"/>
                  <a:gd name="f129" fmla="*/ 272866 f123 1"/>
                  <a:gd name="f130" fmla="*/ 127398 f122 1"/>
                  <a:gd name="f131" fmla="*/ 209462 f123 1"/>
                  <a:gd name="f132" fmla="*/ 110974 f122 1"/>
                  <a:gd name="f133" fmla="*/ 204496 f123 1"/>
                  <a:gd name="f134" fmla="*/ 105627 f122 1"/>
                  <a:gd name="f135" fmla="*/ 205642 f123 1"/>
                  <a:gd name="f136" fmla="*/ 60556 f122 1"/>
                  <a:gd name="f137" fmla="*/ 161717 f123 1"/>
                  <a:gd name="f138" fmla="*/ 38021 f122 1"/>
                  <a:gd name="f139" fmla="*/ 88382 f123 1"/>
                  <a:gd name="f140" fmla="*/ 3263 f122 1"/>
                  <a:gd name="f141" fmla="*/ 66610 f123 1"/>
                  <a:gd name="f142" fmla="*/ 10138 f122 1"/>
                  <a:gd name="f143" fmla="*/ 2824 f123 1"/>
                  <a:gd name="f144" fmla="*/ 141913 f122 1"/>
                  <a:gd name="f145" fmla="*/ 9317 f123 1"/>
                  <a:gd name="f146" fmla="*/ 161392 f122 1"/>
                  <a:gd name="f147" fmla="*/ 82270 f123 1"/>
                  <a:gd name="f148" fmla="*/ 196914 f122 1"/>
                  <a:gd name="f149" fmla="*/ 114737 f123 1"/>
                  <a:gd name="f150" fmla="*/ 212574 f122 1"/>
                  <a:gd name="f151" fmla="*/ 138418 f123 1"/>
                  <a:gd name="f152" fmla="*/ 207227 f122 1"/>
                  <a:gd name="f153" fmla="*/ 189982 f123 1"/>
                  <a:gd name="f154" fmla="*/ 188129 f122 1"/>
                  <a:gd name="f155" fmla="*/ 230851 f123 1"/>
                  <a:gd name="f156" fmla="*/ 234728 f122 1"/>
                  <a:gd name="f157" fmla="*/ 277067 f123 1"/>
                  <a:gd name="f158" fmla="*/ 258409 f122 1"/>
                  <a:gd name="f159" fmla="*/ 328631 f123 1"/>
                  <a:gd name="f160" fmla="*/ 204553 f122 1"/>
                  <a:gd name="f161" fmla="*/ 332069 f123 1"/>
                  <a:gd name="f162" fmla="*/ 184692 f122 1"/>
                  <a:gd name="f163" fmla="*/ 331687 f123 1"/>
                  <a:gd name="f164" fmla="*/ 159865 f122 1"/>
                  <a:gd name="f165" fmla="*/ f124 1 f2"/>
                  <a:gd name="f166" fmla="*/ f127 1 332164"/>
                  <a:gd name="f167" fmla="*/ f128 1 258632"/>
                  <a:gd name="f168" fmla="*/ f129 1 332164"/>
                  <a:gd name="f169" fmla="*/ f130 1 258632"/>
                  <a:gd name="f170" fmla="*/ f131 1 332164"/>
                  <a:gd name="f171" fmla="*/ f132 1 258632"/>
                  <a:gd name="f172" fmla="*/ f133 1 332164"/>
                  <a:gd name="f173" fmla="*/ f134 1 258632"/>
                  <a:gd name="f174" fmla="*/ f135 1 332164"/>
                  <a:gd name="f175" fmla="*/ f136 1 258632"/>
                  <a:gd name="f176" fmla="*/ f137 1 332164"/>
                  <a:gd name="f177" fmla="*/ f138 1 258632"/>
                  <a:gd name="f178" fmla="*/ f139 1 332164"/>
                  <a:gd name="f179" fmla="*/ f140 1 258632"/>
                  <a:gd name="f180" fmla="*/ f141 1 332164"/>
                  <a:gd name="f181" fmla="*/ f142 1 258632"/>
                  <a:gd name="f182" fmla="*/ f143 1 332164"/>
                  <a:gd name="f183" fmla="*/ f144 1 258632"/>
                  <a:gd name="f184" fmla="*/ f145 1 332164"/>
                  <a:gd name="f185" fmla="*/ f146 1 258632"/>
                  <a:gd name="f186" fmla="*/ f147 1 332164"/>
                  <a:gd name="f187" fmla="*/ f148 1 258632"/>
                  <a:gd name="f188" fmla="*/ f149 1 332164"/>
                  <a:gd name="f189" fmla="*/ f150 1 258632"/>
                  <a:gd name="f190" fmla="*/ f151 1 332164"/>
                  <a:gd name="f191" fmla="*/ f152 1 258632"/>
                  <a:gd name="f192" fmla="*/ f153 1 332164"/>
                  <a:gd name="f193" fmla="*/ f154 1 258632"/>
                  <a:gd name="f194" fmla="*/ f155 1 332164"/>
                  <a:gd name="f195" fmla="*/ f156 1 258632"/>
                  <a:gd name="f196" fmla="*/ f157 1 332164"/>
                  <a:gd name="f197" fmla="*/ f158 1 258632"/>
                  <a:gd name="f198" fmla="*/ f159 1 332164"/>
                  <a:gd name="f199" fmla="*/ f160 1 258632"/>
                  <a:gd name="f200" fmla="*/ f161 1 332164"/>
                  <a:gd name="f201" fmla="*/ f162 1 258632"/>
                  <a:gd name="f202" fmla="*/ f163 1 332164"/>
                  <a:gd name="f203" fmla="*/ f164 1 258632"/>
                  <a:gd name="f204" fmla="*/ f5 1 f125"/>
                  <a:gd name="f205" fmla="*/ f6 1 f125"/>
                  <a:gd name="f206" fmla="*/ f5 1 f126"/>
                  <a:gd name="f207" fmla="*/ f7 1 f126"/>
                  <a:gd name="f208" fmla="+- f165 0 f1"/>
                  <a:gd name="f209" fmla="*/ f166 1 f125"/>
                  <a:gd name="f210" fmla="*/ f167 1 f126"/>
                  <a:gd name="f211" fmla="*/ f168 1 f125"/>
                  <a:gd name="f212" fmla="*/ f169 1 f126"/>
                  <a:gd name="f213" fmla="*/ f170 1 f125"/>
                  <a:gd name="f214" fmla="*/ f171 1 f126"/>
                  <a:gd name="f215" fmla="*/ f172 1 f125"/>
                  <a:gd name="f216" fmla="*/ f173 1 f126"/>
                  <a:gd name="f217" fmla="*/ f174 1 f125"/>
                  <a:gd name="f218" fmla="*/ f175 1 f126"/>
                  <a:gd name="f219" fmla="*/ f176 1 f125"/>
                  <a:gd name="f220" fmla="*/ f177 1 f126"/>
                  <a:gd name="f221" fmla="*/ f178 1 f125"/>
                  <a:gd name="f222" fmla="*/ f179 1 f126"/>
                  <a:gd name="f223" fmla="*/ f180 1 f125"/>
                  <a:gd name="f224" fmla="*/ f181 1 f126"/>
                  <a:gd name="f225" fmla="*/ f182 1 f125"/>
                  <a:gd name="f226" fmla="*/ f183 1 f126"/>
                  <a:gd name="f227" fmla="*/ f184 1 f125"/>
                  <a:gd name="f228" fmla="*/ f185 1 f126"/>
                  <a:gd name="f229" fmla="*/ f186 1 f125"/>
                  <a:gd name="f230" fmla="*/ f187 1 f126"/>
                  <a:gd name="f231" fmla="*/ f188 1 f125"/>
                  <a:gd name="f232" fmla="*/ f189 1 f126"/>
                  <a:gd name="f233" fmla="*/ f190 1 f125"/>
                  <a:gd name="f234" fmla="*/ f191 1 f126"/>
                  <a:gd name="f235" fmla="*/ f192 1 f125"/>
                  <a:gd name="f236" fmla="*/ f193 1 f126"/>
                  <a:gd name="f237" fmla="*/ f194 1 f125"/>
                  <a:gd name="f238" fmla="*/ f195 1 f126"/>
                  <a:gd name="f239" fmla="*/ f196 1 f125"/>
                  <a:gd name="f240" fmla="*/ f197 1 f126"/>
                  <a:gd name="f241" fmla="*/ f198 1 f125"/>
                  <a:gd name="f242" fmla="*/ f199 1 f126"/>
                  <a:gd name="f243" fmla="*/ f200 1 f125"/>
                  <a:gd name="f244" fmla="*/ f201 1 f126"/>
                  <a:gd name="f245" fmla="*/ f202 1 f125"/>
                  <a:gd name="f246" fmla="*/ f203 1 f126"/>
                  <a:gd name="f247" fmla="*/ f204 f120 1"/>
                  <a:gd name="f248" fmla="*/ f205 f120 1"/>
                  <a:gd name="f249" fmla="*/ f207 f121 1"/>
                  <a:gd name="f250" fmla="*/ f206 f121 1"/>
                  <a:gd name="f251" fmla="*/ f209 f120 1"/>
                  <a:gd name="f252" fmla="*/ f210 f121 1"/>
                  <a:gd name="f253" fmla="*/ f211 f120 1"/>
                  <a:gd name="f254" fmla="*/ f212 f121 1"/>
                  <a:gd name="f255" fmla="*/ f213 f120 1"/>
                  <a:gd name="f256" fmla="*/ f214 f121 1"/>
                  <a:gd name="f257" fmla="*/ f215 f120 1"/>
                  <a:gd name="f258" fmla="*/ f216 f121 1"/>
                  <a:gd name="f259" fmla="*/ f217 f120 1"/>
                  <a:gd name="f260" fmla="*/ f218 f121 1"/>
                  <a:gd name="f261" fmla="*/ f219 f120 1"/>
                  <a:gd name="f262" fmla="*/ f220 f121 1"/>
                  <a:gd name="f263" fmla="*/ f221 f120 1"/>
                  <a:gd name="f264" fmla="*/ f222 f121 1"/>
                  <a:gd name="f265" fmla="*/ f223 f120 1"/>
                  <a:gd name="f266" fmla="*/ f224 f121 1"/>
                  <a:gd name="f267" fmla="*/ f225 f120 1"/>
                  <a:gd name="f268" fmla="*/ f226 f121 1"/>
                  <a:gd name="f269" fmla="*/ f227 f120 1"/>
                  <a:gd name="f270" fmla="*/ f228 f121 1"/>
                  <a:gd name="f271" fmla="*/ f229 f120 1"/>
                  <a:gd name="f272" fmla="*/ f230 f121 1"/>
                  <a:gd name="f273" fmla="*/ f231 f120 1"/>
                  <a:gd name="f274" fmla="*/ f232 f121 1"/>
                  <a:gd name="f275" fmla="*/ f233 f120 1"/>
                  <a:gd name="f276" fmla="*/ f234 f121 1"/>
                  <a:gd name="f277" fmla="*/ f235 f120 1"/>
                  <a:gd name="f278" fmla="*/ f236 f121 1"/>
                  <a:gd name="f279" fmla="*/ f237 f120 1"/>
                  <a:gd name="f280" fmla="*/ f238 f121 1"/>
                  <a:gd name="f281" fmla="*/ f239 f120 1"/>
                  <a:gd name="f282" fmla="*/ f240 f121 1"/>
                  <a:gd name="f283" fmla="*/ f241 f120 1"/>
                  <a:gd name="f284" fmla="*/ f242 f121 1"/>
                  <a:gd name="f285" fmla="*/ f243 f120 1"/>
                  <a:gd name="f286" fmla="*/ f244 f121 1"/>
                  <a:gd name="f287" fmla="*/ f245 f120 1"/>
                  <a:gd name="f288" fmla="*/ f246 f1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8">
                    <a:pos x="f251" y="f252"/>
                  </a:cxn>
                  <a:cxn ang="f208">
                    <a:pos x="f253" y="f254"/>
                  </a:cxn>
                  <a:cxn ang="f208">
                    <a:pos x="f255" y="f256"/>
                  </a:cxn>
                  <a:cxn ang="f208">
                    <a:pos x="f257" y="f258"/>
                  </a:cxn>
                  <a:cxn ang="f208">
                    <a:pos x="f259" y="f260"/>
                  </a:cxn>
                  <a:cxn ang="f208">
                    <a:pos x="f261" y="f262"/>
                  </a:cxn>
                  <a:cxn ang="f208">
                    <a:pos x="f263" y="f264"/>
                  </a:cxn>
                  <a:cxn ang="f208">
                    <a:pos x="f265" y="f266"/>
                  </a:cxn>
                  <a:cxn ang="f208">
                    <a:pos x="f267" y="f268"/>
                  </a:cxn>
                  <a:cxn ang="f208">
                    <a:pos x="f269" y="f270"/>
                  </a:cxn>
                  <a:cxn ang="f208">
                    <a:pos x="f271" y="f272"/>
                  </a:cxn>
                  <a:cxn ang="f208">
                    <a:pos x="f273" y="f274"/>
                  </a:cxn>
                  <a:cxn ang="f208">
                    <a:pos x="f275" y="f276"/>
                  </a:cxn>
                  <a:cxn ang="f208">
                    <a:pos x="f277" y="f278"/>
                  </a:cxn>
                  <a:cxn ang="f208">
                    <a:pos x="f279" y="f280"/>
                  </a:cxn>
                  <a:cxn ang="f208">
                    <a:pos x="f281" y="f282"/>
                  </a:cxn>
                  <a:cxn ang="f208">
                    <a:pos x="f283" y="f284"/>
                  </a:cxn>
                  <a:cxn ang="f208">
                    <a:pos x="f285" y="f286"/>
                  </a:cxn>
                  <a:cxn ang="f208">
                    <a:pos x="f287" y="f288"/>
                  </a:cxn>
                  <a:cxn ang="f208">
                    <a:pos x="f251" y="f252"/>
                  </a:cxn>
                </a:cxnLst>
                <a:rect l="f247" t="f250" r="f248" b="f249"/>
                <a:pathLst>
                  <a:path w="332164" h="25863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17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09" y="f111"/>
                      <a:pt x="f112" y="f113"/>
                      <a:pt x="f107" y="f114"/>
                    </a:cubicBezTo>
                    <a:cubicBezTo>
                      <a:pt x="f115" y="f116"/>
                      <a:pt x="f117" y="f118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8" name="Freeform: Shape 176"/>
              <p:cNvSpPr/>
              <p:nvPr/>
            </p:nvSpPr>
            <p:spPr>
              <a:xfrm rot="13481864" flipV="1">
                <a:off x="3524446" y="541440"/>
                <a:ext cx="330948" cy="2966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9122"/>
                  <a:gd name="f7" fmla="val 286079"/>
                  <a:gd name="f8" fmla="val 269828"/>
                  <a:gd name="f9" fmla="val 166640"/>
                  <a:gd name="f10" fmla="val 249203"/>
                  <a:gd name="f11" fmla="val 176953"/>
                  <a:gd name="f12" fmla="val 235452"/>
                  <a:gd name="f13" fmla="val 167786"/>
                  <a:gd name="f14" fmla="val 221702"/>
                  <a:gd name="f15" fmla="val 153654"/>
                  <a:gd name="f16" fmla="val 207951"/>
                  <a:gd name="f17" fmla="val 139139"/>
                  <a:gd name="f18" fmla="val 196875"/>
                  <a:gd name="f19" fmla="val 124243"/>
                  <a:gd name="f20" fmla="val 206424"/>
                  <a:gd name="f21" fmla="val 102854"/>
                  <a:gd name="f22" fmla="val 210244"/>
                  <a:gd name="f23" fmla="val 94069"/>
                  <a:gd name="f24" fmla="val 222084"/>
                  <a:gd name="f25" fmla="val 87194"/>
                  <a:gd name="f26" fmla="val 213299"/>
                  <a:gd name="f27" fmla="val 75353"/>
                  <a:gd name="f28" fmla="val 205278"/>
                  <a:gd name="f29" fmla="val 67332"/>
                  <a:gd name="f30" fmla="val 199167"/>
                  <a:gd name="f31" fmla="val 57401"/>
                  <a:gd name="f32" fmla="val 186562"/>
                  <a:gd name="f33" fmla="val 55491"/>
                  <a:gd name="f34" fmla="val 184652"/>
                  <a:gd name="f35" fmla="val 183124"/>
                  <a:gd name="f36" fmla="val 55109"/>
                  <a:gd name="f37" fmla="val 181597"/>
                  <a:gd name="f38" fmla="val 53963"/>
                  <a:gd name="f39" fmla="val 177395"/>
                  <a:gd name="f40" fmla="val 50908"/>
                  <a:gd name="f41" fmla="val 175868"/>
                  <a:gd name="f42" fmla="val 45560"/>
                  <a:gd name="f43" fmla="val 170520"/>
                  <a:gd name="f44" fmla="val 44033"/>
                  <a:gd name="f45" fmla="val 148367"/>
                  <a:gd name="f46" fmla="val 35248"/>
                  <a:gd name="f47" fmla="val 131179"/>
                  <a:gd name="f48" fmla="val 18442"/>
                  <a:gd name="f49" fmla="val 111699"/>
                  <a:gd name="f50" fmla="val 5455"/>
                  <a:gd name="f51" fmla="val 102914"/>
                  <a:gd name="f52" fmla="+- 0 0 274"/>
                  <a:gd name="f53" fmla="val 96803"/>
                  <a:gd name="f54" fmla="+- 0 0 4094"/>
                  <a:gd name="f55" fmla="val 89164"/>
                  <a:gd name="f56" fmla="val 7747"/>
                  <a:gd name="f57" fmla="val 61281"/>
                  <a:gd name="f58" fmla="val 48998"/>
                  <a:gd name="f59" fmla="val 32635"/>
                  <a:gd name="f60" fmla="val 89485"/>
                  <a:gd name="f61" fmla="val 3606"/>
                  <a:gd name="f62" fmla="val 129972"/>
                  <a:gd name="f63" fmla="+- 0 0 2506"/>
                  <a:gd name="f64" fmla="val 138757"/>
                  <a:gd name="f65" fmla="+- 0 0 596"/>
                  <a:gd name="f66" fmla="val 142959"/>
                  <a:gd name="f67" fmla="val 7425"/>
                  <a:gd name="f68" fmla="val 148688"/>
                  <a:gd name="f69" fmla="val 26141"/>
                  <a:gd name="f70" fmla="val 161675"/>
                  <a:gd name="f71" fmla="val 44093"/>
                  <a:gd name="f72" fmla="val 175043"/>
                  <a:gd name="f73" fmla="val 62045"/>
                  <a:gd name="f74" fmla="val 188412"/>
                  <a:gd name="f75" fmla="val 77323"/>
                  <a:gd name="f76" fmla="val 198342"/>
                  <a:gd name="f77" fmla="val 93365"/>
                  <a:gd name="f78" fmla="val 207127"/>
                  <a:gd name="f79" fmla="val 107498"/>
                  <a:gd name="f80" fmla="val 218204"/>
                  <a:gd name="f81" fmla="val 116665"/>
                  <a:gd name="f82" fmla="val 225079"/>
                  <a:gd name="f83" fmla="val 122012"/>
                  <a:gd name="f84" fmla="val 225461"/>
                  <a:gd name="f85" fmla="val 128505"/>
                  <a:gd name="f86" fmla="val 215530"/>
                  <a:gd name="f87" fmla="val 143783"/>
                  <a:gd name="f88" fmla="val 192231"/>
                  <a:gd name="f89" fmla="val 167082"/>
                  <a:gd name="f90" fmla="val 200252"/>
                  <a:gd name="f91" fmla="val 185416"/>
                  <a:gd name="f92" fmla="val 205982"/>
                  <a:gd name="f93" fmla="val 202222"/>
                  <a:gd name="f94" fmla="val 210947"/>
                  <a:gd name="f95" fmla="val 215209"/>
                  <a:gd name="f96" fmla="val 224697"/>
                  <a:gd name="f97" fmla="val 214445"/>
                  <a:gd name="f98" fmla="val 247233"/>
                  <a:gd name="f99" fmla="val 212917"/>
                  <a:gd name="f100" fmla="val 281991"/>
                  <a:gd name="f101" fmla="val 237362"/>
                  <a:gd name="f102" fmla="val 295741"/>
                  <a:gd name="f103" fmla="val 268301"/>
                  <a:gd name="f104" fmla="val 278935"/>
                  <a:gd name="f105" fmla="val 300385"/>
                  <a:gd name="f106" fmla="val 261365"/>
                  <a:gd name="f107" fmla="val 319864"/>
                  <a:gd name="f108" fmla="val 235392"/>
                  <a:gd name="f109" fmla="val 319101"/>
                  <a:gd name="f110" fmla="val 197579"/>
                  <a:gd name="f111" fmla="val 318337"/>
                  <a:gd name="f112" fmla="val 165876"/>
                  <a:gd name="f113" fmla="val 297329"/>
                  <a:gd name="f114" fmla="val 153272"/>
                  <a:gd name="f115" fmla="+- 0 0 -90"/>
                  <a:gd name="f116" fmla="*/ f3 1 319122"/>
                  <a:gd name="f117" fmla="*/ f4 1 286079"/>
                  <a:gd name="f118" fmla="+- f7 0 f5"/>
                  <a:gd name="f119" fmla="+- f6 0 f5"/>
                  <a:gd name="f120" fmla="*/ f115 f0 1"/>
                  <a:gd name="f121" fmla="*/ f119 1 319122"/>
                  <a:gd name="f122" fmla="*/ f118 1 286079"/>
                  <a:gd name="f123" fmla="*/ 269828 f119 1"/>
                  <a:gd name="f124" fmla="*/ 166640 f118 1"/>
                  <a:gd name="f125" fmla="*/ 221702 f119 1"/>
                  <a:gd name="f126" fmla="*/ 153654 f118 1"/>
                  <a:gd name="f127" fmla="*/ 206424 f119 1"/>
                  <a:gd name="f128" fmla="*/ 102854 f118 1"/>
                  <a:gd name="f129" fmla="*/ 213299 f119 1"/>
                  <a:gd name="f130" fmla="*/ 75353 f118 1"/>
                  <a:gd name="f131" fmla="*/ 186562 f119 1"/>
                  <a:gd name="f132" fmla="*/ 55491 f118 1"/>
                  <a:gd name="f133" fmla="*/ 181597 f119 1"/>
                  <a:gd name="f134" fmla="*/ 53963 f118 1"/>
                  <a:gd name="f135" fmla="*/ 170520 f119 1"/>
                  <a:gd name="f136" fmla="*/ 44033 f118 1"/>
                  <a:gd name="f137" fmla="*/ 111699 f119 1"/>
                  <a:gd name="f138" fmla="*/ 5455 f118 1"/>
                  <a:gd name="f139" fmla="*/ 89164 f119 1"/>
                  <a:gd name="f140" fmla="*/ 7747 f118 1"/>
                  <a:gd name="f141" fmla="*/ 3606 f119 1"/>
                  <a:gd name="f142" fmla="*/ 129972 f118 1"/>
                  <a:gd name="f143" fmla="*/ 7425 f119 1"/>
                  <a:gd name="f144" fmla="*/ 148688 f118 1"/>
                  <a:gd name="f145" fmla="*/ 62045 f119 1"/>
                  <a:gd name="f146" fmla="*/ 188412 f118 1"/>
                  <a:gd name="f147" fmla="*/ 107498 f119 1"/>
                  <a:gd name="f148" fmla="*/ 218204 f118 1"/>
                  <a:gd name="f149" fmla="*/ 128505 f119 1"/>
                  <a:gd name="f150" fmla="*/ 215530 f118 1"/>
                  <a:gd name="f151" fmla="*/ 185416 f119 1"/>
                  <a:gd name="f152" fmla="*/ 205982 f118 1"/>
                  <a:gd name="f153" fmla="*/ 214445 f119 1"/>
                  <a:gd name="f154" fmla="*/ 247233 f118 1"/>
                  <a:gd name="f155" fmla="*/ 268301 f119 1"/>
                  <a:gd name="f156" fmla="*/ 278935 f118 1"/>
                  <a:gd name="f157" fmla="*/ 319101 f119 1"/>
                  <a:gd name="f158" fmla="*/ 197579 f118 1"/>
                  <a:gd name="f159" fmla="*/ f120 1 f2"/>
                  <a:gd name="f160" fmla="*/ f123 1 319122"/>
                  <a:gd name="f161" fmla="*/ f124 1 286079"/>
                  <a:gd name="f162" fmla="*/ f125 1 319122"/>
                  <a:gd name="f163" fmla="*/ f126 1 286079"/>
                  <a:gd name="f164" fmla="*/ f127 1 319122"/>
                  <a:gd name="f165" fmla="*/ f128 1 286079"/>
                  <a:gd name="f166" fmla="*/ f129 1 319122"/>
                  <a:gd name="f167" fmla="*/ f130 1 286079"/>
                  <a:gd name="f168" fmla="*/ f131 1 319122"/>
                  <a:gd name="f169" fmla="*/ f132 1 286079"/>
                  <a:gd name="f170" fmla="*/ f133 1 319122"/>
                  <a:gd name="f171" fmla="*/ f134 1 286079"/>
                  <a:gd name="f172" fmla="*/ f135 1 319122"/>
                  <a:gd name="f173" fmla="*/ f136 1 286079"/>
                  <a:gd name="f174" fmla="*/ f137 1 319122"/>
                  <a:gd name="f175" fmla="*/ f138 1 286079"/>
                  <a:gd name="f176" fmla="*/ f139 1 319122"/>
                  <a:gd name="f177" fmla="*/ f140 1 286079"/>
                  <a:gd name="f178" fmla="*/ f141 1 319122"/>
                  <a:gd name="f179" fmla="*/ f142 1 286079"/>
                  <a:gd name="f180" fmla="*/ f143 1 319122"/>
                  <a:gd name="f181" fmla="*/ f144 1 286079"/>
                  <a:gd name="f182" fmla="*/ f145 1 319122"/>
                  <a:gd name="f183" fmla="*/ f146 1 286079"/>
                  <a:gd name="f184" fmla="*/ f147 1 319122"/>
                  <a:gd name="f185" fmla="*/ f148 1 286079"/>
                  <a:gd name="f186" fmla="*/ f149 1 319122"/>
                  <a:gd name="f187" fmla="*/ f150 1 286079"/>
                  <a:gd name="f188" fmla="*/ f151 1 319122"/>
                  <a:gd name="f189" fmla="*/ f152 1 286079"/>
                  <a:gd name="f190" fmla="*/ f153 1 319122"/>
                  <a:gd name="f191" fmla="*/ f154 1 286079"/>
                  <a:gd name="f192" fmla="*/ f155 1 319122"/>
                  <a:gd name="f193" fmla="*/ f156 1 286079"/>
                  <a:gd name="f194" fmla="*/ f157 1 319122"/>
                  <a:gd name="f195" fmla="*/ f158 1 286079"/>
                  <a:gd name="f196" fmla="*/ f5 1 f121"/>
                  <a:gd name="f197" fmla="*/ f6 1 f121"/>
                  <a:gd name="f198" fmla="*/ f5 1 f122"/>
                  <a:gd name="f199" fmla="*/ f7 1 f122"/>
                  <a:gd name="f200" fmla="+- f159 0 f1"/>
                  <a:gd name="f201" fmla="*/ f160 1 f121"/>
                  <a:gd name="f202" fmla="*/ f161 1 f122"/>
                  <a:gd name="f203" fmla="*/ f162 1 f121"/>
                  <a:gd name="f204" fmla="*/ f163 1 f122"/>
                  <a:gd name="f205" fmla="*/ f164 1 f121"/>
                  <a:gd name="f206" fmla="*/ f165 1 f122"/>
                  <a:gd name="f207" fmla="*/ f166 1 f121"/>
                  <a:gd name="f208" fmla="*/ f167 1 f122"/>
                  <a:gd name="f209" fmla="*/ f168 1 f121"/>
                  <a:gd name="f210" fmla="*/ f169 1 f122"/>
                  <a:gd name="f211" fmla="*/ f170 1 f121"/>
                  <a:gd name="f212" fmla="*/ f171 1 f122"/>
                  <a:gd name="f213" fmla="*/ f172 1 f121"/>
                  <a:gd name="f214" fmla="*/ f173 1 f122"/>
                  <a:gd name="f215" fmla="*/ f174 1 f121"/>
                  <a:gd name="f216" fmla="*/ f175 1 f122"/>
                  <a:gd name="f217" fmla="*/ f176 1 f121"/>
                  <a:gd name="f218" fmla="*/ f177 1 f122"/>
                  <a:gd name="f219" fmla="*/ f178 1 f121"/>
                  <a:gd name="f220" fmla="*/ f179 1 f122"/>
                  <a:gd name="f221" fmla="*/ f180 1 f121"/>
                  <a:gd name="f222" fmla="*/ f181 1 f122"/>
                  <a:gd name="f223" fmla="*/ f182 1 f121"/>
                  <a:gd name="f224" fmla="*/ f183 1 f122"/>
                  <a:gd name="f225" fmla="*/ f184 1 f121"/>
                  <a:gd name="f226" fmla="*/ f185 1 f122"/>
                  <a:gd name="f227" fmla="*/ f186 1 f121"/>
                  <a:gd name="f228" fmla="*/ f187 1 f122"/>
                  <a:gd name="f229" fmla="*/ f188 1 f121"/>
                  <a:gd name="f230" fmla="*/ f189 1 f122"/>
                  <a:gd name="f231" fmla="*/ f190 1 f121"/>
                  <a:gd name="f232" fmla="*/ f191 1 f122"/>
                  <a:gd name="f233" fmla="*/ f192 1 f121"/>
                  <a:gd name="f234" fmla="*/ f193 1 f122"/>
                  <a:gd name="f235" fmla="*/ f194 1 f121"/>
                  <a:gd name="f236" fmla="*/ f195 1 f122"/>
                  <a:gd name="f237" fmla="*/ f196 f116 1"/>
                  <a:gd name="f238" fmla="*/ f197 f116 1"/>
                  <a:gd name="f239" fmla="*/ f199 f117 1"/>
                  <a:gd name="f240" fmla="*/ f198 f117 1"/>
                  <a:gd name="f241" fmla="*/ f201 f116 1"/>
                  <a:gd name="f242" fmla="*/ f202 f117 1"/>
                  <a:gd name="f243" fmla="*/ f203 f116 1"/>
                  <a:gd name="f244" fmla="*/ f204 f117 1"/>
                  <a:gd name="f245" fmla="*/ f205 f116 1"/>
                  <a:gd name="f246" fmla="*/ f206 f117 1"/>
                  <a:gd name="f247" fmla="*/ f207 f116 1"/>
                  <a:gd name="f248" fmla="*/ f208 f117 1"/>
                  <a:gd name="f249" fmla="*/ f209 f116 1"/>
                  <a:gd name="f250" fmla="*/ f210 f117 1"/>
                  <a:gd name="f251" fmla="*/ f211 f116 1"/>
                  <a:gd name="f252" fmla="*/ f212 f117 1"/>
                  <a:gd name="f253" fmla="*/ f213 f116 1"/>
                  <a:gd name="f254" fmla="*/ f214 f117 1"/>
                  <a:gd name="f255" fmla="*/ f215 f116 1"/>
                  <a:gd name="f256" fmla="*/ f216 f117 1"/>
                  <a:gd name="f257" fmla="*/ f217 f116 1"/>
                  <a:gd name="f258" fmla="*/ f218 f117 1"/>
                  <a:gd name="f259" fmla="*/ f219 f116 1"/>
                  <a:gd name="f260" fmla="*/ f220 f117 1"/>
                  <a:gd name="f261" fmla="*/ f221 f116 1"/>
                  <a:gd name="f262" fmla="*/ f222 f117 1"/>
                  <a:gd name="f263" fmla="*/ f223 f116 1"/>
                  <a:gd name="f264" fmla="*/ f224 f117 1"/>
                  <a:gd name="f265" fmla="*/ f225 f116 1"/>
                  <a:gd name="f266" fmla="*/ f226 f117 1"/>
                  <a:gd name="f267" fmla="*/ f227 f116 1"/>
                  <a:gd name="f268" fmla="*/ f228 f117 1"/>
                  <a:gd name="f269" fmla="*/ f229 f116 1"/>
                  <a:gd name="f270" fmla="*/ f230 f117 1"/>
                  <a:gd name="f271" fmla="*/ f231 f116 1"/>
                  <a:gd name="f272" fmla="*/ f232 f117 1"/>
                  <a:gd name="f273" fmla="*/ f233 f116 1"/>
                  <a:gd name="f274" fmla="*/ f234 f117 1"/>
                  <a:gd name="f275" fmla="*/ f235 f116 1"/>
                  <a:gd name="f276" fmla="*/ f236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0">
                    <a:pos x="f241" y="f242"/>
                  </a:cxn>
                  <a:cxn ang="f200">
                    <a:pos x="f243" y="f244"/>
                  </a:cxn>
                  <a:cxn ang="f200">
                    <a:pos x="f245" y="f246"/>
                  </a:cxn>
                  <a:cxn ang="f200">
                    <a:pos x="f247" y="f248"/>
                  </a:cxn>
                  <a:cxn ang="f200">
                    <a:pos x="f249" y="f250"/>
                  </a:cxn>
                  <a:cxn ang="f200">
                    <a:pos x="f251" y="f252"/>
                  </a:cxn>
                  <a:cxn ang="f200">
                    <a:pos x="f253" y="f254"/>
                  </a:cxn>
                  <a:cxn ang="f200">
                    <a:pos x="f255" y="f256"/>
                  </a:cxn>
                  <a:cxn ang="f200">
                    <a:pos x="f257" y="f258"/>
                  </a:cxn>
                  <a:cxn ang="f200">
                    <a:pos x="f259" y="f260"/>
                  </a:cxn>
                  <a:cxn ang="f200">
                    <a:pos x="f261" y="f262"/>
                  </a:cxn>
                  <a:cxn ang="f200">
                    <a:pos x="f263" y="f264"/>
                  </a:cxn>
                  <a:cxn ang="f200">
                    <a:pos x="f265" y="f266"/>
                  </a:cxn>
                  <a:cxn ang="f200">
                    <a:pos x="f267" y="f268"/>
                  </a:cxn>
                  <a:cxn ang="f200">
                    <a:pos x="f269" y="f270"/>
                  </a:cxn>
                  <a:cxn ang="f200">
                    <a:pos x="f271" y="f272"/>
                  </a:cxn>
                  <a:cxn ang="f200">
                    <a:pos x="f273" y="f274"/>
                  </a:cxn>
                  <a:cxn ang="f200">
                    <a:pos x="f275" y="f276"/>
                  </a:cxn>
                  <a:cxn ang="f200">
                    <a:pos x="f241" y="f242"/>
                  </a:cxn>
                </a:cxnLst>
                <a:rect l="f237" t="f240" r="f238" b="f239"/>
                <a:pathLst>
                  <a:path w="319122" h="2860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3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9" name="Freeform: Shape 177"/>
              <p:cNvSpPr/>
              <p:nvPr/>
            </p:nvSpPr>
            <p:spPr>
              <a:xfrm rot="13481864" flipV="1">
                <a:off x="3570845" y="315633"/>
                <a:ext cx="337925" cy="2830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5844"/>
                  <a:gd name="f7" fmla="val 272914"/>
                  <a:gd name="f8" fmla="val 308868"/>
                  <a:gd name="f9" fmla="val 152809"/>
                  <a:gd name="f10" fmla="val 296264"/>
                  <a:gd name="f11" fmla="val 143260"/>
                  <a:gd name="f12" fmla="val 284805"/>
                  <a:gd name="f13" fmla="val 144788"/>
                  <a:gd name="f14" fmla="val 270673"/>
                  <a:gd name="f15" fmla="val 153191"/>
                  <a:gd name="f16" fmla="val 253485"/>
                  <a:gd name="f17" fmla="val 163122"/>
                  <a:gd name="f18" fmla="val 234387"/>
                  <a:gd name="f19" fmla="val 159302"/>
                  <a:gd name="f20" fmla="val 221401"/>
                  <a:gd name="f21" fmla="val 209178"/>
                  <a:gd name="f22" fmla="val 127982"/>
                  <a:gd name="f23" fmla="val 188934"/>
                  <a:gd name="f24" fmla="val 113467"/>
                  <a:gd name="f25" fmla="val 206122"/>
                  <a:gd name="f26" fmla="val 89022"/>
                  <a:gd name="f27" fmla="val 214144"/>
                  <a:gd name="f28" fmla="val 77564"/>
                  <a:gd name="f29" fmla="val 211088"/>
                  <a:gd name="f30" fmla="val 68015"/>
                  <a:gd name="f31" fmla="val 197719"/>
                  <a:gd name="f32" fmla="val 61522"/>
                  <a:gd name="f33" fmla="val 187025"/>
                  <a:gd name="f34" fmla="val 56174"/>
                  <a:gd name="f35" fmla="val 177476"/>
                  <a:gd name="f36" fmla="val 48153"/>
                  <a:gd name="f37" fmla="val 167545"/>
                  <a:gd name="f38" fmla="val 41278"/>
                  <a:gd name="f39" fmla="val 142718"/>
                  <a:gd name="f40" fmla="val 32493"/>
                  <a:gd name="f41" fmla="val 121710"/>
                  <a:gd name="f42" fmla="val 16833"/>
                  <a:gd name="f43" fmla="val 99175"/>
                  <a:gd name="f44" fmla="val 3846"/>
                  <a:gd name="f45" fmla="val 88099"/>
                  <a:gd name="f46" fmla="+- 0 0 2647"/>
                  <a:gd name="f47" fmla="val 83133"/>
                  <a:gd name="f48" fmla="+- 0 0 1119"/>
                  <a:gd name="f49" fmla="val 77022"/>
                  <a:gd name="f50" fmla="val 9958"/>
                  <a:gd name="f51" fmla="val 53340"/>
                  <a:gd name="f52" fmla="val 51591"/>
                  <a:gd name="f53" fmla="val 29277"/>
                  <a:gd name="f54" fmla="val 93224"/>
                  <a:gd name="f55" fmla="val 4069"/>
                  <a:gd name="f56" fmla="val 134093"/>
                  <a:gd name="f57" fmla="+- 0 0 3953"/>
                  <a:gd name="f58" fmla="val 146698"/>
                  <a:gd name="f59" fmla="val 631"/>
                  <a:gd name="f60" fmla="val 150899"/>
                  <a:gd name="f61" fmla="val 11325"/>
                  <a:gd name="f62" fmla="val 158156"/>
                  <a:gd name="f63" fmla="val 31569"/>
                  <a:gd name="f64" fmla="val 171907"/>
                  <a:gd name="f65" fmla="val 57924"/>
                  <a:gd name="f66" fmla="val 176872"/>
                  <a:gd name="f67" fmla="val 72056"/>
                  <a:gd name="f68" fmla="val 199407"/>
                  <a:gd name="f69" fmla="val 91918"/>
                  <a:gd name="f70" fmla="val 198643"/>
                  <a:gd name="f71" fmla="val 102613"/>
                  <a:gd name="f72" fmla="val 216977"/>
                  <a:gd name="f73" fmla="val 119801"/>
                  <a:gd name="f74" fmla="val 222325"/>
                  <a:gd name="f75" fmla="val 133933"/>
                  <a:gd name="f76" fmla="val 222707"/>
                  <a:gd name="f77" fmla="val 132405"/>
                  <a:gd name="f78" fmla="val 206665"/>
                  <a:gd name="f79" fmla="val 140808"/>
                  <a:gd name="f80" fmla="val 202081"/>
                  <a:gd name="f81" fmla="val 159906"/>
                  <a:gd name="f82" fmla="val 191386"/>
                  <a:gd name="f83" fmla="val 180150"/>
                  <a:gd name="f84" fmla="val 193296"/>
                  <a:gd name="f85" fmla="val 199247"/>
                  <a:gd name="f86" fmla="val 201699"/>
                  <a:gd name="f87" fmla="val 215289"/>
                  <a:gd name="f88" fmla="val 208956"/>
                  <a:gd name="f89" fmla="val 221019"/>
                  <a:gd name="f90" fmla="val 221943"/>
                  <a:gd name="f91" fmla="val 239895"/>
                  <a:gd name="f92" fmla="val 269305"/>
                  <a:gd name="f93" fmla="val 246228"/>
                  <a:gd name="f94" fmla="val 280382"/>
                  <a:gd name="f95" fmla="val 272964"/>
                  <a:gd name="f96" fmla="val 267777"/>
                  <a:gd name="f97" fmla="val 303139"/>
                  <a:gd name="f98" fmla="val 253645"/>
                  <a:gd name="f99" fmla="val 314979"/>
                  <a:gd name="f100" fmla="val 226908"/>
                  <a:gd name="f101" fmla="val 323765"/>
                  <a:gd name="f102" fmla="val 329112"/>
                  <a:gd name="f103" fmla="val 180692"/>
                  <a:gd name="f104" fmla="val 324146"/>
                  <a:gd name="f105" fmla="val 164268"/>
                  <a:gd name="f106" fmla="+- 0 0 -90"/>
                  <a:gd name="f107" fmla="*/ f3 1 325844"/>
                  <a:gd name="f108" fmla="*/ f4 1 272914"/>
                  <a:gd name="f109" fmla="+- f7 0 f5"/>
                  <a:gd name="f110" fmla="+- f6 0 f5"/>
                  <a:gd name="f111" fmla="*/ f106 f0 1"/>
                  <a:gd name="f112" fmla="*/ f110 1 325844"/>
                  <a:gd name="f113" fmla="*/ f109 1 272914"/>
                  <a:gd name="f114" fmla="*/ 308868 f110 1"/>
                  <a:gd name="f115" fmla="*/ 152809 f109 1"/>
                  <a:gd name="f116" fmla="*/ 270673 f110 1"/>
                  <a:gd name="f117" fmla="*/ 153191 f109 1"/>
                  <a:gd name="f118" fmla="*/ 221401 f110 1"/>
                  <a:gd name="f119" fmla="*/ 143260 f109 1"/>
                  <a:gd name="f120" fmla="*/ 206122 f110 1"/>
                  <a:gd name="f121" fmla="*/ 89022 f109 1"/>
                  <a:gd name="f122" fmla="*/ 197719 f110 1"/>
                  <a:gd name="f123" fmla="*/ 61522 f109 1"/>
                  <a:gd name="f124" fmla="*/ 167545 f110 1"/>
                  <a:gd name="f125" fmla="*/ 41278 f109 1"/>
                  <a:gd name="f126" fmla="*/ 99175 f110 1"/>
                  <a:gd name="f127" fmla="*/ 3846 f109 1"/>
                  <a:gd name="f128" fmla="*/ 77022 f110 1"/>
                  <a:gd name="f129" fmla="*/ 9958 f109 1"/>
                  <a:gd name="f130" fmla="*/ 4069 f110 1"/>
                  <a:gd name="f131" fmla="*/ 134093 f109 1"/>
                  <a:gd name="f132" fmla="*/ 11325 f110 1"/>
                  <a:gd name="f133" fmla="*/ 158156 f109 1"/>
                  <a:gd name="f134" fmla="*/ 72056 f110 1"/>
                  <a:gd name="f135" fmla="*/ 199407 f109 1"/>
                  <a:gd name="f136" fmla="*/ 119801 f110 1"/>
                  <a:gd name="f137" fmla="*/ 222325 f109 1"/>
                  <a:gd name="f138" fmla="*/ 140808 f110 1"/>
                  <a:gd name="f139" fmla="*/ 202081 f109 1"/>
                  <a:gd name="f140" fmla="*/ 199247 f110 1"/>
                  <a:gd name="f141" fmla="*/ 201699 f109 1"/>
                  <a:gd name="f142" fmla="*/ 221019 f110 1"/>
                  <a:gd name="f143" fmla="*/ 239895 f109 1"/>
                  <a:gd name="f144" fmla="*/ 272964 f110 1"/>
                  <a:gd name="f145" fmla="*/ 267777 f109 1"/>
                  <a:gd name="f146" fmla="*/ 323765 f110 1"/>
                  <a:gd name="f147" fmla="*/ 198643 f109 1"/>
                  <a:gd name="f148" fmla="*/ f111 1 f2"/>
                  <a:gd name="f149" fmla="*/ f114 1 325844"/>
                  <a:gd name="f150" fmla="*/ f115 1 272914"/>
                  <a:gd name="f151" fmla="*/ f116 1 325844"/>
                  <a:gd name="f152" fmla="*/ f117 1 272914"/>
                  <a:gd name="f153" fmla="*/ f118 1 325844"/>
                  <a:gd name="f154" fmla="*/ f119 1 272914"/>
                  <a:gd name="f155" fmla="*/ f120 1 325844"/>
                  <a:gd name="f156" fmla="*/ f121 1 272914"/>
                  <a:gd name="f157" fmla="*/ f122 1 325844"/>
                  <a:gd name="f158" fmla="*/ f123 1 272914"/>
                  <a:gd name="f159" fmla="*/ f124 1 325844"/>
                  <a:gd name="f160" fmla="*/ f125 1 272914"/>
                  <a:gd name="f161" fmla="*/ f126 1 325844"/>
                  <a:gd name="f162" fmla="*/ f127 1 272914"/>
                  <a:gd name="f163" fmla="*/ f128 1 325844"/>
                  <a:gd name="f164" fmla="*/ f129 1 272914"/>
                  <a:gd name="f165" fmla="*/ f130 1 325844"/>
                  <a:gd name="f166" fmla="*/ f131 1 272914"/>
                  <a:gd name="f167" fmla="*/ f132 1 325844"/>
                  <a:gd name="f168" fmla="*/ f133 1 272914"/>
                  <a:gd name="f169" fmla="*/ f134 1 325844"/>
                  <a:gd name="f170" fmla="*/ f135 1 272914"/>
                  <a:gd name="f171" fmla="*/ f136 1 325844"/>
                  <a:gd name="f172" fmla="*/ f137 1 272914"/>
                  <a:gd name="f173" fmla="*/ f138 1 325844"/>
                  <a:gd name="f174" fmla="*/ f139 1 272914"/>
                  <a:gd name="f175" fmla="*/ f140 1 325844"/>
                  <a:gd name="f176" fmla="*/ f141 1 272914"/>
                  <a:gd name="f177" fmla="*/ f142 1 325844"/>
                  <a:gd name="f178" fmla="*/ f143 1 272914"/>
                  <a:gd name="f179" fmla="*/ f144 1 325844"/>
                  <a:gd name="f180" fmla="*/ f145 1 272914"/>
                  <a:gd name="f181" fmla="*/ f146 1 325844"/>
                  <a:gd name="f182" fmla="*/ f147 1 272914"/>
                  <a:gd name="f183" fmla="*/ f5 1 f112"/>
                  <a:gd name="f184" fmla="*/ f6 1 f112"/>
                  <a:gd name="f185" fmla="*/ f5 1 f113"/>
                  <a:gd name="f186" fmla="*/ f7 1 f113"/>
                  <a:gd name="f187" fmla="+- f148 0 f1"/>
                  <a:gd name="f188" fmla="*/ f149 1 f112"/>
                  <a:gd name="f189" fmla="*/ f150 1 f113"/>
                  <a:gd name="f190" fmla="*/ f151 1 f112"/>
                  <a:gd name="f191" fmla="*/ f152 1 f113"/>
                  <a:gd name="f192" fmla="*/ f153 1 f112"/>
                  <a:gd name="f193" fmla="*/ f154 1 f113"/>
                  <a:gd name="f194" fmla="*/ f155 1 f112"/>
                  <a:gd name="f195" fmla="*/ f156 1 f113"/>
                  <a:gd name="f196" fmla="*/ f157 1 f112"/>
                  <a:gd name="f197" fmla="*/ f158 1 f113"/>
                  <a:gd name="f198" fmla="*/ f159 1 f112"/>
                  <a:gd name="f199" fmla="*/ f160 1 f113"/>
                  <a:gd name="f200" fmla="*/ f161 1 f112"/>
                  <a:gd name="f201" fmla="*/ f162 1 f113"/>
                  <a:gd name="f202" fmla="*/ f163 1 f112"/>
                  <a:gd name="f203" fmla="*/ f164 1 f113"/>
                  <a:gd name="f204" fmla="*/ f165 1 f112"/>
                  <a:gd name="f205" fmla="*/ f166 1 f113"/>
                  <a:gd name="f206" fmla="*/ f167 1 f112"/>
                  <a:gd name="f207" fmla="*/ f168 1 f113"/>
                  <a:gd name="f208" fmla="*/ f169 1 f112"/>
                  <a:gd name="f209" fmla="*/ f170 1 f113"/>
                  <a:gd name="f210" fmla="*/ f171 1 f112"/>
                  <a:gd name="f211" fmla="*/ f172 1 f113"/>
                  <a:gd name="f212" fmla="*/ f173 1 f112"/>
                  <a:gd name="f213" fmla="*/ f174 1 f113"/>
                  <a:gd name="f214" fmla="*/ f175 1 f112"/>
                  <a:gd name="f215" fmla="*/ f176 1 f113"/>
                  <a:gd name="f216" fmla="*/ f177 1 f112"/>
                  <a:gd name="f217" fmla="*/ f178 1 f113"/>
                  <a:gd name="f218" fmla="*/ f179 1 f112"/>
                  <a:gd name="f219" fmla="*/ f180 1 f113"/>
                  <a:gd name="f220" fmla="*/ f181 1 f112"/>
                  <a:gd name="f221" fmla="*/ f182 1 f113"/>
                  <a:gd name="f222" fmla="*/ f183 f107 1"/>
                  <a:gd name="f223" fmla="*/ f184 f107 1"/>
                  <a:gd name="f224" fmla="*/ f186 f108 1"/>
                  <a:gd name="f225" fmla="*/ f185 f108 1"/>
                  <a:gd name="f226" fmla="*/ f188 f107 1"/>
                  <a:gd name="f227" fmla="*/ f189 f108 1"/>
                  <a:gd name="f228" fmla="*/ f190 f107 1"/>
                  <a:gd name="f229" fmla="*/ f191 f108 1"/>
                  <a:gd name="f230" fmla="*/ f192 f107 1"/>
                  <a:gd name="f231" fmla="*/ f193 f108 1"/>
                  <a:gd name="f232" fmla="*/ f194 f107 1"/>
                  <a:gd name="f233" fmla="*/ f195 f108 1"/>
                  <a:gd name="f234" fmla="*/ f196 f107 1"/>
                  <a:gd name="f235" fmla="*/ f197 f108 1"/>
                  <a:gd name="f236" fmla="*/ f198 f107 1"/>
                  <a:gd name="f237" fmla="*/ f199 f108 1"/>
                  <a:gd name="f238" fmla="*/ f200 f107 1"/>
                  <a:gd name="f239" fmla="*/ f201 f108 1"/>
                  <a:gd name="f240" fmla="*/ f202 f107 1"/>
                  <a:gd name="f241" fmla="*/ f203 f108 1"/>
                  <a:gd name="f242" fmla="*/ f204 f107 1"/>
                  <a:gd name="f243" fmla="*/ f205 f108 1"/>
                  <a:gd name="f244" fmla="*/ f206 f107 1"/>
                  <a:gd name="f245" fmla="*/ f207 f108 1"/>
                  <a:gd name="f246" fmla="*/ f208 f107 1"/>
                  <a:gd name="f247" fmla="*/ f209 f108 1"/>
                  <a:gd name="f248" fmla="*/ f210 f107 1"/>
                  <a:gd name="f249" fmla="*/ f211 f108 1"/>
                  <a:gd name="f250" fmla="*/ f212 f107 1"/>
                  <a:gd name="f251" fmla="*/ f213 f108 1"/>
                  <a:gd name="f252" fmla="*/ f214 f107 1"/>
                  <a:gd name="f253" fmla="*/ f215 f108 1"/>
                  <a:gd name="f254" fmla="*/ f216 f107 1"/>
                  <a:gd name="f255" fmla="*/ f217 f108 1"/>
                  <a:gd name="f256" fmla="*/ f218 f107 1"/>
                  <a:gd name="f257" fmla="*/ f219 f108 1"/>
                  <a:gd name="f258" fmla="*/ f220 f107 1"/>
                  <a:gd name="f259" fmla="*/ f221 f10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7">
                    <a:pos x="f226" y="f227"/>
                  </a:cxn>
                  <a:cxn ang="f187">
                    <a:pos x="f228" y="f229"/>
                  </a:cxn>
                  <a:cxn ang="f187">
                    <a:pos x="f230" y="f231"/>
                  </a:cxn>
                  <a:cxn ang="f187">
                    <a:pos x="f232" y="f233"/>
                  </a:cxn>
                  <a:cxn ang="f187">
                    <a:pos x="f234" y="f235"/>
                  </a:cxn>
                  <a:cxn ang="f187">
                    <a:pos x="f236" y="f237"/>
                  </a:cxn>
                  <a:cxn ang="f187">
                    <a:pos x="f238" y="f239"/>
                  </a:cxn>
                  <a:cxn ang="f187">
                    <a:pos x="f240" y="f241"/>
                  </a:cxn>
                  <a:cxn ang="f187">
                    <a:pos x="f242" y="f243"/>
                  </a:cxn>
                  <a:cxn ang="f187">
                    <a:pos x="f244" y="f245"/>
                  </a:cxn>
                  <a:cxn ang="f187">
                    <a:pos x="f246" y="f247"/>
                  </a:cxn>
                  <a:cxn ang="f187">
                    <a:pos x="f248" y="f249"/>
                  </a:cxn>
                  <a:cxn ang="f187">
                    <a:pos x="f250" y="f251"/>
                  </a:cxn>
                  <a:cxn ang="f187">
                    <a:pos x="f252" y="f253"/>
                  </a:cxn>
                  <a:cxn ang="f187">
                    <a:pos x="f254" y="f255"/>
                  </a:cxn>
                  <a:cxn ang="f187">
                    <a:pos x="f256" y="f257"/>
                  </a:cxn>
                  <a:cxn ang="f187">
                    <a:pos x="f258" y="f259"/>
                  </a:cxn>
                  <a:cxn ang="f187">
                    <a:pos x="f226" y="f227"/>
                  </a:cxn>
                </a:cxnLst>
                <a:rect l="f222" t="f225" r="f223" b="f224"/>
                <a:pathLst>
                  <a:path w="325844" h="27291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11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89" y="f91"/>
                    </a:cubicBezTo>
                    <a:cubicBezTo>
                      <a:pt x="f20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70"/>
                    </a:cubicBezTo>
                    <a:cubicBezTo>
                      <a:pt x="f102" y="f103"/>
                      <a:pt x="f104" y="f105"/>
                      <a:pt x="f8" y="f9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0" name="Freeform: Shape 178"/>
              <p:cNvSpPr/>
              <p:nvPr/>
            </p:nvSpPr>
            <p:spPr>
              <a:xfrm rot="13481864" flipV="1">
                <a:off x="3761686" y="-103812"/>
                <a:ext cx="295790" cy="2420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5788"/>
                  <a:gd name="f7" fmla="val 242075"/>
                  <a:gd name="f8" fmla="val 234531"/>
                  <a:gd name="f9" fmla="val 58770"/>
                  <a:gd name="f10" fmla="val 2763"/>
                  <a:gd name="f11" fmla="val 135193"/>
                  <a:gd name="f12" fmla="+- 0 0 2387"/>
                  <a:gd name="f13" fmla="val 147075"/>
                  <a:gd name="f14" fmla="+- 0 0 803"/>
                  <a:gd name="f15" fmla="val 152225"/>
                  <a:gd name="f16" fmla="val 11477"/>
                  <a:gd name="f17" fmla="val 156978"/>
                  <a:gd name="f18" fmla="val 37621"/>
                  <a:gd name="f19" fmla="val 167277"/>
                  <a:gd name="f20" fmla="val 64556"/>
                  <a:gd name="f21" fmla="val 175596"/>
                  <a:gd name="f22" fmla="val 88719"/>
                  <a:gd name="f23" fmla="val 190648"/>
                  <a:gd name="f24" fmla="val 103771"/>
                  <a:gd name="f25" fmla="val 202532"/>
                  <a:gd name="f26" fmla="val 118428"/>
                  <a:gd name="f27" fmla="val 215603"/>
                  <a:gd name="f28" fmla="val 139818"/>
                  <a:gd name="f29" fmla="val 207681"/>
                  <a:gd name="f30" fmla="val 162793"/>
                  <a:gd name="f31" fmla="val 174407"/>
                  <a:gd name="f32" fmla="val 177449"/>
                  <a:gd name="f33" fmla="val 205969"/>
                  <a:gd name="f34" fmla="val 226568"/>
                  <a:gd name="f35" fmla="val 179557"/>
                  <a:gd name="f36" fmla="val 238450"/>
                  <a:gd name="f37" fmla="val 191440"/>
                  <a:gd name="f38" fmla="val 243203"/>
                  <a:gd name="f39" fmla="val 212434"/>
                  <a:gd name="f40" fmla="val 248254"/>
                  <a:gd name="f41" fmla="val 234418"/>
                  <a:gd name="f42" fmla="val 262886"/>
                  <a:gd name="f43" fmla="val 244816"/>
                  <a:gd name="f44" fmla="val 280247"/>
                  <a:gd name="f45" fmla="val 241456"/>
                  <a:gd name="f46" fmla="+- 0 0 -90"/>
                  <a:gd name="f47" fmla="*/ f3 1 295788"/>
                  <a:gd name="f48" fmla="*/ f4 1 242075"/>
                  <a:gd name="f49" fmla="+- f7 0 f5"/>
                  <a:gd name="f50" fmla="+- f6 0 f5"/>
                  <a:gd name="f51" fmla="*/ f46 f0 1"/>
                  <a:gd name="f52" fmla="*/ f50 1 295788"/>
                  <a:gd name="f53" fmla="*/ f49 1 242075"/>
                  <a:gd name="f54" fmla="*/ 295788 f50 1"/>
                  <a:gd name="f55" fmla="*/ 234531 f49 1"/>
                  <a:gd name="f56" fmla="*/ 58770 f50 1"/>
                  <a:gd name="f57" fmla="*/ 0 f49 1"/>
                  <a:gd name="f58" fmla="*/ 2763 f50 1"/>
                  <a:gd name="f59" fmla="*/ 135193 f49 1"/>
                  <a:gd name="f60" fmla="*/ 11477 f50 1"/>
                  <a:gd name="f61" fmla="*/ 156978 f49 1"/>
                  <a:gd name="f62" fmla="*/ 88719 f50 1"/>
                  <a:gd name="f63" fmla="*/ 190648 f49 1"/>
                  <a:gd name="f64" fmla="*/ 139818 f50 1"/>
                  <a:gd name="f65" fmla="*/ 207681 f49 1"/>
                  <a:gd name="f66" fmla="*/ 205969 f50 1"/>
                  <a:gd name="f67" fmla="*/ 174407 f49 1"/>
                  <a:gd name="f68" fmla="*/ 243203 f50 1"/>
                  <a:gd name="f69" fmla="*/ 212434 f49 1"/>
                  <a:gd name="f70" fmla="*/ 280247 f50 1"/>
                  <a:gd name="f71" fmla="*/ 241456 f49 1"/>
                  <a:gd name="f72" fmla="*/ f51 1 f2"/>
                  <a:gd name="f73" fmla="*/ f54 1 295788"/>
                  <a:gd name="f74" fmla="*/ f55 1 242075"/>
                  <a:gd name="f75" fmla="*/ f56 1 295788"/>
                  <a:gd name="f76" fmla="*/ f57 1 242075"/>
                  <a:gd name="f77" fmla="*/ f58 1 295788"/>
                  <a:gd name="f78" fmla="*/ f59 1 242075"/>
                  <a:gd name="f79" fmla="*/ f60 1 295788"/>
                  <a:gd name="f80" fmla="*/ f61 1 242075"/>
                  <a:gd name="f81" fmla="*/ f62 1 295788"/>
                  <a:gd name="f82" fmla="*/ f63 1 242075"/>
                  <a:gd name="f83" fmla="*/ f64 1 295788"/>
                  <a:gd name="f84" fmla="*/ f65 1 242075"/>
                  <a:gd name="f85" fmla="*/ f66 1 295788"/>
                  <a:gd name="f86" fmla="*/ f67 1 242075"/>
                  <a:gd name="f87" fmla="*/ f68 1 295788"/>
                  <a:gd name="f88" fmla="*/ f69 1 242075"/>
                  <a:gd name="f89" fmla="*/ f70 1 295788"/>
                  <a:gd name="f90" fmla="*/ f71 1 242075"/>
                  <a:gd name="f91" fmla="*/ f5 1 f52"/>
                  <a:gd name="f92" fmla="*/ f6 1 f52"/>
                  <a:gd name="f93" fmla="*/ f5 1 f53"/>
                  <a:gd name="f94" fmla="*/ f7 1 f53"/>
                  <a:gd name="f95" fmla="+- f72 0 f1"/>
                  <a:gd name="f96" fmla="*/ f73 1 f52"/>
                  <a:gd name="f97" fmla="*/ f74 1 f53"/>
                  <a:gd name="f98" fmla="*/ f75 1 f52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3"/>
                  <a:gd name="f106" fmla="*/ f83 1 f52"/>
                  <a:gd name="f107" fmla="*/ f84 1 f53"/>
                  <a:gd name="f108" fmla="*/ f85 1 f52"/>
                  <a:gd name="f109" fmla="*/ f86 1 f53"/>
                  <a:gd name="f110" fmla="*/ f87 1 f52"/>
                  <a:gd name="f111" fmla="*/ f88 1 f53"/>
                  <a:gd name="f112" fmla="*/ f89 1 f52"/>
                  <a:gd name="f113" fmla="*/ f90 1 f53"/>
                  <a:gd name="f114" fmla="*/ f91 f47 1"/>
                  <a:gd name="f115" fmla="*/ f92 f47 1"/>
                  <a:gd name="f116" fmla="*/ f94 f48 1"/>
                  <a:gd name="f117" fmla="*/ f93 f48 1"/>
                  <a:gd name="f118" fmla="*/ f96 f47 1"/>
                  <a:gd name="f119" fmla="*/ f97 f48 1"/>
                  <a:gd name="f120" fmla="*/ f98 f47 1"/>
                  <a:gd name="f121" fmla="*/ f99 f48 1"/>
                  <a:gd name="f122" fmla="*/ f100 f47 1"/>
                  <a:gd name="f123" fmla="*/ f101 f48 1"/>
                  <a:gd name="f124" fmla="*/ f102 f47 1"/>
                  <a:gd name="f125" fmla="*/ f103 f48 1"/>
                  <a:gd name="f126" fmla="*/ f104 f47 1"/>
                  <a:gd name="f127" fmla="*/ f105 f48 1"/>
                  <a:gd name="f128" fmla="*/ f106 f47 1"/>
                  <a:gd name="f129" fmla="*/ f107 f48 1"/>
                  <a:gd name="f130" fmla="*/ f108 f47 1"/>
                  <a:gd name="f131" fmla="*/ f109 f48 1"/>
                  <a:gd name="f132" fmla="*/ f110 f47 1"/>
                  <a:gd name="f133" fmla="*/ f111 f48 1"/>
                  <a:gd name="f134" fmla="*/ f112 f47 1"/>
                  <a:gd name="f135" fmla="*/ f113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5">
                    <a:pos x="f118" y="f119"/>
                  </a:cxn>
                  <a:cxn ang="f95">
                    <a:pos x="f120" y="f121"/>
                  </a:cxn>
                  <a:cxn ang="f95">
                    <a:pos x="f122" y="f123"/>
                  </a:cxn>
                  <a:cxn ang="f95">
                    <a:pos x="f124" y="f125"/>
                  </a:cxn>
                  <a:cxn ang="f95">
                    <a:pos x="f126" y="f127"/>
                  </a:cxn>
                  <a:cxn ang="f95">
                    <a:pos x="f128" y="f129"/>
                  </a:cxn>
                  <a:cxn ang="f95">
                    <a:pos x="f130" y="f131"/>
                  </a:cxn>
                  <a:cxn ang="f95">
                    <a:pos x="f132" y="f133"/>
                  </a:cxn>
                  <a:cxn ang="f95">
                    <a:pos x="f134" y="f135"/>
                  </a:cxn>
                </a:cxnLst>
                <a:rect l="f114" t="f117" r="f115" b="f116"/>
                <a:pathLst>
                  <a:path w="295788" h="242075">
                    <a:moveTo>
                      <a:pt x="f6" y="f8"/>
                    </a:moveTo>
                    <a:lnTo>
                      <a:pt x="f9" y="f5"/>
                    </a:lnTo>
                    <a:lnTo>
                      <a:pt x="f10" y="f11"/>
                    </a:ln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19"/>
                      <a:pt x="f33" y="f31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lose/>
                  </a:path>
                </a:pathLst>
              </a:custGeom>
              <a:solidFill>
                <a:srgbClr val="02020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1" name="Group 156"/>
            <p:cNvGrpSpPr/>
            <p:nvPr/>
          </p:nvGrpSpPr>
          <p:grpSpPr>
            <a:xfrm>
              <a:off x="4316774" y="3680732"/>
              <a:ext cx="2139942" cy="1206643"/>
              <a:chOff x="4316774" y="3680732"/>
              <a:chExt cx="2139942" cy="1206643"/>
            </a:xfrm>
          </p:grpSpPr>
          <p:sp>
            <p:nvSpPr>
              <p:cNvPr id="102" name="Freeform: Shape 157"/>
              <p:cNvSpPr/>
              <p:nvPr/>
            </p:nvSpPr>
            <p:spPr>
              <a:xfrm rot="12101075">
                <a:off x="4316774" y="3926186"/>
                <a:ext cx="2139942" cy="96118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63448"/>
                  <a:gd name="f7" fmla="val 926831"/>
                  <a:gd name="f8" fmla="val 461124"/>
                  <a:gd name="f9" fmla="val 2061920"/>
                  <a:gd name="f10" fmla="val 400775"/>
                  <a:gd name="f11" fmla="val 370601"/>
                  <a:gd name="f12" fmla="val 2055809"/>
                  <a:gd name="f13" fmla="val 336225"/>
                  <a:gd name="f14" fmla="val 2052753"/>
                  <a:gd name="f15" fmla="val 301467"/>
                  <a:gd name="f16" fmla="val 2047024"/>
                  <a:gd name="f17" fmla="val 267091"/>
                  <a:gd name="f18" fmla="val 2036329"/>
                  <a:gd name="f19" fmla="val 204450"/>
                  <a:gd name="f20" fmla="val 1979800"/>
                  <a:gd name="f21" fmla="val 73440"/>
                  <a:gd name="f22" fmla="val 1971397"/>
                  <a:gd name="f23" fmla="val 69620"/>
                  <a:gd name="f24" fmla="val 1921743"/>
                  <a:gd name="f25" fmla="+- 0 0 12500"/>
                  <a:gd name="f26" fmla="val 1865595"/>
                  <a:gd name="f27" fmla="+- 0 0 7153"/>
                  <a:gd name="f28" fmla="val 1792642"/>
                  <a:gd name="f29" fmla="val 11563"/>
                  <a:gd name="f30" fmla="val 1693334"/>
                  <a:gd name="f31" fmla="val 37154"/>
                  <a:gd name="f32" fmla="val 1604339"/>
                  <a:gd name="f33" fmla="val 89482"/>
                  <a:gd name="f34" fmla="val 1509614"/>
                  <a:gd name="f35" fmla="val 126914"/>
                  <a:gd name="f36" fmla="val 1469508"/>
                  <a:gd name="f37" fmla="val 142574"/>
                  <a:gd name="f38" fmla="val 1427111"/>
                  <a:gd name="f39" fmla="val 150213"/>
                  <a:gd name="f40" fmla="val 1387006"/>
                  <a:gd name="f41" fmla="val 164345"/>
                  <a:gd name="f42" fmla="val 1321310"/>
                  <a:gd name="f43" fmla="val 187644"/>
                  <a:gd name="f44" fmla="val 1255614"/>
                  <a:gd name="f45" fmla="val 171984"/>
                  <a:gd name="f46" fmla="val 1190299"/>
                  <a:gd name="f47" fmla="val 168547"/>
                  <a:gd name="f48" fmla="val 1128041"/>
                  <a:gd name="f49" fmla="val 165109"/>
                  <a:gd name="f50" fmla="val 1065782"/>
                  <a:gd name="f51" fmla="val 160144"/>
                  <a:gd name="f52" fmla="val 1003905"/>
                  <a:gd name="f53" fmla="val 154032"/>
                  <a:gd name="f54" fmla="val 945466"/>
                  <a:gd name="f55" fmla="val 148303"/>
                  <a:gd name="f56" fmla="val 887027"/>
                  <a:gd name="f57" fmla="val 141810"/>
                  <a:gd name="f58" fmla="val 828970"/>
                  <a:gd name="f59" fmla="val 131879"/>
                  <a:gd name="f60" fmla="val 709800"/>
                  <a:gd name="f61" fmla="val 110872"/>
                  <a:gd name="f62" fmla="val 590630"/>
                  <a:gd name="f63" fmla="val 470314"/>
                  <a:gd name="f64" fmla="val 75732"/>
                  <a:gd name="f65" fmla="val 417223"/>
                  <a:gd name="f66" fmla="val 364131"/>
                  <a:gd name="f67" fmla="val 62363"/>
                  <a:gd name="f68" fmla="val 310657"/>
                  <a:gd name="f69" fmla="val 59308"/>
                  <a:gd name="f70" fmla="val 201418"/>
                  <a:gd name="f71" fmla="val 53196"/>
                  <a:gd name="f72" fmla="val 128465"/>
                  <a:gd name="f73" fmla="val 108198"/>
                  <a:gd name="f74" fmla="val 74991"/>
                  <a:gd name="f75" fmla="val 196429"/>
                  <a:gd name="f76" fmla="val 59713"/>
                  <a:gd name="f77" fmla="val 221638"/>
                  <a:gd name="f78" fmla="val 47490"/>
                  <a:gd name="f79" fmla="val 248757"/>
                  <a:gd name="f80" fmla="val 33740"/>
                  <a:gd name="f81" fmla="val 275112"/>
                  <a:gd name="f82" fmla="val 10823"/>
                  <a:gd name="f83" fmla="+- 0 0 1400"/>
                  <a:gd name="f84" fmla="val 399629"/>
                  <a:gd name="f85" fmla="val 128"/>
                  <a:gd name="f86" fmla="val 463416"/>
                  <a:gd name="f87" fmla="val 527584"/>
                  <a:gd name="f88" fmla="val 590607"/>
                  <a:gd name="f89" fmla="val 651720"/>
                  <a:gd name="f90" fmla="val 678075"/>
                  <a:gd name="f91" fmla="val 59331"/>
                  <a:gd name="f92" fmla="val 705193"/>
                  <a:gd name="f93" fmla="val 730402"/>
                  <a:gd name="f94" fmla="val 818634"/>
                  <a:gd name="f95" fmla="val 873635"/>
                  <a:gd name="f96" fmla="val 867524"/>
                  <a:gd name="f97" fmla="val 864468"/>
                  <a:gd name="f98" fmla="val 857211"/>
                  <a:gd name="f99" fmla="val 851100"/>
                  <a:gd name="f100" fmla="val 837350"/>
                  <a:gd name="f101" fmla="val 815960"/>
                  <a:gd name="f102" fmla="val 794953"/>
                  <a:gd name="f103" fmla="val 886645"/>
                  <a:gd name="f104" fmla="val 784640"/>
                  <a:gd name="f105" fmla="val 778529"/>
                  <a:gd name="f106" fmla="val 772799"/>
                  <a:gd name="f107" fmla="val 766688"/>
                  <a:gd name="f108" fmla="val 761723"/>
                  <a:gd name="f109" fmla="val 758285"/>
                  <a:gd name="f110" fmla="val 1255995"/>
                  <a:gd name="f111" fmla="val 754847"/>
                  <a:gd name="f112" fmla="val 1321692"/>
                  <a:gd name="f113" fmla="val 739187"/>
                  <a:gd name="f114" fmla="val 762486"/>
                  <a:gd name="f115" fmla="val 776619"/>
                  <a:gd name="f116" fmla="val 1469890"/>
                  <a:gd name="f117" fmla="val 784258"/>
                  <a:gd name="f118" fmla="val 799918"/>
                  <a:gd name="f119" fmla="val 889677"/>
                  <a:gd name="f120" fmla="val 915268"/>
                  <a:gd name="f121" fmla="val 1865978"/>
                  <a:gd name="f122" fmla="val 933984"/>
                  <a:gd name="f123" fmla="val 939332"/>
                  <a:gd name="f124" fmla="val 853392"/>
                  <a:gd name="f125" fmla="val 722381"/>
                  <a:gd name="f126" fmla="val 659741"/>
                  <a:gd name="f127" fmla="val 625365"/>
                  <a:gd name="f128" fmla="val 556231"/>
                  <a:gd name="f129" fmla="val 2062302"/>
                  <a:gd name="f130" fmla="val 526057"/>
                  <a:gd name="f131" fmla="val 2063066"/>
                  <a:gd name="f132" fmla="val 495882"/>
                  <a:gd name="f133" fmla="val 465707"/>
                  <a:gd name="f134" fmla="val 464180"/>
                  <a:gd name="f135" fmla="val 461888"/>
                  <a:gd name="f136" fmla="val 415695"/>
                  <a:gd name="f137" fmla="val 618108"/>
                  <a:gd name="f138" fmla="val 358020"/>
                  <a:gd name="f139" fmla="val 681894"/>
                  <a:gd name="f140" fmla="val 270934"/>
                  <a:gd name="f141" fmla="val 678839"/>
                  <a:gd name="f142" fmla="val 215932"/>
                  <a:gd name="f143" fmla="val 612378"/>
                  <a:gd name="f144" fmla="val 149854"/>
                  <a:gd name="f145" fmla="val 532168"/>
                  <a:gd name="f146" fmla="val 148708"/>
                  <a:gd name="f147" fmla="val 397338"/>
                  <a:gd name="f148" fmla="val 214023"/>
                  <a:gd name="f149" fmla="val 315981"/>
                  <a:gd name="f150" fmla="val 274371"/>
                  <a:gd name="f151" fmla="val 240354"/>
                  <a:gd name="f152" fmla="val 373680"/>
                  <a:gd name="f153" fmla="val 244938"/>
                  <a:gd name="f154" fmla="val 430209"/>
                  <a:gd name="f155" fmla="val 325530"/>
                  <a:gd name="f156" fmla="val 458474"/>
                  <a:gd name="f157" fmla="val 366017"/>
                  <a:gd name="f158" fmla="val 471078"/>
                  <a:gd name="f159" fmla="val 412234"/>
                  <a:gd name="f160" fmla="val 470696"/>
                  <a:gd name="f161" fmla="val 448902"/>
                  <a:gd name="f162" fmla="val 521473"/>
                  <a:gd name="f163" fmla="val 455036"/>
                  <a:gd name="f164" fmla="val 574947"/>
                  <a:gd name="f165" fmla="+- 0 0 -90"/>
                  <a:gd name="f166" fmla="*/ f3 1 2063448"/>
                  <a:gd name="f167" fmla="*/ f4 1 926831"/>
                  <a:gd name="f168" fmla="+- f7 0 f5"/>
                  <a:gd name="f169" fmla="+- f6 0 f5"/>
                  <a:gd name="f170" fmla="*/ f165 f0 1"/>
                  <a:gd name="f171" fmla="*/ f169 1 2063448"/>
                  <a:gd name="f172" fmla="*/ f168 1 926831"/>
                  <a:gd name="f173" fmla="*/ 2063448 f169 1"/>
                  <a:gd name="f174" fmla="*/ 461124 f168 1"/>
                  <a:gd name="f175" fmla="*/ 2061920 f169 1"/>
                  <a:gd name="f176" fmla="*/ 370601 f168 1"/>
                  <a:gd name="f177" fmla="*/ 2047024 f169 1"/>
                  <a:gd name="f178" fmla="*/ 267091 f168 1"/>
                  <a:gd name="f179" fmla="*/ 1971397 f169 1"/>
                  <a:gd name="f180" fmla="*/ 69620 f168 1"/>
                  <a:gd name="f181" fmla="*/ 1792642 f169 1"/>
                  <a:gd name="f182" fmla="*/ 11563 f168 1"/>
                  <a:gd name="f183" fmla="*/ 1509614 f169 1"/>
                  <a:gd name="f184" fmla="*/ 126914 f168 1"/>
                  <a:gd name="f185" fmla="*/ 1387006 f169 1"/>
                  <a:gd name="f186" fmla="*/ 164345 f168 1"/>
                  <a:gd name="f187" fmla="*/ 1190299 f169 1"/>
                  <a:gd name="f188" fmla="*/ 168547 f168 1"/>
                  <a:gd name="f189" fmla="*/ 1003905 f169 1"/>
                  <a:gd name="f190" fmla="*/ 154032 f168 1"/>
                  <a:gd name="f191" fmla="*/ 828970 f169 1"/>
                  <a:gd name="f192" fmla="*/ 131879 f168 1"/>
                  <a:gd name="f193" fmla="*/ 470314 f169 1"/>
                  <a:gd name="f194" fmla="*/ 75732 f168 1"/>
                  <a:gd name="f195" fmla="*/ 310657 f169 1"/>
                  <a:gd name="f196" fmla="*/ 59308 f168 1"/>
                  <a:gd name="f197" fmla="*/ 74991 f169 1"/>
                  <a:gd name="f198" fmla="*/ 196429 f168 1"/>
                  <a:gd name="f199" fmla="*/ 33740 f169 1"/>
                  <a:gd name="f200" fmla="*/ 275112 f168 1"/>
                  <a:gd name="f201" fmla="*/ 128 f169 1"/>
                  <a:gd name="f202" fmla="*/ 463416 f168 1"/>
                  <a:gd name="f203" fmla="*/ 651720 f168 1"/>
                  <a:gd name="f204" fmla="*/ 730402 f168 1"/>
                  <a:gd name="f205" fmla="*/ 867524 f168 1"/>
                  <a:gd name="f206" fmla="*/ 851100 f168 1"/>
                  <a:gd name="f207" fmla="*/ 794953 f168 1"/>
                  <a:gd name="f208" fmla="*/ 772799 f168 1"/>
                  <a:gd name="f209" fmla="*/ 758285 f168 1"/>
                  <a:gd name="f210" fmla="*/ 762486 f168 1"/>
                  <a:gd name="f211" fmla="*/ 799918 f168 1"/>
                  <a:gd name="f212" fmla="*/ 915268 f168 1"/>
                  <a:gd name="f213" fmla="*/ 857211 f168 1"/>
                  <a:gd name="f214" fmla="*/ 659741 f168 1"/>
                  <a:gd name="f215" fmla="*/ 556231 f168 1"/>
                  <a:gd name="f216" fmla="*/ 465707 f168 1"/>
                  <a:gd name="f217" fmla="*/ 415695 f169 1"/>
                  <a:gd name="f218" fmla="*/ 618108 f168 1"/>
                  <a:gd name="f219" fmla="*/ 215932 f169 1"/>
                  <a:gd name="f220" fmla="*/ 612378 f168 1"/>
                  <a:gd name="f221" fmla="*/ 214023 f169 1"/>
                  <a:gd name="f222" fmla="*/ 315981 f168 1"/>
                  <a:gd name="f223" fmla="*/ 430209 f169 1"/>
                  <a:gd name="f224" fmla="*/ 325530 f168 1"/>
                  <a:gd name="f225" fmla="*/ 470696 f169 1"/>
                  <a:gd name="f226" fmla="*/ 448902 f168 1"/>
                  <a:gd name="f227" fmla="*/ f170 1 f2"/>
                  <a:gd name="f228" fmla="*/ f173 1 2063448"/>
                  <a:gd name="f229" fmla="*/ f174 1 926831"/>
                  <a:gd name="f230" fmla="*/ f175 1 2063448"/>
                  <a:gd name="f231" fmla="*/ f176 1 926831"/>
                  <a:gd name="f232" fmla="*/ f177 1 2063448"/>
                  <a:gd name="f233" fmla="*/ f178 1 926831"/>
                  <a:gd name="f234" fmla="*/ f179 1 2063448"/>
                  <a:gd name="f235" fmla="*/ f180 1 926831"/>
                  <a:gd name="f236" fmla="*/ f181 1 2063448"/>
                  <a:gd name="f237" fmla="*/ f182 1 926831"/>
                  <a:gd name="f238" fmla="*/ f183 1 2063448"/>
                  <a:gd name="f239" fmla="*/ f184 1 926831"/>
                  <a:gd name="f240" fmla="*/ f185 1 2063448"/>
                  <a:gd name="f241" fmla="*/ f186 1 926831"/>
                  <a:gd name="f242" fmla="*/ f187 1 2063448"/>
                  <a:gd name="f243" fmla="*/ f188 1 926831"/>
                  <a:gd name="f244" fmla="*/ f189 1 2063448"/>
                  <a:gd name="f245" fmla="*/ f190 1 926831"/>
                  <a:gd name="f246" fmla="*/ f191 1 2063448"/>
                  <a:gd name="f247" fmla="*/ f192 1 926831"/>
                  <a:gd name="f248" fmla="*/ f193 1 2063448"/>
                  <a:gd name="f249" fmla="*/ f194 1 926831"/>
                  <a:gd name="f250" fmla="*/ f195 1 2063448"/>
                  <a:gd name="f251" fmla="*/ f196 1 926831"/>
                  <a:gd name="f252" fmla="*/ f197 1 2063448"/>
                  <a:gd name="f253" fmla="*/ f198 1 926831"/>
                  <a:gd name="f254" fmla="*/ f199 1 2063448"/>
                  <a:gd name="f255" fmla="*/ f200 1 926831"/>
                  <a:gd name="f256" fmla="*/ f201 1 2063448"/>
                  <a:gd name="f257" fmla="*/ f202 1 926831"/>
                  <a:gd name="f258" fmla="*/ f203 1 926831"/>
                  <a:gd name="f259" fmla="*/ f204 1 926831"/>
                  <a:gd name="f260" fmla="*/ f205 1 926831"/>
                  <a:gd name="f261" fmla="*/ f206 1 926831"/>
                  <a:gd name="f262" fmla="*/ f207 1 926831"/>
                  <a:gd name="f263" fmla="*/ f208 1 926831"/>
                  <a:gd name="f264" fmla="*/ f209 1 926831"/>
                  <a:gd name="f265" fmla="*/ f210 1 926831"/>
                  <a:gd name="f266" fmla="*/ f211 1 926831"/>
                  <a:gd name="f267" fmla="*/ f212 1 926831"/>
                  <a:gd name="f268" fmla="*/ f213 1 926831"/>
                  <a:gd name="f269" fmla="*/ f214 1 926831"/>
                  <a:gd name="f270" fmla="*/ f215 1 926831"/>
                  <a:gd name="f271" fmla="*/ f216 1 926831"/>
                  <a:gd name="f272" fmla="*/ f217 1 2063448"/>
                  <a:gd name="f273" fmla="*/ f218 1 926831"/>
                  <a:gd name="f274" fmla="*/ f219 1 2063448"/>
                  <a:gd name="f275" fmla="*/ f220 1 926831"/>
                  <a:gd name="f276" fmla="*/ f221 1 2063448"/>
                  <a:gd name="f277" fmla="*/ f222 1 926831"/>
                  <a:gd name="f278" fmla="*/ f223 1 2063448"/>
                  <a:gd name="f279" fmla="*/ f224 1 926831"/>
                  <a:gd name="f280" fmla="*/ f225 1 2063448"/>
                  <a:gd name="f281" fmla="*/ f226 1 926831"/>
                  <a:gd name="f282" fmla="*/ f5 1 f171"/>
                  <a:gd name="f283" fmla="*/ f6 1 f171"/>
                  <a:gd name="f284" fmla="*/ f5 1 f172"/>
                  <a:gd name="f285" fmla="*/ f7 1 f172"/>
                  <a:gd name="f286" fmla="+- f227 0 f1"/>
                  <a:gd name="f287" fmla="*/ f228 1 f171"/>
                  <a:gd name="f288" fmla="*/ f229 1 f172"/>
                  <a:gd name="f289" fmla="*/ f230 1 f171"/>
                  <a:gd name="f290" fmla="*/ f231 1 f172"/>
                  <a:gd name="f291" fmla="*/ f232 1 f171"/>
                  <a:gd name="f292" fmla="*/ f233 1 f172"/>
                  <a:gd name="f293" fmla="*/ f234 1 f171"/>
                  <a:gd name="f294" fmla="*/ f235 1 f172"/>
                  <a:gd name="f295" fmla="*/ f236 1 f171"/>
                  <a:gd name="f296" fmla="*/ f237 1 f172"/>
                  <a:gd name="f297" fmla="*/ f238 1 f171"/>
                  <a:gd name="f298" fmla="*/ f239 1 f172"/>
                  <a:gd name="f299" fmla="*/ f240 1 f171"/>
                  <a:gd name="f300" fmla="*/ f241 1 f172"/>
                  <a:gd name="f301" fmla="*/ f242 1 f171"/>
                  <a:gd name="f302" fmla="*/ f243 1 f172"/>
                  <a:gd name="f303" fmla="*/ f244 1 f171"/>
                  <a:gd name="f304" fmla="*/ f245 1 f172"/>
                  <a:gd name="f305" fmla="*/ f246 1 f171"/>
                  <a:gd name="f306" fmla="*/ f247 1 f172"/>
                  <a:gd name="f307" fmla="*/ f248 1 f171"/>
                  <a:gd name="f308" fmla="*/ f249 1 f172"/>
                  <a:gd name="f309" fmla="*/ f250 1 f171"/>
                  <a:gd name="f310" fmla="*/ f251 1 f172"/>
                  <a:gd name="f311" fmla="*/ f252 1 f171"/>
                  <a:gd name="f312" fmla="*/ f253 1 f172"/>
                  <a:gd name="f313" fmla="*/ f254 1 f171"/>
                  <a:gd name="f314" fmla="*/ f255 1 f172"/>
                  <a:gd name="f315" fmla="*/ f256 1 f171"/>
                  <a:gd name="f316" fmla="*/ f257 1 f172"/>
                  <a:gd name="f317" fmla="*/ f258 1 f172"/>
                  <a:gd name="f318" fmla="*/ f259 1 f172"/>
                  <a:gd name="f319" fmla="*/ f260 1 f172"/>
                  <a:gd name="f320" fmla="*/ f261 1 f172"/>
                  <a:gd name="f321" fmla="*/ f262 1 f172"/>
                  <a:gd name="f322" fmla="*/ f263 1 f172"/>
                  <a:gd name="f323" fmla="*/ f264 1 f172"/>
                  <a:gd name="f324" fmla="*/ f265 1 f172"/>
                  <a:gd name="f325" fmla="*/ f266 1 f172"/>
                  <a:gd name="f326" fmla="*/ f267 1 f172"/>
                  <a:gd name="f327" fmla="*/ f268 1 f172"/>
                  <a:gd name="f328" fmla="*/ f269 1 f172"/>
                  <a:gd name="f329" fmla="*/ f270 1 f172"/>
                  <a:gd name="f330" fmla="*/ f271 1 f172"/>
                  <a:gd name="f331" fmla="*/ f272 1 f171"/>
                  <a:gd name="f332" fmla="*/ f273 1 f172"/>
                  <a:gd name="f333" fmla="*/ f274 1 f171"/>
                  <a:gd name="f334" fmla="*/ f275 1 f172"/>
                  <a:gd name="f335" fmla="*/ f276 1 f171"/>
                  <a:gd name="f336" fmla="*/ f277 1 f172"/>
                  <a:gd name="f337" fmla="*/ f278 1 f171"/>
                  <a:gd name="f338" fmla="*/ f279 1 f172"/>
                  <a:gd name="f339" fmla="*/ f280 1 f171"/>
                  <a:gd name="f340" fmla="*/ f281 1 f172"/>
                  <a:gd name="f341" fmla="*/ f282 f166 1"/>
                  <a:gd name="f342" fmla="*/ f283 f166 1"/>
                  <a:gd name="f343" fmla="*/ f285 f167 1"/>
                  <a:gd name="f344" fmla="*/ f284 f167 1"/>
                  <a:gd name="f345" fmla="*/ f287 f166 1"/>
                  <a:gd name="f346" fmla="*/ f288 f167 1"/>
                  <a:gd name="f347" fmla="*/ f289 f166 1"/>
                  <a:gd name="f348" fmla="*/ f290 f167 1"/>
                  <a:gd name="f349" fmla="*/ f291 f166 1"/>
                  <a:gd name="f350" fmla="*/ f292 f167 1"/>
                  <a:gd name="f351" fmla="*/ f293 f166 1"/>
                  <a:gd name="f352" fmla="*/ f294 f167 1"/>
                  <a:gd name="f353" fmla="*/ f295 f166 1"/>
                  <a:gd name="f354" fmla="*/ f296 f167 1"/>
                  <a:gd name="f355" fmla="*/ f297 f166 1"/>
                  <a:gd name="f356" fmla="*/ f298 f167 1"/>
                  <a:gd name="f357" fmla="*/ f299 f166 1"/>
                  <a:gd name="f358" fmla="*/ f300 f167 1"/>
                  <a:gd name="f359" fmla="*/ f301 f166 1"/>
                  <a:gd name="f360" fmla="*/ f302 f167 1"/>
                  <a:gd name="f361" fmla="*/ f303 f166 1"/>
                  <a:gd name="f362" fmla="*/ f304 f167 1"/>
                  <a:gd name="f363" fmla="*/ f305 f166 1"/>
                  <a:gd name="f364" fmla="*/ f306 f167 1"/>
                  <a:gd name="f365" fmla="*/ f307 f166 1"/>
                  <a:gd name="f366" fmla="*/ f308 f167 1"/>
                  <a:gd name="f367" fmla="*/ f309 f166 1"/>
                  <a:gd name="f368" fmla="*/ f310 f167 1"/>
                  <a:gd name="f369" fmla="*/ f311 f166 1"/>
                  <a:gd name="f370" fmla="*/ f312 f167 1"/>
                  <a:gd name="f371" fmla="*/ f313 f166 1"/>
                  <a:gd name="f372" fmla="*/ f314 f167 1"/>
                  <a:gd name="f373" fmla="*/ f315 f166 1"/>
                  <a:gd name="f374" fmla="*/ f316 f167 1"/>
                  <a:gd name="f375" fmla="*/ f317 f167 1"/>
                  <a:gd name="f376" fmla="*/ f318 f167 1"/>
                  <a:gd name="f377" fmla="*/ f319 f167 1"/>
                  <a:gd name="f378" fmla="*/ f320 f167 1"/>
                  <a:gd name="f379" fmla="*/ f321 f167 1"/>
                  <a:gd name="f380" fmla="*/ f322 f167 1"/>
                  <a:gd name="f381" fmla="*/ f323 f167 1"/>
                  <a:gd name="f382" fmla="*/ f324 f167 1"/>
                  <a:gd name="f383" fmla="*/ f325 f167 1"/>
                  <a:gd name="f384" fmla="*/ f326 f167 1"/>
                  <a:gd name="f385" fmla="*/ f327 f167 1"/>
                  <a:gd name="f386" fmla="*/ f328 f167 1"/>
                  <a:gd name="f387" fmla="*/ f329 f167 1"/>
                  <a:gd name="f388" fmla="*/ f330 f167 1"/>
                  <a:gd name="f389" fmla="*/ f331 f166 1"/>
                  <a:gd name="f390" fmla="*/ f332 f167 1"/>
                  <a:gd name="f391" fmla="*/ f333 f166 1"/>
                  <a:gd name="f392" fmla="*/ f334 f167 1"/>
                  <a:gd name="f393" fmla="*/ f335 f166 1"/>
                  <a:gd name="f394" fmla="*/ f336 f167 1"/>
                  <a:gd name="f395" fmla="*/ f337 f166 1"/>
                  <a:gd name="f396" fmla="*/ f338 f167 1"/>
                  <a:gd name="f397" fmla="*/ f339 f166 1"/>
                  <a:gd name="f398" fmla="*/ f340 f1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6">
                    <a:pos x="f345" y="f346"/>
                  </a:cxn>
                  <a:cxn ang="f286">
                    <a:pos x="f347" y="f348"/>
                  </a:cxn>
                  <a:cxn ang="f286">
                    <a:pos x="f349" y="f350"/>
                  </a:cxn>
                  <a:cxn ang="f286">
                    <a:pos x="f351" y="f352"/>
                  </a:cxn>
                  <a:cxn ang="f286">
                    <a:pos x="f353" y="f354"/>
                  </a:cxn>
                  <a:cxn ang="f286">
                    <a:pos x="f355" y="f356"/>
                  </a:cxn>
                  <a:cxn ang="f286">
                    <a:pos x="f357" y="f358"/>
                  </a:cxn>
                  <a:cxn ang="f286">
                    <a:pos x="f359" y="f360"/>
                  </a:cxn>
                  <a:cxn ang="f286">
                    <a:pos x="f361" y="f362"/>
                  </a:cxn>
                  <a:cxn ang="f286">
                    <a:pos x="f363" y="f364"/>
                  </a:cxn>
                  <a:cxn ang="f286">
                    <a:pos x="f365" y="f366"/>
                  </a:cxn>
                  <a:cxn ang="f286">
                    <a:pos x="f367" y="f368"/>
                  </a:cxn>
                  <a:cxn ang="f286">
                    <a:pos x="f369" y="f370"/>
                  </a:cxn>
                  <a:cxn ang="f286">
                    <a:pos x="f371" y="f372"/>
                  </a:cxn>
                  <a:cxn ang="f286">
                    <a:pos x="f373" y="f374"/>
                  </a:cxn>
                  <a:cxn ang="f286">
                    <a:pos x="f371" y="f375"/>
                  </a:cxn>
                  <a:cxn ang="f286">
                    <a:pos x="f369" y="f376"/>
                  </a:cxn>
                  <a:cxn ang="f286">
                    <a:pos x="f367" y="f377"/>
                  </a:cxn>
                  <a:cxn ang="f286">
                    <a:pos x="f365" y="f378"/>
                  </a:cxn>
                  <a:cxn ang="f286">
                    <a:pos x="f363" y="f379"/>
                  </a:cxn>
                  <a:cxn ang="f286">
                    <a:pos x="f361" y="f380"/>
                  </a:cxn>
                  <a:cxn ang="f286">
                    <a:pos x="f359" y="f381"/>
                  </a:cxn>
                  <a:cxn ang="f286">
                    <a:pos x="f357" y="f382"/>
                  </a:cxn>
                  <a:cxn ang="f286">
                    <a:pos x="f355" y="f383"/>
                  </a:cxn>
                  <a:cxn ang="f286">
                    <a:pos x="f353" y="f384"/>
                  </a:cxn>
                  <a:cxn ang="f286">
                    <a:pos x="f351" y="f385"/>
                  </a:cxn>
                  <a:cxn ang="f286">
                    <a:pos x="f349" y="f386"/>
                  </a:cxn>
                  <a:cxn ang="f286">
                    <a:pos x="f347" y="f387"/>
                  </a:cxn>
                  <a:cxn ang="f286">
                    <a:pos x="f345" y="f388"/>
                  </a:cxn>
                  <a:cxn ang="f286">
                    <a:pos x="f345" y="f388"/>
                  </a:cxn>
                  <a:cxn ang="f286">
                    <a:pos x="f345" y="f346"/>
                  </a:cxn>
                  <a:cxn ang="f286">
                    <a:pos x="f389" y="f390"/>
                  </a:cxn>
                  <a:cxn ang="f286">
                    <a:pos x="f391" y="f392"/>
                  </a:cxn>
                  <a:cxn ang="f286">
                    <a:pos x="f393" y="f394"/>
                  </a:cxn>
                  <a:cxn ang="f286">
                    <a:pos x="f395" y="f396"/>
                  </a:cxn>
                  <a:cxn ang="f286">
                    <a:pos x="f397" y="f398"/>
                  </a:cxn>
                  <a:cxn ang="f286">
                    <a:pos x="f389" y="f390"/>
                  </a:cxn>
                </a:cxnLst>
                <a:rect l="f341" t="f344" r="f342" b="f343"/>
                <a:pathLst>
                  <a:path w="2063448" h="926831">
                    <a:moveTo>
                      <a:pt x="f6" y="f8"/>
                    </a:moveTo>
                    <a:cubicBezTo>
                      <a:pt x="f6" y="f8"/>
                      <a:pt x="f9" y="f10"/>
                      <a:pt x="f9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33"/>
                      <a:pt x="f63" y="f64"/>
                    </a:cubicBezTo>
                    <a:cubicBezTo>
                      <a:pt x="f65" y="f23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13"/>
                      <a:pt x="f83" y="f84"/>
                      <a:pt x="f85" y="f86"/>
                    </a:cubicBezTo>
                    <a:cubicBezTo>
                      <a:pt x="f83" y="f87"/>
                      <a:pt x="f82" y="f88"/>
                      <a:pt x="f80" y="f89"/>
                    </a:cubicBezTo>
                    <a:cubicBezTo>
                      <a:pt x="f78" y="f90"/>
                      <a:pt x="f91" y="f92"/>
                      <a:pt x="f74" y="f93"/>
                    </a:cubicBezTo>
                    <a:cubicBezTo>
                      <a:pt x="f72" y="f94"/>
                      <a:pt x="f70" y="f95"/>
                      <a:pt x="f68" y="f96"/>
                    </a:cubicBezTo>
                    <a:cubicBezTo>
                      <a:pt x="f66" y="f97"/>
                      <a:pt x="f65" y="f98"/>
                      <a:pt x="f63" y="f99"/>
                    </a:cubicBezTo>
                    <a:cubicBezTo>
                      <a:pt x="f62" y="f100"/>
                      <a:pt x="f60" y="f101"/>
                      <a:pt x="f58" y="f102"/>
                    </a:cubicBezTo>
                    <a:cubicBezTo>
                      <a:pt x="f103" y="f104"/>
                      <a:pt x="f54" y="f105"/>
                      <a:pt x="f52" y="f106"/>
                    </a:cubicBezTo>
                    <a:cubicBezTo>
                      <a:pt x="f50" y="f107"/>
                      <a:pt x="f48" y="f108"/>
                      <a:pt x="f46" y="f109"/>
                    </a:cubicBezTo>
                    <a:cubicBezTo>
                      <a:pt x="f110" y="f111"/>
                      <a:pt x="f112" y="f113"/>
                      <a:pt x="f40" y="f114"/>
                    </a:cubicBezTo>
                    <a:cubicBezTo>
                      <a:pt x="f38" y="f115"/>
                      <a:pt x="f116" y="f117"/>
                      <a:pt x="f34" y="f118"/>
                    </a:cubicBezTo>
                    <a:cubicBezTo>
                      <a:pt x="f32" y="f100"/>
                      <a:pt x="f30" y="f119"/>
                      <a:pt x="f28" y="f120"/>
                    </a:cubicBezTo>
                    <a:cubicBezTo>
                      <a:pt x="f121" y="f122"/>
                      <a:pt x="f24" y="f123"/>
                      <a:pt x="f22" y="f98"/>
                    </a:cubicBezTo>
                    <a:cubicBezTo>
                      <a:pt x="f20" y="f124"/>
                      <a:pt x="f18" y="f125"/>
                      <a:pt x="f16" y="f126"/>
                    </a:cubicBezTo>
                    <a:cubicBezTo>
                      <a:pt x="f14" y="f127"/>
                      <a:pt x="f12" y="f88"/>
                      <a:pt x="f9" y="f128"/>
                    </a:cubicBezTo>
                    <a:cubicBezTo>
                      <a:pt x="f129" y="f130"/>
                      <a:pt x="f131" y="f132"/>
                      <a:pt x="f6" y="f133"/>
                    </a:cubicBezTo>
                    <a:lnTo>
                      <a:pt x="f6" y="f133"/>
                    </a:lnTo>
                    <a:cubicBezTo>
                      <a:pt x="f6" y="f134"/>
                      <a:pt x="f6" y="f135"/>
                      <a:pt x="f6" y="f8"/>
                    </a:cubicBezTo>
                    <a:close/>
                    <a:moveTo>
                      <a:pt x="f136" y="f137"/>
                    </a:move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8" y="f149"/>
                    </a:cubicBezTo>
                    <a:cubicBezTo>
                      <a:pt x="f150" y="f151"/>
                      <a:pt x="f152" y="f153"/>
                      <a:pt x="f154" y="f155"/>
                    </a:cubicBezTo>
                    <a:cubicBezTo>
                      <a:pt x="f156" y="f157"/>
                      <a:pt x="f158" y="f159"/>
                      <a:pt x="f160" y="f161"/>
                    </a:cubicBezTo>
                    <a:cubicBezTo>
                      <a:pt x="f160" y="f162"/>
                      <a:pt x="f163" y="f164"/>
                      <a:pt x="f136" y="f13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3" name="Freeform: Shape 158"/>
              <p:cNvSpPr/>
              <p:nvPr/>
            </p:nvSpPr>
            <p:spPr>
              <a:xfrm rot="12101075">
                <a:off x="4395440" y="3680732"/>
                <a:ext cx="594076" cy="9088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2846"/>
                  <a:gd name="f7" fmla="val 876331"/>
                  <a:gd name="f8" fmla="val 4966"/>
                  <a:gd name="f9" fmla="val 146491"/>
                  <a:gd name="f10" fmla="val 90905"/>
                  <a:gd name="f11" fmla="val 114025"/>
                  <a:gd name="f12" fmla="val 171880"/>
                  <a:gd name="f13" fmla="val 73156"/>
                  <a:gd name="f14" fmla="val 255146"/>
                  <a:gd name="f15" fmla="val 37252"/>
                  <a:gd name="f16" fmla="val 290668"/>
                  <a:gd name="f17" fmla="val 21974"/>
                  <a:gd name="f18" fmla="val 327717"/>
                  <a:gd name="f19" fmla="val 11279"/>
                  <a:gd name="f20" fmla="val 365531"/>
                  <a:gd name="f21" fmla="val 3640"/>
                  <a:gd name="f22" fmla="val 425498"/>
                  <a:gd name="f23" fmla="+- 0 0 8201"/>
                  <a:gd name="f24" fmla="val 460638"/>
                  <a:gd name="f25" fmla="val 8223"/>
                  <a:gd name="f26" fmla="val 490048"/>
                  <a:gd name="f27" fmla="val 62079"/>
                  <a:gd name="f28" fmla="val 523278"/>
                  <a:gd name="f29" fmla="val 123192"/>
                  <a:gd name="f30" fmla="val 545432"/>
                  <a:gd name="f31" fmla="val 188506"/>
                  <a:gd name="f32" fmla="val 556890"/>
                  <a:gd name="f33" fmla="val 257258"/>
                  <a:gd name="f34" fmla="val 582099"/>
                  <a:gd name="f35" fmla="val 406602"/>
                  <a:gd name="f36" fmla="val 578662"/>
                  <a:gd name="f37" fmla="val 554419"/>
                  <a:gd name="f38" fmla="val 537793"/>
                  <a:gd name="f39" fmla="val 700708"/>
                  <a:gd name="f40" fmla="val 527098"/>
                  <a:gd name="f41" fmla="val 738521"/>
                  <a:gd name="f42" fmla="val 511820"/>
                  <a:gd name="f43" fmla="val 774807"/>
                  <a:gd name="f44" fmla="val 493104"/>
                  <a:gd name="f45" fmla="val 809565"/>
                  <a:gd name="f46" fmla="val 870296"/>
                  <a:gd name="f47" fmla="val 423588"/>
                  <a:gd name="f48" fmla="val 885574"/>
                  <a:gd name="f49" fmla="val 355982"/>
                  <a:gd name="f50" fmla="val 871442"/>
                  <a:gd name="f51" fmla="val 292577"/>
                  <a:gd name="f52" fmla="val 858455"/>
                  <a:gd name="f53" fmla="val 235284"/>
                  <a:gd name="f54" fmla="val 830572"/>
                  <a:gd name="f55" fmla="val 176845"/>
                  <a:gd name="f56" fmla="val 804981"/>
                  <a:gd name="f57" fmla="val 119552"/>
                  <a:gd name="f58" fmla="val 780154"/>
                  <a:gd name="f59" fmla="val 63404"/>
                  <a:gd name="f60" fmla="val 752653"/>
                  <a:gd name="f61" fmla="val 732410"/>
                  <a:gd name="f62" fmla="val 46981"/>
                  <a:gd name="f63" fmla="val 727826"/>
                  <a:gd name="f64" fmla="val 681992"/>
                  <a:gd name="f65" fmla="val 47362"/>
                  <a:gd name="f66" fmla="val 640741"/>
                  <a:gd name="f67" fmla="val 49654"/>
                  <a:gd name="f68" fmla="val 599108"/>
                  <a:gd name="f69" fmla="val 557856"/>
                  <a:gd name="f70" fmla="val 45835"/>
                  <a:gd name="f71" fmla="val 531884"/>
                  <a:gd name="f72" fmla="val 56148"/>
                  <a:gd name="f73" fmla="val 528446"/>
                  <a:gd name="f74" fmla="val 78301"/>
                  <a:gd name="f75" fmla="val 528828"/>
                  <a:gd name="f76" fmla="val 150490"/>
                  <a:gd name="f77" fmla="val 529974"/>
                  <a:gd name="f78" fmla="val 222680"/>
                  <a:gd name="f79" fmla="val 529210"/>
                  <a:gd name="f80" fmla="val 294869"/>
                  <a:gd name="f81" fmla="val 339940"/>
                  <a:gd name="f82" fmla="val 354072"/>
                  <a:gd name="f83" fmla="val 515077"/>
                  <a:gd name="f84" fmla="val 469243"/>
                  <a:gd name="f85" fmla="val 452437"/>
                  <a:gd name="f86" fmla="val 354454"/>
                  <a:gd name="f87" fmla="val 435631"/>
                  <a:gd name="f88" fmla="val 419207"/>
                  <a:gd name="f89" fmla="val 353690"/>
                  <a:gd name="f90" fmla="val 386359"/>
                  <a:gd name="f91" fmla="val 338412"/>
                  <a:gd name="f92" fmla="val 370699"/>
                  <a:gd name="f93" fmla="val 305564"/>
                  <a:gd name="f94" fmla="val 370317"/>
                  <a:gd name="f95" fmla="val 229173"/>
                  <a:gd name="f96" fmla="val 369935"/>
                  <a:gd name="f97" fmla="val 152400"/>
                  <a:gd name="f98" fmla="val 369171"/>
                  <a:gd name="f99" fmla="val 76009"/>
                  <a:gd name="f100" fmla="val 54620"/>
                  <a:gd name="f101" fmla="val 371081"/>
                  <a:gd name="f102" fmla="val 366115"/>
                  <a:gd name="f103" fmla="val 47744"/>
                  <a:gd name="f104" fmla="val 343962"/>
                  <a:gd name="f105" fmla="val 48890"/>
                  <a:gd name="f106" fmla="val 288578"/>
                  <a:gd name="f107" fmla="val 233195"/>
                  <a:gd name="f108" fmla="val 177811"/>
                  <a:gd name="f109" fmla="val 48509"/>
                  <a:gd name="f110" fmla="val 151456"/>
                  <a:gd name="f111" fmla="val 41633"/>
                  <a:gd name="f112" fmla="val 140380"/>
                  <a:gd name="f113" fmla="val 15278"/>
                  <a:gd name="f114" fmla="val 145727"/>
                  <a:gd name="f115" fmla="val 11841"/>
                  <a:gd name="f116" fmla="val 146873"/>
                  <a:gd name="f117" fmla="val 8021"/>
                  <a:gd name="f118" fmla="+- 0 0 -90"/>
                  <a:gd name="f119" fmla="*/ f3 1 572846"/>
                  <a:gd name="f120" fmla="*/ f4 1 876331"/>
                  <a:gd name="f121" fmla="+- f7 0 f5"/>
                  <a:gd name="f122" fmla="+- f6 0 f5"/>
                  <a:gd name="f123" fmla="*/ f118 f0 1"/>
                  <a:gd name="f124" fmla="*/ f122 1 572846"/>
                  <a:gd name="f125" fmla="*/ f121 1 876331"/>
                  <a:gd name="f126" fmla="*/ 4966 f122 1"/>
                  <a:gd name="f127" fmla="*/ 146491 f121 1"/>
                  <a:gd name="f128" fmla="*/ 255146 f122 1"/>
                  <a:gd name="f129" fmla="*/ 37252 f121 1"/>
                  <a:gd name="f130" fmla="*/ 365531 f122 1"/>
                  <a:gd name="f131" fmla="*/ 3640 f121 1"/>
                  <a:gd name="f132" fmla="*/ 490048 f122 1"/>
                  <a:gd name="f133" fmla="*/ 62079 f121 1"/>
                  <a:gd name="f134" fmla="*/ 556890 f122 1"/>
                  <a:gd name="f135" fmla="*/ 257258 f121 1"/>
                  <a:gd name="f136" fmla="*/ 537793 f122 1"/>
                  <a:gd name="f137" fmla="*/ 700708 f121 1"/>
                  <a:gd name="f138" fmla="*/ 493104 f122 1"/>
                  <a:gd name="f139" fmla="*/ 809565 f121 1"/>
                  <a:gd name="f140" fmla="*/ 355982 f122 1"/>
                  <a:gd name="f141" fmla="*/ 871442 f121 1"/>
                  <a:gd name="f142" fmla="*/ 176845 f122 1"/>
                  <a:gd name="f143" fmla="*/ 804981 f121 1"/>
                  <a:gd name="f144" fmla="*/ 0 f122 1"/>
                  <a:gd name="f145" fmla="*/ 732410 f121 1"/>
                  <a:gd name="f146" fmla="*/ 46981 f122 1"/>
                  <a:gd name="f147" fmla="*/ 681992 f121 1"/>
                  <a:gd name="f148" fmla="*/ 47362 f122 1"/>
                  <a:gd name="f149" fmla="*/ 557856 f121 1"/>
                  <a:gd name="f150" fmla="*/ 78301 f122 1"/>
                  <a:gd name="f151" fmla="*/ 528828 f121 1"/>
                  <a:gd name="f152" fmla="*/ 294869 f122 1"/>
                  <a:gd name="f153" fmla="*/ 529210 f121 1"/>
                  <a:gd name="f154" fmla="*/ 354072 f122 1"/>
                  <a:gd name="f155" fmla="*/ 469243 f121 1"/>
                  <a:gd name="f156" fmla="*/ 419207 f121 1"/>
                  <a:gd name="f157" fmla="*/ 305564 f122 1"/>
                  <a:gd name="f158" fmla="*/ 370317 f121 1"/>
                  <a:gd name="f159" fmla="*/ 76009 f122 1"/>
                  <a:gd name="f160" fmla="*/ 370699 f121 1"/>
                  <a:gd name="f161" fmla="*/ 47744 f122 1"/>
                  <a:gd name="f162" fmla="*/ 343962 f121 1"/>
                  <a:gd name="f163" fmla="*/ 177811 f121 1"/>
                  <a:gd name="f164" fmla="*/ 15278 f122 1"/>
                  <a:gd name="f165" fmla="*/ 145727 f121 1"/>
                  <a:gd name="f166" fmla="*/ f123 1 f2"/>
                  <a:gd name="f167" fmla="*/ f126 1 572846"/>
                  <a:gd name="f168" fmla="*/ f127 1 876331"/>
                  <a:gd name="f169" fmla="*/ f128 1 572846"/>
                  <a:gd name="f170" fmla="*/ f129 1 876331"/>
                  <a:gd name="f171" fmla="*/ f130 1 572846"/>
                  <a:gd name="f172" fmla="*/ f131 1 876331"/>
                  <a:gd name="f173" fmla="*/ f132 1 572846"/>
                  <a:gd name="f174" fmla="*/ f133 1 876331"/>
                  <a:gd name="f175" fmla="*/ f134 1 572846"/>
                  <a:gd name="f176" fmla="*/ f135 1 876331"/>
                  <a:gd name="f177" fmla="*/ f136 1 572846"/>
                  <a:gd name="f178" fmla="*/ f137 1 876331"/>
                  <a:gd name="f179" fmla="*/ f138 1 572846"/>
                  <a:gd name="f180" fmla="*/ f139 1 876331"/>
                  <a:gd name="f181" fmla="*/ f140 1 572846"/>
                  <a:gd name="f182" fmla="*/ f141 1 876331"/>
                  <a:gd name="f183" fmla="*/ f142 1 572846"/>
                  <a:gd name="f184" fmla="*/ f143 1 876331"/>
                  <a:gd name="f185" fmla="*/ f144 1 572846"/>
                  <a:gd name="f186" fmla="*/ f145 1 876331"/>
                  <a:gd name="f187" fmla="*/ f146 1 572846"/>
                  <a:gd name="f188" fmla="*/ f147 1 876331"/>
                  <a:gd name="f189" fmla="*/ f148 1 572846"/>
                  <a:gd name="f190" fmla="*/ f149 1 876331"/>
                  <a:gd name="f191" fmla="*/ f150 1 572846"/>
                  <a:gd name="f192" fmla="*/ f151 1 876331"/>
                  <a:gd name="f193" fmla="*/ f152 1 572846"/>
                  <a:gd name="f194" fmla="*/ f153 1 876331"/>
                  <a:gd name="f195" fmla="*/ f154 1 572846"/>
                  <a:gd name="f196" fmla="*/ f155 1 876331"/>
                  <a:gd name="f197" fmla="*/ f156 1 876331"/>
                  <a:gd name="f198" fmla="*/ f157 1 572846"/>
                  <a:gd name="f199" fmla="*/ f158 1 876331"/>
                  <a:gd name="f200" fmla="*/ f159 1 572846"/>
                  <a:gd name="f201" fmla="*/ f160 1 876331"/>
                  <a:gd name="f202" fmla="*/ f161 1 572846"/>
                  <a:gd name="f203" fmla="*/ f162 1 876331"/>
                  <a:gd name="f204" fmla="*/ f163 1 876331"/>
                  <a:gd name="f205" fmla="*/ f164 1 572846"/>
                  <a:gd name="f206" fmla="*/ f165 1 876331"/>
                  <a:gd name="f207" fmla="*/ f5 1 f124"/>
                  <a:gd name="f208" fmla="*/ f6 1 f124"/>
                  <a:gd name="f209" fmla="*/ f5 1 f125"/>
                  <a:gd name="f210" fmla="*/ f7 1 f125"/>
                  <a:gd name="f211" fmla="+- f166 0 f1"/>
                  <a:gd name="f212" fmla="*/ f167 1 f124"/>
                  <a:gd name="f213" fmla="*/ f168 1 f125"/>
                  <a:gd name="f214" fmla="*/ f169 1 f124"/>
                  <a:gd name="f215" fmla="*/ f170 1 f125"/>
                  <a:gd name="f216" fmla="*/ f171 1 f124"/>
                  <a:gd name="f217" fmla="*/ f172 1 f125"/>
                  <a:gd name="f218" fmla="*/ f173 1 f124"/>
                  <a:gd name="f219" fmla="*/ f174 1 f125"/>
                  <a:gd name="f220" fmla="*/ f175 1 f124"/>
                  <a:gd name="f221" fmla="*/ f176 1 f125"/>
                  <a:gd name="f222" fmla="*/ f177 1 f124"/>
                  <a:gd name="f223" fmla="*/ f178 1 f125"/>
                  <a:gd name="f224" fmla="*/ f179 1 f124"/>
                  <a:gd name="f225" fmla="*/ f180 1 f125"/>
                  <a:gd name="f226" fmla="*/ f181 1 f124"/>
                  <a:gd name="f227" fmla="*/ f182 1 f125"/>
                  <a:gd name="f228" fmla="*/ f183 1 f124"/>
                  <a:gd name="f229" fmla="*/ f184 1 f125"/>
                  <a:gd name="f230" fmla="*/ f185 1 f124"/>
                  <a:gd name="f231" fmla="*/ f186 1 f125"/>
                  <a:gd name="f232" fmla="*/ f187 1 f124"/>
                  <a:gd name="f233" fmla="*/ f188 1 f125"/>
                  <a:gd name="f234" fmla="*/ f189 1 f124"/>
                  <a:gd name="f235" fmla="*/ f190 1 f125"/>
                  <a:gd name="f236" fmla="*/ f191 1 f124"/>
                  <a:gd name="f237" fmla="*/ f192 1 f125"/>
                  <a:gd name="f238" fmla="*/ f193 1 f124"/>
                  <a:gd name="f239" fmla="*/ f194 1 f125"/>
                  <a:gd name="f240" fmla="*/ f195 1 f124"/>
                  <a:gd name="f241" fmla="*/ f196 1 f125"/>
                  <a:gd name="f242" fmla="*/ f197 1 f125"/>
                  <a:gd name="f243" fmla="*/ f198 1 f124"/>
                  <a:gd name="f244" fmla="*/ f199 1 f125"/>
                  <a:gd name="f245" fmla="*/ f200 1 f124"/>
                  <a:gd name="f246" fmla="*/ f201 1 f125"/>
                  <a:gd name="f247" fmla="*/ f202 1 f124"/>
                  <a:gd name="f248" fmla="*/ f203 1 f125"/>
                  <a:gd name="f249" fmla="*/ f204 1 f125"/>
                  <a:gd name="f250" fmla="*/ f205 1 f124"/>
                  <a:gd name="f251" fmla="*/ f206 1 f125"/>
                  <a:gd name="f252" fmla="*/ f207 f119 1"/>
                  <a:gd name="f253" fmla="*/ f208 f119 1"/>
                  <a:gd name="f254" fmla="*/ f210 f120 1"/>
                  <a:gd name="f255" fmla="*/ f209 f120 1"/>
                  <a:gd name="f256" fmla="*/ f212 f119 1"/>
                  <a:gd name="f257" fmla="*/ f213 f120 1"/>
                  <a:gd name="f258" fmla="*/ f214 f119 1"/>
                  <a:gd name="f259" fmla="*/ f215 f120 1"/>
                  <a:gd name="f260" fmla="*/ f216 f119 1"/>
                  <a:gd name="f261" fmla="*/ f217 f120 1"/>
                  <a:gd name="f262" fmla="*/ f218 f119 1"/>
                  <a:gd name="f263" fmla="*/ f219 f120 1"/>
                  <a:gd name="f264" fmla="*/ f220 f119 1"/>
                  <a:gd name="f265" fmla="*/ f221 f120 1"/>
                  <a:gd name="f266" fmla="*/ f222 f119 1"/>
                  <a:gd name="f267" fmla="*/ f223 f120 1"/>
                  <a:gd name="f268" fmla="*/ f224 f119 1"/>
                  <a:gd name="f269" fmla="*/ f225 f120 1"/>
                  <a:gd name="f270" fmla="*/ f226 f119 1"/>
                  <a:gd name="f271" fmla="*/ f227 f120 1"/>
                  <a:gd name="f272" fmla="*/ f228 f119 1"/>
                  <a:gd name="f273" fmla="*/ f229 f120 1"/>
                  <a:gd name="f274" fmla="*/ f230 f119 1"/>
                  <a:gd name="f275" fmla="*/ f231 f120 1"/>
                  <a:gd name="f276" fmla="*/ f232 f119 1"/>
                  <a:gd name="f277" fmla="*/ f233 f120 1"/>
                  <a:gd name="f278" fmla="*/ f234 f119 1"/>
                  <a:gd name="f279" fmla="*/ f235 f120 1"/>
                  <a:gd name="f280" fmla="*/ f236 f119 1"/>
                  <a:gd name="f281" fmla="*/ f237 f120 1"/>
                  <a:gd name="f282" fmla="*/ f238 f119 1"/>
                  <a:gd name="f283" fmla="*/ f239 f120 1"/>
                  <a:gd name="f284" fmla="*/ f240 f119 1"/>
                  <a:gd name="f285" fmla="*/ f241 f120 1"/>
                  <a:gd name="f286" fmla="*/ f242 f120 1"/>
                  <a:gd name="f287" fmla="*/ f243 f119 1"/>
                  <a:gd name="f288" fmla="*/ f244 f120 1"/>
                  <a:gd name="f289" fmla="*/ f245 f119 1"/>
                  <a:gd name="f290" fmla="*/ f246 f120 1"/>
                  <a:gd name="f291" fmla="*/ f247 f119 1"/>
                  <a:gd name="f292" fmla="*/ f248 f120 1"/>
                  <a:gd name="f293" fmla="*/ f249 f120 1"/>
                  <a:gd name="f294" fmla="*/ f250 f119 1"/>
                  <a:gd name="f295" fmla="*/ f251 f1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1">
                    <a:pos x="f256" y="f257"/>
                  </a:cxn>
                  <a:cxn ang="f211">
                    <a:pos x="f258" y="f259"/>
                  </a:cxn>
                  <a:cxn ang="f211">
                    <a:pos x="f260" y="f261"/>
                  </a:cxn>
                  <a:cxn ang="f211">
                    <a:pos x="f262" y="f263"/>
                  </a:cxn>
                  <a:cxn ang="f211">
                    <a:pos x="f264" y="f265"/>
                  </a:cxn>
                  <a:cxn ang="f211">
                    <a:pos x="f266" y="f267"/>
                  </a:cxn>
                  <a:cxn ang="f211">
                    <a:pos x="f268" y="f269"/>
                  </a:cxn>
                  <a:cxn ang="f211">
                    <a:pos x="f270" y="f271"/>
                  </a:cxn>
                  <a:cxn ang="f211">
                    <a:pos x="f272" y="f273"/>
                  </a:cxn>
                  <a:cxn ang="f211">
                    <a:pos x="f274" y="f275"/>
                  </a:cxn>
                  <a:cxn ang="f211">
                    <a:pos x="f276" y="f277"/>
                  </a:cxn>
                  <a:cxn ang="f211">
                    <a:pos x="f278" y="f279"/>
                  </a:cxn>
                  <a:cxn ang="f211">
                    <a:pos x="f280" y="f281"/>
                  </a:cxn>
                  <a:cxn ang="f211">
                    <a:pos x="f282" y="f283"/>
                  </a:cxn>
                  <a:cxn ang="f211">
                    <a:pos x="f284" y="f285"/>
                  </a:cxn>
                  <a:cxn ang="f211">
                    <a:pos x="f284" y="f286"/>
                  </a:cxn>
                  <a:cxn ang="f211">
                    <a:pos x="f287" y="f288"/>
                  </a:cxn>
                  <a:cxn ang="f211">
                    <a:pos x="f289" y="f290"/>
                  </a:cxn>
                  <a:cxn ang="f211">
                    <a:pos x="f291" y="f292"/>
                  </a:cxn>
                  <a:cxn ang="f211">
                    <a:pos x="f291" y="f293"/>
                  </a:cxn>
                  <a:cxn ang="f211">
                    <a:pos x="f294" y="f295"/>
                  </a:cxn>
                  <a:cxn ang="f211">
                    <a:pos x="f256" y="f257"/>
                  </a:cxn>
                </a:cxnLst>
                <a:rect l="f252" t="f255" r="f253" b="f254"/>
                <a:pathLst>
                  <a:path w="572846" h="87633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24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5" y="f61"/>
                    </a:cubicBezTo>
                    <a:cubicBezTo>
                      <a:pt x="f62" y="f63"/>
                      <a:pt x="f62" y="f63"/>
                      <a:pt x="f62" y="f64"/>
                    </a:cubicBezTo>
                    <a:cubicBezTo>
                      <a:pt x="f65" y="f66"/>
                      <a:pt x="f67" y="f68"/>
                      <a:pt x="f65" y="f69"/>
                    </a:cubicBez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79"/>
                    </a:cubicBezTo>
                    <a:cubicBezTo>
                      <a:pt x="f81" y="f79"/>
                      <a:pt x="f82" y="f83"/>
                      <a:pt x="f82" y="f84"/>
                    </a:cubicBezTo>
                    <a:cubicBezTo>
                      <a:pt x="f82" y="f85"/>
                      <a:pt x="f86" y="f87"/>
                      <a:pt x="f82" y="f88"/>
                    </a:cubicBezTo>
                    <a:cubicBezTo>
                      <a:pt x="f89" y="f90"/>
                      <a:pt x="f91" y="f92"/>
                      <a:pt x="f93" y="f94"/>
                    </a:cubicBezTo>
                    <a:cubicBezTo>
                      <a:pt x="f95" y="f96"/>
                      <a:pt x="f97" y="f98"/>
                      <a:pt x="f99" y="f92"/>
                    </a:cubicBezTo>
                    <a:cubicBezTo>
                      <a:pt x="f100" y="f101"/>
                      <a:pt x="f65" y="f102"/>
                      <a:pt x="f103" y="f104"/>
                    </a:cubicBezTo>
                    <a:cubicBezTo>
                      <a:pt x="f105" y="f106"/>
                      <a:pt x="f70" y="f107"/>
                      <a:pt x="f103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9"/>
                      <a:pt x="f8" y="f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4" name="Freeform: Shape 159"/>
              <p:cNvSpPr/>
              <p:nvPr/>
            </p:nvSpPr>
            <p:spPr>
              <a:xfrm rot="12101075">
                <a:off x="5304481" y="4275631"/>
                <a:ext cx="139107" cy="2369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4136"/>
                  <a:gd name="f7" fmla="val 228456"/>
                  <a:gd name="f8" fmla="val 424"/>
                  <a:gd name="f9" fmla="val 114608"/>
                  <a:gd name="f10" fmla="val 82906"/>
                  <a:gd name="f11" fmla="val 1188"/>
                  <a:gd name="f12" fmla="val 51586"/>
                  <a:gd name="f13" fmla="val 42"/>
                  <a:gd name="f14" fmla="val 19884"/>
                  <a:gd name="f15" fmla="+- 0 0 340"/>
                  <a:gd name="f16" fmla="val 6133"/>
                  <a:gd name="f17" fmla="val 1570"/>
                  <a:gd name="f18" fmla="+- 0 0 360"/>
                  <a:gd name="f19" fmla="val 17994"/>
                  <a:gd name="f20" fmla="val 22"/>
                  <a:gd name="f21" fmla="val 51224"/>
                  <a:gd name="f22" fmla="val 1168"/>
                  <a:gd name="f23" fmla="val 84836"/>
                  <a:gd name="f24" fmla="val 118066"/>
                  <a:gd name="f25" fmla="val 131053"/>
                  <a:gd name="f26" fmla="val 134490"/>
                  <a:gd name="f27" fmla="val 4223"/>
                  <a:gd name="f28" fmla="val 134108"/>
                  <a:gd name="f29" fmla="val 16446"/>
                  <a:gd name="f30" fmla="val 133727"/>
                  <a:gd name="f31" fmla="val 27905"/>
                  <a:gd name="f32" fmla="val 35544"/>
                  <a:gd name="f33" fmla="val 36308"/>
                  <a:gd name="f34" fmla="val 78725"/>
                  <a:gd name="f35" fmla="val 38217"/>
                  <a:gd name="f36" fmla="val 66120"/>
                  <a:gd name="f37" fmla="val 52732"/>
                  <a:gd name="f38" fmla="val 65739"/>
                  <a:gd name="f39" fmla="val 92073"/>
                  <a:gd name="f40" fmla="val 107733"/>
                  <a:gd name="f41" fmla="val 123775"/>
                  <a:gd name="f42" fmla="val 139436"/>
                  <a:gd name="f43" fmla="val 176103"/>
                  <a:gd name="f44" fmla="val 81017"/>
                  <a:gd name="f45" fmla="val 193291"/>
                  <a:gd name="f46" fmla="val 117684"/>
                  <a:gd name="f47" fmla="val 194055"/>
                  <a:gd name="f48" fmla="val 132581"/>
                  <a:gd name="f49" fmla="val 194437"/>
                  <a:gd name="f50" fmla="val 200166"/>
                  <a:gd name="f51" fmla="val 212389"/>
                  <a:gd name="f52" fmla="val 224993"/>
                  <a:gd name="f53" fmla="val 130671"/>
                  <a:gd name="f54" fmla="val 228813"/>
                  <a:gd name="f55" fmla="val 228431"/>
                  <a:gd name="f56" fmla="val 83691"/>
                  <a:gd name="f57" fmla="val 227667"/>
                  <a:gd name="f58" fmla="val 49696"/>
                  <a:gd name="f59" fmla="val 227285"/>
                  <a:gd name="f60" fmla="val 15321"/>
                  <a:gd name="f61" fmla="val 223084"/>
                  <a:gd name="f62" fmla="val 211625"/>
                  <a:gd name="f63" fmla="val 179541"/>
                  <a:gd name="f64" fmla="val 147075"/>
                  <a:gd name="f65" fmla="+- 0 0 -90"/>
                  <a:gd name="f66" fmla="*/ f3 1 134136"/>
                  <a:gd name="f67" fmla="*/ f4 1 228456"/>
                  <a:gd name="f68" fmla="+- f7 0 f5"/>
                  <a:gd name="f69" fmla="+- f6 0 f5"/>
                  <a:gd name="f70" fmla="*/ f65 f0 1"/>
                  <a:gd name="f71" fmla="*/ f69 1 134136"/>
                  <a:gd name="f72" fmla="*/ f68 1 228456"/>
                  <a:gd name="f73" fmla="*/ 424 f69 1"/>
                  <a:gd name="f74" fmla="*/ 114608 f68 1"/>
                  <a:gd name="f75" fmla="*/ 42 f69 1"/>
                  <a:gd name="f76" fmla="*/ 19884 f68 1"/>
                  <a:gd name="f77" fmla="*/ 17994 f69 1"/>
                  <a:gd name="f78" fmla="*/ 22 f68 1"/>
                  <a:gd name="f79" fmla="*/ 118066 f69 1"/>
                  <a:gd name="f80" fmla="*/ 134108 f69 1"/>
                  <a:gd name="f81" fmla="*/ 16446 f68 1"/>
                  <a:gd name="f82" fmla="*/ 36308 f68 1"/>
                  <a:gd name="f83" fmla="*/ 65739 f69 1"/>
                  <a:gd name="f84" fmla="*/ 92073 f68 1"/>
                  <a:gd name="f85" fmla="*/ 139436 f68 1"/>
                  <a:gd name="f86" fmla="*/ 117684 f69 1"/>
                  <a:gd name="f87" fmla="*/ 194055 f68 1"/>
                  <a:gd name="f88" fmla="*/ 212389 f68 1"/>
                  <a:gd name="f89" fmla="*/ 228431 f68 1"/>
                  <a:gd name="f90" fmla="*/ 15321 f69 1"/>
                  <a:gd name="f91" fmla="*/ 211625 f68 1"/>
                  <a:gd name="f92" fmla="*/ f70 1 f2"/>
                  <a:gd name="f93" fmla="*/ f73 1 134136"/>
                  <a:gd name="f94" fmla="*/ f74 1 228456"/>
                  <a:gd name="f95" fmla="*/ f75 1 134136"/>
                  <a:gd name="f96" fmla="*/ f76 1 228456"/>
                  <a:gd name="f97" fmla="*/ f77 1 134136"/>
                  <a:gd name="f98" fmla="*/ f78 1 228456"/>
                  <a:gd name="f99" fmla="*/ f79 1 134136"/>
                  <a:gd name="f100" fmla="*/ f80 1 134136"/>
                  <a:gd name="f101" fmla="*/ f81 1 228456"/>
                  <a:gd name="f102" fmla="*/ f82 1 228456"/>
                  <a:gd name="f103" fmla="*/ f83 1 134136"/>
                  <a:gd name="f104" fmla="*/ f84 1 228456"/>
                  <a:gd name="f105" fmla="*/ f85 1 228456"/>
                  <a:gd name="f106" fmla="*/ f86 1 134136"/>
                  <a:gd name="f107" fmla="*/ f87 1 228456"/>
                  <a:gd name="f108" fmla="*/ f88 1 228456"/>
                  <a:gd name="f109" fmla="*/ f89 1 228456"/>
                  <a:gd name="f110" fmla="*/ f90 1 134136"/>
                  <a:gd name="f111" fmla="*/ f91 1 228456"/>
                  <a:gd name="f112" fmla="*/ f5 1 f71"/>
                  <a:gd name="f113" fmla="*/ f6 1 f71"/>
                  <a:gd name="f114" fmla="*/ f5 1 f72"/>
                  <a:gd name="f115" fmla="*/ f7 1 f72"/>
                  <a:gd name="f116" fmla="+- f92 0 f1"/>
                  <a:gd name="f117" fmla="*/ f93 1 f71"/>
                  <a:gd name="f118" fmla="*/ f94 1 f72"/>
                  <a:gd name="f119" fmla="*/ f95 1 f71"/>
                  <a:gd name="f120" fmla="*/ f96 1 f72"/>
                  <a:gd name="f121" fmla="*/ f97 1 f71"/>
                  <a:gd name="f122" fmla="*/ f98 1 f72"/>
                  <a:gd name="f123" fmla="*/ f99 1 f71"/>
                  <a:gd name="f124" fmla="*/ f100 1 f71"/>
                  <a:gd name="f125" fmla="*/ f101 1 f72"/>
                  <a:gd name="f126" fmla="*/ f102 1 f72"/>
                  <a:gd name="f127" fmla="*/ f103 1 f71"/>
                  <a:gd name="f128" fmla="*/ f104 1 f72"/>
                  <a:gd name="f129" fmla="*/ f105 1 f72"/>
                  <a:gd name="f130" fmla="*/ f106 1 f71"/>
                  <a:gd name="f131" fmla="*/ f107 1 f72"/>
                  <a:gd name="f132" fmla="*/ f108 1 f72"/>
                  <a:gd name="f133" fmla="*/ f109 1 f72"/>
                  <a:gd name="f134" fmla="*/ f110 1 f71"/>
                  <a:gd name="f135" fmla="*/ f111 1 f72"/>
                  <a:gd name="f136" fmla="*/ f112 f66 1"/>
                  <a:gd name="f137" fmla="*/ f113 f66 1"/>
                  <a:gd name="f138" fmla="*/ f115 f67 1"/>
                  <a:gd name="f139" fmla="*/ f114 f67 1"/>
                  <a:gd name="f140" fmla="*/ f117 f66 1"/>
                  <a:gd name="f141" fmla="*/ f118 f67 1"/>
                  <a:gd name="f142" fmla="*/ f119 f66 1"/>
                  <a:gd name="f143" fmla="*/ f120 f67 1"/>
                  <a:gd name="f144" fmla="*/ f121 f66 1"/>
                  <a:gd name="f145" fmla="*/ f122 f67 1"/>
                  <a:gd name="f146" fmla="*/ f123 f66 1"/>
                  <a:gd name="f147" fmla="*/ f124 f66 1"/>
                  <a:gd name="f148" fmla="*/ f125 f67 1"/>
                  <a:gd name="f149" fmla="*/ f126 f67 1"/>
                  <a:gd name="f150" fmla="*/ f127 f66 1"/>
                  <a:gd name="f151" fmla="*/ f128 f67 1"/>
                  <a:gd name="f152" fmla="*/ f129 f67 1"/>
                  <a:gd name="f153" fmla="*/ f130 f66 1"/>
                  <a:gd name="f154" fmla="*/ f131 f67 1"/>
                  <a:gd name="f155" fmla="*/ f132 f67 1"/>
                  <a:gd name="f156" fmla="*/ f133 f67 1"/>
                  <a:gd name="f157" fmla="*/ f134 f66 1"/>
                  <a:gd name="f158" fmla="*/ f135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6">
                    <a:pos x="f140" y="f141"/>
                  </a:cxn>
                  <a:cxn ang="f116">
                    <a:pos x="f142" y="f143"/>
                  </a:cxn>
                  <a:cxn ang="f116">
                    <a:pos x="f144" y="f145"/>
                  </a:cxn>
                  <a:cxn ang="f116">
                    <a:pos x="f146" y="f145"/>
                  </a:cxn>
                  <a:cxn ang="f116">
                    <a:pos x="f147" y="f148"/>
                  </a:cxn>
                  <a:cxn ang="f116">
                    <a:pos x="f146" y="f149"/>
                  </a:cxn>
                  <a:cxn ang="f116">
                    <a:pos x="f150" y="f151"/>
                  </a:cxn>
                  <a:cxn ang="f116">
                    <a:pos x="f150" y="f152"/>
                  </a:cxn>
                  <a:cxn ang="f116">
                    <a:pos x="f153" y="f154"/>
                  </a:cxn>
                  <a:cxn ang="f116">
                    <a:pos x="f147" y="f155"/>
                  </a:cxn>
                  <a:cxn ang="f116">
                    <a:pos x="f146" y="f156"/>
                  </a:cxn>
                  <a:cxn ang="f116">
                    <a:pos x="f157" y="f156"/>
                  </a:cxn>
                  <a:cxn ang="f116">
                    <a:pos x="f142" y="f158"/>
                  </a:cxn>
                  <a:cxn ang="f116">
                    <a:pos x="f140" y="f141"/>
                  </a:cxn>
                </a:cxnLst>
                <a:rect l="f136" t="f139" r="f137" b="f138"/>
                <a:pathLst>
                  <a:path w="134136" h="228456">
                    <a:moveTo>
                      <a:pt x="f8" y="f9"/>
                    </a:moveTo>
                    <a:cubicBezTo>
                      <a:pt x="f8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2"/>
                      <a:pt x="f24" y="f20"/>
                    </a:cubicBezTo>
                    <a:cubicBezTo>
                      <a:pt x="f25" y="f18"/>
                      <a:pt x="f26" y="f27"/>
                      <a:pt x="f28" y="f29"/>
                    </a:cubicBezTo>
                    <a:cubicBezTo>
                      <a:pt x="f30" y="f31"/>
                      <a:pt x="f28" y="f32"/>
                      <a:pt x="f24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38" y="f40"/>
                      <a:pt x="f38" y="f41"/>
                      <a:pt x="f38" y="f42"/>
                    </a:cubicBezTo>
                    <a:cubicBezTo>
                      <a:pt x="f36" y="f43"/>
                      <a:pt x="f44" y="f45"/>
                      <a:pt x="f46" y="f47"/>
                    </a:cubicBezTo>
                    <a:cubicBezTo>
                      <a:pt x="f48" y="f49"/>
                      <a:pt x="f30" y="f50"/>
                      <a:pt x="f28" y="f51"/>
                    </a:cubicBezTo>
                    <a:cubicBezTo>
                      <a:pt x="f26" y="f52"/>
                      <a:pt x="f53" y="f54"/>
                      <a:pt x="f24" y="f55"/>
                    </a:cubicBezTo>
                    <a:cubicBezTo>
                      <a:pt x="f56" y="f57"/>
                      <a:pt x="f58" y="f59"/>
                      <a:pt x="f60" y="f55"/>
                    </a:cubicBezTo>
                    <a:cubicBezTo>
                      <a:pt x="f11" y="f54"/>
                      <a:pt x="f13" y="f61"/>
                      <a:pt x="f13" y="f62"/>
                    </a:cubicBezTo>
                    <a:cubicBezTo>
                      <a:pt x="f11" y="f63"/>
                      <a:pt x="f8" y="f64"/>
                      <a:pt x="f8" y="f9"/>
                    </a:cubicBez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5" name="Freeform: Shape 160"/>
              <p:cNvSpPr/>
              <p:nvPr/>
            </p:nvSpPr>
            <p:spPr>
              <a:xfrm rot="12101075">
                <a:off x="4927601" y="4149364"/>
                <a:ext cx="1463844" cy="73356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11524"/>
                  <a:gd name="f7" fmla="val 707349"/>
                  <a:gd name="f8" fmla="val 1383751"/>
                  <a:gd name="f9" fmla="val 118783"/>
                  <a:gd name="f10" fmla="val 1210344"/>
                  <a:gd name="f11" fmla="val 117637"/>
                  <a:gd name="f12" fmla="val 1037318"/>
                  <a:gd name="f13" fmla="val 107324"/>
                  <a:gd name="f14" fmla="val 865438"/>
                  <a:gd name="f15" fmla="val 84025"/>
                  <a:gd name="f16" fmla="val 680190"/>
                  <a:gd name="f17" fmla="val 59198"/>
                  <a:gd name="f18" fmla="val 496852"/>
                  <a:gd name="f19" fmla="val 21384"/>
                  <a:gd name="f20" fmla="val 310840"/>
                  <a:gd name="f21" fmla="val 2286"/>
                  <a:gd name="f22" fmla="val 218025"/>
                  <a:gd name="f23" fmla="+- 0 0 7262"/>
                  <a:gd name="f24" fmla="val 141252"/>
                  <a:gd name="f25" fmla="val 11453"/>
                  <a:gd name="f26" fmla="val 82813"/>
                  <a:gd name="f27" fmla="val 89754"/>
                  <a:gd name="f28" fmla="+- 0 0 29482"/>
                  <a:gd name="f29" fmla="val 240626"/>
                  <a:gd name="f30" fmla="+- 0 0 27572"/>
                  <a:gd name="f31" fmla="val 474001"/>
                  <a:gd name="f32" fmla="val 88542"/>
                  <a:gd name="f33" fmla="val 622963"/>
                  <a:gd name="f34" fmla="val 131703"/>
                  <a:gd name="f35" fmla="val 677965"/>
                  <a:gd name="f36" fmla="val 186704"/>
                  <a:gd name="f37" fmla="val 711195"/>
                  <a:gd name="f38" fmla="val 258130"/>
                  <a:gd name="f39" fmla="val 706993"/>
                  <a:gd name="f40" fmla="val 353619"/>
                  <a:gd name="f41" fmla="val 701264"/>
                  <a:gd name="f42" fmla="val 448726"/>
                  <a:gd name="f43" fmla="val 689041"/>
                  <a:gd name="f44" fmla="val 543450"/>
                  <a:gd name="f45" fmla="val 674145"/>
                  <a:gd name="f46" fmla="val 644668"/>
                  <a:gd name="f47" fmla="val 658485"/>
                  <a:gd name="f48" fmla="val 745504"/>
                  <a:gd name="f49" fmla="val 638623"/>
                  <a:gd name="f50" fmla="val 847486"/>
                  <a:gd name="f51" fmla="val 624873"/>
                  <a:gd name="f52" fmla="val 1028151"/>
                  <a:gd name="f53" fmla="val 600428"/>
                  <a:gd name="f54" fmla="val 1209580"/>
                  <a:gd name="f55" fmla="val 588969"/>
                  <a:gd name="f56" fmla="val 1391772"/>
                  <a:gd name="f57" fmla="val 587060"/>
                  <a:gd name="f58" fmla="val 1405904"/>
                  <a:gd name="f59" fmla="val 1411634"/>
                  <a:gd name="f60" fmla="val 584386"/>
                  <a:gd name="f61" fmla="val 1411252"/>
                  <a:gd name="f62" fmla="val 568726"/>
                  <a:gd name="f63" fmla="val 1409724"/>
                  <a:gd name="f64" fmla="val 531676"/>
                  <a:gd name="f65" fmla="val 1409342"/>
                  <a:gd name="f66" fmla="val 494626"/>
                  <a:gd name="f67" fmla="val 1410488"/>
                  <a:gd name="f68" fmla="val 457959"/>
                  <a:gd name="f69" fmla="val 1410870"/>
                  <a:gd name="f70" fmla="val 441153"/>
                  <a:gd name="f71" fmla="val 1406286"/>
                  <a:gd name="f72" fmla="val 437715"/>
                  <a:gd name="f73" fmla="val 1390244"/>
                  <a:gd name="f74" fmla="val 438097"/>
                  <a:gd name="f75" fmla="val 1315381"/>
                  <a:gd name="f76" fmla="val 438861"/>
                  <a:gd name="f77" fmla="val 1240518"/>
                  <a:gd name="f78" fmla="val 438479"/>
                  <a:gd name="f79" fmla="val 1166037"/>
                  <a:gd name="f80" fmla="val 1111799"/>
                  <a:gd name="f81" fmla="val 1111035"/>
                  <a:gd name="f82" fmla="val 1110653"/>
                  <a:gd name="f83" fmla="val 493862"/>
                  <a:gd name="f84" fmla="val 508759"/>
                  <a:gd name="f85" fmla="val 1106834"/>
                  <a:gd name="f86" fmla="val 513342"/>
                  <a:gd name="f87" fmla="val 1091555"/>
                  <a:gd name="f88" fmla="val 512960"/>
                  <a:gd name="f89" fmla="val 1033498"/>
                  <a:gd name="f90" fmla="val 512196"/>
                  <a:gd name="f91" fmla="val 975441"/>
                  <a:gd name="f92" fmla="val 511814"/>
                  <a:gd name="f93" fmla="val 917384"/>
                  <a:gd name="f94" fmla="val 899814"/>
                  <a:gd name="f95" fmla="val 897523"/>
                  <a:gd name="f96" fmla="val 507231"/>
                  <a:gd name="f97" fmla="val 491953"/>
                  <a:gd name="f98" fmla="val 898668"/>
                  <a:gd name="f99" fmla="val 447264"/>
                  <a:gd name="f100" fmla="val 897904"/>
                  <a:gd name="f101" fmla="val 402193"/>
                  <a:gd name="f102" fmla="val 357504"/>
                  <a:gd name="f103" fmla="val 313580"/>
                  <a:gd name="f104" fmla="val 899050"/>
                  <a:gd name="f105" fmla="val 269655"/>
                  <a:gd name="f106" fmla="val 225348"/>
                  <a:gd name="f107" fmla="val 896759"/>
                  <a:gd name="f108" fmla="val 207014"/>
                  <a:gd name="f109" fmla="val 903252"/>
                  <a:gd name="f110" fmla="val 203959"/>
                  <a:gd name="f111" fmla="val 919676"/>
                  <a:gd name="f112" fmla="val 204341"/>
                  <a:gd name="f113" fmla="val 964365"/>
                  <a:gd name="f114" fmla="val 205486"/>
                  <a:gd name="f115" fmla="val 1009435"/>
                  <a:gd name="f116" fmla="val 204723"/>
                  <a:gd name="f117" fmla="val 1054124"/>
                  <a:gd name="f118" fmla="val 1108743"/>
                  <a:gd name="f119" fmla="val 1109126"/>
                  <a:gd name="f120" fmla="val 1109508"/>
                  <a:gd name="f121" fmla="val 260106"/>
                  <a:gd name="f122" fmla="val 274238"/>
                  <a:gd name="f123" fmla="val 1112563"/>
                  <a:gd name="f124" fmla="val 279968"/>
                  <a:gd name="f125" fmla="val 1128223"/>
                  <a:gd name="f126" fmla="val 1216073"/>
                  <a:gd name="f127" fmla="val 279204"/>
                  <a:gd name="f128" fmla="val 1304305"/>
                  <a:gd name="f129" fmla="val 1392154"/>
                  <a:gd name="f130" fmla="val 1408578"/>
                  <a:gd name="f131" fmla="val 273093"/>
                  <a:gd name="f132" fmla="val 1410106"/>
                  <a:gd name="f133" fmla="val 259724"/>
                  <a:gd name="f134" fmla="val 221911"/>
                  <a:gd name="f135" fmla="val 184097"/>
                  <a:gd name="f136" fmla="val 146283"/>
                  <a:gd name="f137" fmla="val 1413162"/>
                  <a:gd name="f138" fmla="val 123366"/>
                  <a:gd name="f139" fmla="val 1405141"/>
                  <a:gd name="f140" fmla="val 119165"/>
                  <a:gd name="f141" fmla="val 397543"/>
                  <a:gd name="f142" fmla="val 538169"/>
                  <a:gd name="f143" fmla="val 325354"/>
                  <a:gd name="f144" fmla="val 613796"/>
                  <a:gd name="f145" fmla="val 216115"/>
                  <a:gd name="f146" fmla="val 610359"/>
                  <a:gd name="f147" fmla="val 147363"/>
                  <a:gd name="f148" fmla="val 531294"/>
                  <a:gd name="f149" fmla="val 64479"/>
                  <a:gd name="f150" fmla="val 435805"/>
                  <a:gd name="f151" fmla="val 63333"/>
                  <a:gd name="f152" fmla="val 275766"/>
                  <a:gd name="f153" fmla="val 145071"/>
                  <a:gd name="f154" fmla="val 179132"/>
                  <a:gd name="f155" fmla="val 221080"/>
                  <a:gd name="f156" fmla="val 89372"/>
                  <a:gd name="f157" fmla="val 345216"/>
                  <a:gd name="f158" fmla="val 94720"/>
                  <a:gd name="f159" fmla="val 415877"/>
                  <a:gd name="f160" fmla="val 190590"/>
                  <a:gd name="f161" fmla="val 451399"/>
                  <a:gd name="f162" fmla="val 238717"/>
                  <a:gd name="f163" fmla="val 467059"/>
                  <a:gd name="f164" fmla="val 293718"/>
                  <a:gd name="f165" fmla="val 466677"/>
                  <a:gd name="f166" fmla="val 336879"/>
                  <a:gd name="f167" fmla="val 423583"/>
                  <a:gd name="f168" fmla="val 446816"/>
                  <a:gd name="f169" fmla="val 486605"/>
                  <a:gd name="f170" fmla="+- 0 0 -90"/>
                  <a:gd name="f171" fmla="*/ f3 1 1411524"/>
                  <a:gd name="f172" fmla="*/ f4 1 707349"/>
                  <a:gd name="f173" fmla="+- f7 0 f5"/>
                  <a:gd name="f174" fmla="+- f6 0 f5"/>
                  <a:gd name="f175" fmla="*/ f170 f0 1"/>
                  <a:gd name="f176" fmla="*/ f174 1 1411524"/>
                  <a:gd name="f177" fmla="*/ f173 1 707349"/>
                  <a:gd name="f178" fmla="*/ 1383751 f174 1"/>
                  <a:gd name="f179" fmla="*/ 118783 f173 1"/>
                  <a:gd name="f180" fmla="*/ 865438 f174 1"/>
                  <a:gd name="f181" fmla="*/ 84025 f173 1"/>
                  <a:gd name="f182" fmla="*/ 310840 f174 1"/>
                  <a:gd name="f183" fmla="*/ 2286 f173 1"/>
                  <a:gd name="f184" fmla="*/ 82813 f174 1"/>
                  <a:gd name="f185" fmla="*/ 89754 f173 1"/>
                  <a:gd name="f186" fmla="*/ 88542 f174 1"/>
                  <a:gd name="f187" fmla="*/ 622963 f173 1"/>
                  <a:gd name="f188" fmla="*/ 258130 f174 1"/>
                  <a:gd name="f189" fmla="*/ 706993 f173 1"/>
                  <a:gd name="f190" fmla="*/ 543450 f174 1"/>
                  <a:gd name="f191" fmla="*/ 674145 f173 1"/>
                  <a:gd name="f192" fmla="*/ 847486 f174 1"/>
                  <a:gd name="f193" fmla="*/ 624873 f173 1"/>
                  <a:gd name="f194" fmla="*/ 1391772 f174 1"/>
                  <a:gd name="f195" fmla="*/ 587060 f173 1"/>
                  <a:gd name="f196" fmla="*/ 1411252 f174 1"/>
                  <a:gd name="f197" fmla="*/ 568726 f173 1"/>
                  <a:gd name="f198" fmla="*/ 1410488 f174 1"/>
                  <a:gd name="f199" fmla="*/ 457959 f173 1"/>
                  <a:gd name="f200" fmla="*/ 1390244 f174 1"/>
                  <a:gd name="f201" fmla="*/ 438097 f173 1"/>
                  <a:gd name="f202" fmla="*/ 1166037 f174 1"/>
                  <a:gd name="f203" fmla="*/ 438479 f173 1"/>
                  <a:gd name="f204" fmla="*/ 1110653 f174 1"/>
                  <a:gd name="f205" fmla="*/ 493862 f173 1"/>
                  <a:gd name="f206" fmla="*/ 1091555 f174 1"/>
                  <a:gd name="f207" fmla="*/ 512960 f173 1"/>
                  <a:gd name="f208" fmla="*/ 917384 f174 1"/>
                  <a:gd name="f209" fmla="*/ 897523 f174 1"/>
                  <a:gd name="f210" fmla="*/ 491953 f173 1"/>
                  <a:gd name="f211" fmla="*/ 897904 f174 1"/>
                  <a:gd name="f212" fmla="*/ 357504 f173 1"/>
                  <a:gd name="f213" fmla="*/ 225348 f173 1"/>
                  <a:gd name="f214" fmla="*/ 919676 f174 1"/>
                  <a:gd name="f215" fmla="*/ 204341 f173 1"/>
                  <a:gd name="f216" fmla="*/ 1054124 f174 1"/>
                  <a:gd name="f217" fmla="*/ 204723 f173 1"/>
                  <a:gd name="f218" fmla="*/ 1109508 f174 1"/>
                  <a:gd name="f219" fmla="*/ 260106 f173 1"/>
                  <a:gd name="f220" fmla="*/ 1128223 f174 1"/>
                  <a:gd name="f221" fmla="*/ 279968 f173 1"/>
                  <a:gd name="f222" fmla="*/ 1392154 f174 1"/>
                  <a:gd name="f223" fmla="*/ 1410106 f174 1"/>
                  <a:gd name="f224" fmla="*/ 259724 f173 1"/>
                  <a:gd name="f225" fmla="*/ 146283 f173 1"/>
                  <a:gd name="f226" fmla="*/ 397543 f174 1"/>
                  <a:gd name="f227" fmla="*/ 538169 f173 1"/>
                  <a:gd name="f228" fmla="*/ 147363 f174 1"/>
                  <a:gd name="f229" fmla="*/ 531294 f173 1"/>
                  <a:gd name="f230" fmla="*/ 145071 f174 1"/>
                  <a:gd name="f231" fmla="*/ 179132 f173 1"/>
                  <a:gd name="f232" fmla="*/ 415877 f174 1"/>
                  <a:gd name="f233" fmla="*/ 190590 f173 1"/>
                  <a:gd name="f234" fmla="*/ 466677 f174 1"/>
                  <a:gd name="f235" fmla="*/ 336879 f173 1"/>
                  <a:gd name="f236" fmla="*/ f175 1 f2"/>
                  <a:gd name="f237" fmla="*/ f178 1 1411524"/>
                  <a:gd name="f238" fmla="*/ f179 1 707349"/>
                  <a:gd name="f239" fmla="*/ f180 1 1411524"/>
                  <a:gd name="f240" fmla="*/ f181 1 707349"/>
                  <a:gd name="f241" fmla="*/ f182 1 1411524"/>
                  <a:gd name="f242" fmla="*/ f183 1 707349"/>
                  <a:gd name="f243" fmla="*/ f184 1 1411524"/>
                  <a:gd name="f244" fmla="*/ f185 1 707349"/>
                  <a:gd name="f245" fmla="*/ f186 1 1411524"/>
                  <a:gd name="f246" fmla="*/ f187 1 707349"/>
                  <a:gd name="f247" fmla="*/ f188 1 1411524"/>
                  <a:gd name="f248" fmla="*/ f189 1 707349"/>
                  <a:gd name="f249" fmla="*/ f190 1 1411524"/>
                  <a:gd name="f250" fmla="*/ f191 1 707349"/>
                  <a:gd name="f251" fmla="*/ f192 1 1411524"/>
                  <a:gd name="f252" fmla="*/ f193 1 707349"/>
                  <a:gd name="f253" fmla="*/ f194 1 1411524"/>
                  <a:gd name="f254" fmla="*/ f195 1 707349"/>
                  <a:gd name="f255" fmla="*/ f196 1 1411524"/>
                  <a:gd name="f256" fmla="*/ f197 1 707349"/>
                  <a:gd name="f257" fmla="*/ f198 1 1411524"/>
                  <a:gd name="f258" fmla="*/ f199 1 707349"/>
                  <a:gd name="f259" fmla="*/ f200 1 1411524"/>
                  <a:gd name="f260" fmla="*/ f201 1 707349"/>
                  <a:gd name="f261" fmla="*/ f202 1 1411524"/>
                  <a:gd name="f262" fmla="*/ f203 1 707349"/>
                  <a:gd name="f263" fmla="*/ f204 1 1411524"/>
                  <a:gd name="f264" fmla="*/ f205 1 707349"/>
                  <a:gd name="f265" fmla="*/ f206 1 1411524"/>
                  <a:gd name="f266" fmla="*/ f207 1 707349"/>
                  <a:gd name="f267" fmla="*/ f208 1 1411524"/>
                  <a:gd name="f268" fmla="*/ f209 1 1411524"/>
                  <a:gd name="f269" fmla="*/ f210 1 707349"/>
                  <a:gd name="f270" fmla="*/ f211 1 1411524"/>
                  <a:gd name="f271" fmla="*/ f212 1 707349"/>
                  <a:gd name="f272" fmla="*/ f213 1 707349"/>
                  <a:gd name="f273" fmla="*/ f214 1 1411524"/>
                  <a:gd name="f274" fmla="*/ f215 1 707349"/>
                  <a:gd name="f275" fmla="*/ f216 1 1411524"/>
                  <a:gd name="f276" fmla="*/ f217 1 707349"/>
                  <a:gd name="f277" fmla="*/ f218 1 1411524"/>
                  <a:gd name="f278" fmla="*/ f219 1 707349"/>
                  <a:gd name="f279" fmla="*/ f220 1 1411524"/>
                  <a:gd name="f280" fmla="*/ f221 1 707349"/>
                  <a:gd name="f281" fmla="*/ f222 1 1411524"/>
                  <a:gd name="f282" fmla="*/ f223 1 1411524"/>
                  <a:gd name="f283" fmla="*/ f224 1 707349"/>
                  <a:gd name="f284" fmla="*/ f225 1 707349"/>
                  <a:gd name="f285" fmla="*/ f226 1 1411524"/>
                  <a:gd name="f286" fmla="*/ f227 1 707349"/>
                  <a:gd name="f287" fmla="*/ f228 1 1411524"/>
                  <a:gd name="f288" fmla="*/ f229 1 707349"/>
                  <a:gd name="f289" fmla="*/ f230 1 1411524"/>
                  <a:gd name="f290" fmla="*/ f231 1 707349"/>
                  <a:gd name="f291" fmla="*/ f232 1 1411524"/>
                  <a:gd name="f292" fmla="*/ f233 1 707349"/>
                  <a:gd name="f293" fmla="*/ f234 1 1411524"/>
                  <a:gd name="f294" fmla="*/ f235 1 707349"/>
                  <a:gd name="f295" fmla="*/ f5 1 f176"/>
                  <a:gd name="f296" fmla="*/ f6 1 f176"/>
                  <a:gd name="f297" fmla="*/ f5 1 f177"/>
                  <a:gd name="f298" fmla="*/ f7 1 f177"/>
                  <a:gd name="f299" fmla="+- f236 0 f1"/>
                  <a:gd name="f300" fmla="*/ f237 1 f176"/>
                  <a:gd name="f301" fmla="*/ f238 1 f177"/>
                  <a:gd name="f302" fmla="*/ f239 1 f176"/>
                  <a:gd name="f303" fmla="*/ f240 1 f177"/>
                  <a:gd name="f304" fmla="*/ f241 1 f176"/>
                  <a:gd name="f305" fmla="*/ f242 1 f177"/>
                  <a:gd name="f306" fmla="*/ f243 1 f176"/>
                  <a:gd name="f307" fmla="*/ f244 1 f177"/>
                  <a:gd name="f308" fmla="*/ f245 1 f176"/>
                  <a:gd name="f309" fmla="*/ f246 1 f177"/>
                  <a:gd name="f310" fmla="*/ f247 1 f176"/>
                  <a:gd name="f311" fmla="*/ f248 1 f177"/>
                  <a:gd name="f312" fmla="*/ f249 1 f176"/>
                  <a:gd name="f313" fmla="*/ f250 1 f177"/>
                  <a:gd name="f314" fmla="*/ f251 1 f176"/>
                  <a:gd name="f315" fmla="*/ f252 1 f177"/>
                  <a:gd name="f316" fmla="*/ f253 1 f176"/>
                  <a:gd name="f317" fmla="*/ f254 1 f177"/>
                  <a:gd name="f318" fmla="*/ f255 1 f176"/>
                  <a:gd name="f319" fmla="*/ f256 1 f177"/>
                  <a:gd name="f320" fmla="*/ f257 1 f176"/>
                  <a:gd name="f321" fmla="*/ f258 1 f177"/>
                  <a:gd name="f322" fmla="*/ f259 1 f176"/>
                  <a:gd name="f323" fmla="*/ f260 1 f177"/>
                  <a:gd name="f324" fmla="*/ f261 1 f176"/>
                  <a:gd name="f325" fmla="*/ f262 1 f177"/>
                  <a:gd name="f326" fmla="*/ f263 1 f176"/>
                  <a:gd name="f327" fmla="*/ f264 1 f177"/>
                  <a:gd name="f328" fmla="*/ f265 1 f176"/>
                  <a:gd name="f329" fmla="*/ f266 1 f177"/>
                  <a:gd name="f330" fmla="*/ f267 1 f176"/>
                  <a:gd name="f331" fmla="*/ f268 1 f176"/>
                  <a:gd name="f332" fmla="*/ f269 1 f177"/>
                  <a:gd name="f333" fmla="*/ f270 1 f176"/>
                  <a:gd name="f334" fmla="*/ f271 1 f177"/>
                  <a:gd name="f335" fmla="*/ f272 1 f177"/>
                  <a:gd name="f336" fmla="*/ f273 1 f176"/>
                  <a:gd name="f337" fmla="*/ f274 1 f177"/>
                  <a:gd name="f338" fmla="*/ f275 1 f176"/>
                  <a:gd name="f339" fmla="*/ f276 1 f177"/>
                  <a:gd name="f340" fmla="*/ f277 1 f176"/>
                  <a:gd name="f341" fmla="*/ f278 1 f177"/>
                  <a:gd name="f342" fmla="*/ f279 1 f176"/>
                  <a:gd name="f343" fmla="*/ f280 1 f177"/>
                  <a:gd name="f344" fmla="*/ f281 1 f176"/>
                  <a:gd name="f345" fmla="*/ f282 1 f176"/>
                  <a:gd name="f346" fmla="*/ f283 1 f177"/>
                  <a:gd name="f347" fmla="*/ f284 1 f177"/>
                  <a:gd name="f348" fmla="*/ f285 1 f176"/>
                  <a:gd name="f349" fmla="*/ f286 1 f177"/>
                  <a:gd name="f350" fmla="*/ f287 1 f176"/>
                  <a:gd name="f351" fmla="*/ f288 1 f177"/>
                  <a:gd name="f352" fmla="*/ f289 1 f176"/>
                  <a:gd name="f353" fmla="*/ f290 1 f177"/>
                  <a:gd name="f354" fmla="*/ f291 1 f176"/>
                  <a:gd name="f355" fmla="*/ f292 1 f177"/>
                  <a:gd name="f356" fmla="*/ f293 1 f176"/>
                  <a:gd name="f357" fmla="*/ f294 1 f177"/>
                  <a:gd name="f358" fmla="*/ f295 f171 1"/>
                  <a:gd name="f359" fmla="*/ f296 f171 1"/>
                  <a:gd name="f360" fmla="*/ f298 f172 1"/>
                  <a:gd name="f361" fmla="*/ f297 f172 1"/>
                  <a:gd name="f362" fmla="*/ f300 f171 1"/>
                  <a:gd name="f363" fmla="*/ f301 f172 1"/>
                  <a:gd name="f364" fmla="*/ f302 f171 1"/>
                  <a:gd name="f365" fmla="*/ f303 f172 1"/>
                  <a:gd name="f366" fmla="*/ f304 f171 1"/>
                  <a:gd name="f367" fmla="*/ f305 f172 1"/>
                  <a:gd name="f368" fmla="*/ f306 f171 1"/>
                  <a:gd name="f369" fmla="*/ f307 f172 1"/>
                  <a:gd name="f370" fmla="*/ f308 f171 1"/>
                  <a:gd name="f371" fmla="*/ f309 f172 1"/>
                  <a:gd name="f372" fmla="*/ f310 f171 1"/>
                  <a:gd name="f373" fmla="*/ f311 f172 1"/>
                  <a:gd name="f374" fmla="*/ f312 f171 1"/>
                  <a:gd name="f375" fmla="*/ f313 f172 1"/>
                  <a:gd name="f376" fmla="*/ f314 f171 1"/>
                  <a:gd name="f377" fmla="*/ f315 f172 1"/>
                  <a:gd name="f378" fmla="*/ f316 f171 1"/>
                  <a:gd name="f379" fmla="*/ f317 f172 1"/>
                  <a:gd name="f380" fmla="*/ f318 f171 1"/>
                  <a:gd name="f381" fmla="*/ f319 f172 1"/>
                  <a:gd name="f382" fmla="*/ f320 f171 1"/>
                  <a:gd name="f383" fmla="*/ f321 f172 1"/>
                  <a:gd name="f384" fmla="*/ f322 f171 1"/>
                  <a:gd name="f385" fmla="*/ f323 f172 1"/>
                  <a:gd name="f386" fmla="*/ f324 f171 1"/>
                  <a:gd name="f387" fmla="*/ f325 f172 1"/>
                  <a:gd name="f388" fmla="*/ f326 f171 1"/>
                  <a:gd name="f389" fmla="*/ f327 f172 1"/>
                  <a:gd name="f390" fmla="*/ f328 f171 1"/>
                  <a:gd name="f391" fmla="*/ f329 f172 1"/>
                  <a:gd name="f392" fmla="*/ f330 f171 1"/>
                  <a:gd name="f393" fmla="*/ f331 f171 1"/>
                  <a:gd name="f394" fmla="*/ f332 f172 1"/>
                  <a:gd name="f395" fmla="*/ f333 f171 1"/>
                  <a:gd name="f396" fmla="*/ f334 f172 1"/>
                  <a:gd name="f397" fmla="*/ f335 f172 1"/>
                  <a:gd name="f398" fmla="*/ f336 f171 1"/>
                  <a:gd name="f399" fmla="*/ f337 f172 1"/>
                  <a:gd name="f400" fmla="*/ f338 f171 1"/>
                  <a:gd name="f401" fmla="*/ f339 f172 1"/>
                  <a:gd name="f402" fmla="*/ f340 f171 1"/>
                  <a:gd name="f403" fmla="*/ f341 f172 1"/>
                  <a:gd name="f404" fmla="*/ f342 f171 1"/>
                  <a:gd name="f405" fmla="*/ f343 f172 1"/>
                  <a:gd name="f406" fmla="*/ f344 f171 1"/>
                  <a:gd name="f407" fmla="*/ f345 f171 1"/>
                  <a:gd name="f408" fmla="*/ f346 f172 1"/>
                  <a:gd name="f409" fmla="*/ f347 f172 1"/>
                  <a:gd name="f410" fmla="*/ f348 f171 1"/>
                  <a:gd name="f411" fmla="*/ f349 f172 1"/>
                  <a:gd name="f412" fmla="*/ f350 f171 1"/>
                  <a:gd name="f413" fmla="*/ f351 f172 1"/>
                  <a:gd name="f414" fmla="*/ f352 f171 1"/>
                  <a:gd name="f415" fmla="*/ f353 f172 1"/>
                  <a:gd name="f416" fmla="*/ f354 f171 1"/>
                  <a:gd name="f417" fmla="*/ f355 f172 1"/>
                  <a:gd name="f418" fmla="*/ f356 f171 1"/>
                  <a:gd name="f419" fmla="*/ f357 f1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9">
                    <a:pos x="f362" y="f363"/>
                  </a:cxn>
                  <a:cxn ang="f299">
                    <a:pos x="f364" y="f365"/>
                  </a:cxn>
                  <a:cxn ang="f299">
                    <a:pos x="f366" y="f367"/>
                  </a:cxn>
                  <a:cxn ang="f299">
                    <a:pos x="f368" y="f369"/>
                  </a:cxn>
                  <a:cxn ang="f299">
                    <a:pos x="f370" y="f371"/>
                  </a:cxn>
                  <a:cxn ang="f299">
                    <a:pos x="f372" y="f373"/>
                  </a:cxn>
                  <a:cxn ang="f299">
                    <a:pos x="f374" y="f375"/>
                  </a:cxn>
                  <a:cxn ang="f299">
                    <a:pos x="f376" y="f377"/>
                  </a:cxn>
                  <a:cxn ang="f299">
                    <a:pos x="f378" y="f379"/>
                  </a:cxn>
                  <a:cxn ang="f299">
                    <a:pos x="f380" y="f381"/>
                  </a:cxn>
                  <a:cxn ang="f299">
                    <a:pos x="f382" y="f383"/>
                  </a:cxn>
                  <a:cxn ang="f299">
                    <a:pos x="f384" y="f385"/>
                  </a:cxn>
                  <a:cxn ang="f299">
                    <a:pos x="f386" y="f387"/>
                  </a:cxn>
                  <a:cxn ang="f299">
                    <a:pos x="f388" y="f389"/>
                  </a:cxn>
                  <a:cxn ang="f299">
                    <a:pos x="f390" y="f391"/>
                  </a:cxn>
                  <a:cxn ang="f299">
                    <a:pos x="f392" y="f391"/>
                  </a:cxn>
                  <a:cxn ang="f299">
                    <a:pos x="f393" y="f394"/>
                  </a:cxn>
                  <a:cxn ang="f299">
                    <a:pos x="f395" y="f396"/>
                  </a:cxn>
                  <a:cxn ang="f299">
                    <a:pos x="f393" y="f397"/>
                  </a:cxn>
                  <a:cxn ang="f299">
                    <a:pos x="f398" y="f399"/>
                  </a:cxn>
                  <a:cxn ang="f299">
                    <a:pos x="f400" y="f401"/>
                  </a:cxn>
                  <a:cxn ang="f299">
                    <a:pos x="f402" y="f403"/>
                  </a:cxn>
                  <a:cxn ang="f299">
                    <a:pos x="f404" y="f405"/>
                  </a:cxn>
                  <a:cxn ang="f299">
                    <a:pos x="f406" y="f405"/>
                  </a:cxn>
                  <a:cxn ang="f299">
                    <a:pos x="f407" y="f408"/>
                  </a:cxn>
                  <a:cxn ang="f299">
                    <a:pos x="f380" y="f409"/>
                  </a:cxn>
                  <a:cxn ang="f299">
                    <a:pos x="f362" y="f363"/>
                  </a:cxn>
                  <a:cxn ang="f299">
                    <a:pos x="f410" y="f411"/>
                  </a:cxn>
                  <a:cxn ang="f299">
                    <a:pos x="f412" y="f413"/>
                  </a:cxn>
                  <a:cxn ang="f299">
                    <a:pos x="f414" y="f415"/>
                  </a:cxn>
                  <a:cxn ang="f299">
                    <a:pos x="f416" y="f417"/>
                  </a:cxn>
                  <a:cxn ang="f299">
                    <a:pos x="f418" y="f419"/>
                  </a:cxn>
                  <a:cxn ang="f299">
                    <a:pos x="f410" y="f411"/>
                  </a:cxn>
                </a:cxnLst>
                <a:rect l="f358" t="f361" r="f359" b="f360"/>
                <a:pathLst>
                  <a:path w="1411524" h="70734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7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78"/>
                    </a:cubicBezTo>
                    <a:cubicBezTo>
                      <a:pt x="f80" y="f78"/>
                      <a:pt x="f81" y="f78"/>
                      <a:pt x="f82" y="f83"/>
                    </a:cubicBezTo>
                    <a:cubicBezTo>
                      <a:pt x="f82" y="f84"/>
                      <a:pt x="f85" y="f86"/>
                      <a:pt x="f87" y="f88"/>
                    </a:cubicBezTo>
                    <a:cubicBezTo>
                      <a:pt x="f89" y="f90"/>
                      <a:pt x="f91" y="f92"/>
                      <a:pt x="f93" y="f88"/>
                    </a:cubicBezTo>
                    <a:cubicBezTo>
                      <a:pt x="f94" y="f86"/>
                      <a:pt x="f95" y="f96"/>
                      <a:pt x="f95" y="f97"/>
                    </a:cubicBezTo>
                    <a:cubicBezTo>
                      <a:pt x="f98" y="f99"/>
                      <a:pt x="f100" y="f101"/>
                      <a:pt x="f100" y="f102"/>
                    </a:cubicBezTo>
                    <a:cubicBezTo>
                      <a:pt x="f100" y="f103"/>
                      <a:pt x="f104" y="f105"/>
                      <a:pt x="f9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6"/>
                    </a:cubicBezTo>
                    <a:cubicBezTo>
                      <a:pt x="f118" y="f116"/>
                      <a:pt x="f119" y="f116"/>
                      <a:pt x="f120" y="f121"/>
                    </a:cubicBezTo>
                    <a:cubicBezTo>
                      <a:pt x="f120" y="f122"/>
                      <a:pt x="f123" y="f124"/>
                      <a:pt x="f125" y="f124"/>
                    </a:cubicBezTo>
                    <a:cubicBezTo>
                      <a:pt x="f126" y="f127"/>
                      <a:pt x="f128" y="f127"/>
                      <a:pt x="f129" y="f124"/>
                    </a:cubicBezTo>
                    <a:cubicBezTo>
                      <a:pt x="f130" y="f124"/>
                      <a:pt x="f67" y="f131"/>
                      <a:pt x="f132" y="f133"/>
                    </a:cubicBezTo>
                    <a:cubicBezTo>
                      <a:pt x="f63" y="f134"/>
                      <a:pt x="f130" y="f135"/>
                      <a:pt x="f61" y="f136"/>
                    </a:cubicBezTo>
                    <a:cubicBezTo>
                      <a:pt x="f137" y="f138"/>
                      <a:pt x="f139" y="f140"/>
                      <a:pt x="f8" y="f9"/>
                    </a:cubicBezTo>
                    <a:close/>
                    <a:moveTo>
                      <a:pt x="f141" y="f142"/>
                    </a:moveTo>
                    <a:cubicBezTo>
                      <a:pt x="f143" y="f144"/>
                      <a:pt x="f145" y="f146"/>
                      <a:pt x="f147" y="f148"/>
                    </a:cubicBezTo>
                    <a:cubicBezTo>
                      <a:pt x="f149" y="f150"/>
                      <a:pt x="f151" y="f152"/>
                      <a:pt x="f153" y="f154"/>
                    </a:cubicBezTo>
                    <a:cubicBezTo>
                      <a:pt x="f155" y="f156"/>
                      <a:pt x="f157" y="f158"/>
                      <a:pt x="f159" y="f160"/>
                    </a:cubicBezTo>
                    <a:cubicBezTo>
                      <a:pt x="f161" y="f162"/>
                      <a:pt x="f163" y="f164"/>
                      <a:pt x="f165" y="f166"/>
                    </a:cubicBezTo>
                    <a:cubicBezTo>
                      <a:pt x="f165" y="f167"/>
                      <a:pt x="f168" y="f169"/>
                      <a:pt x="f141" y="f14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06" name="Text Placeholder 15"/>
          <p:cNvSpPr txBox="1"/>
          <p:nvPr/>
        </p:nvSpPr>
        <p:spPr>
          <a:xfrm>
            <a:off x="372425" y="297573"/>
            <a:ext cx="2604979" cy="3790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FD2906"/>
                </a:solidFill>
                <a:uFillTx/>
                <a:latin typeface="Arial"/>
                <a:ea typeface="Arial Unicode MS"/>
                <a:cs typeface="Arial" pitchFamily="34"/>
              </a:rPr>
              <a:t>Életciklus- értékelés LCA</a:t>
            </a:r>
            <a:endParaRPr lang="en-US" sz="2000" b="1" i="0" u="none" strike="noStrike" kern="1200" cap="none" spc="0" baseline="0">
              <a:solidFill>
                <a:srgbClr val="FD2906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7" name="Téglalap 109"/>
          <p:cNvSpPr/>
          <p:nvPr/>
        </p:nvSpPr>
        <p:spPr>
          <a:xfrm>
            <a:off x="216849" y="3501475"/>
            <a:ext cx="2100075" cy="1183955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ISO 14040 szabvány tartalmazza az LCA-vizsgálat lépéseit</a:t>
            </a:r>
          </a:p>
        </p:txBody>
      </p:sp>
      <p:sp>
        <p:nvSpPr>
          <p:cNvPr id="108" name="Szövegdoboz 111"/>
          <p:cNvSpPr txBox="1"/>
          <p:nvPr/>
        </p:nvSpPr>
        <p:spPr>
          <a:xfrm>
            <a:off x="270369" y="1045314"/>
            <a:ext cx="2249798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Alapja az ISO 14040 Környezetgazdálkodás - "Életciklus-értékelés - Alapelvek és keretrendszer.” Európai Szabványügyi Bizottság, Brüsszel. 1997</a:t>
            </a:r>
          </a:p>
        </p:txBody>
      </p:sp>
      <p:sp>
        <p:nvSpPr>
          <p:cNvPr id="109" name="Szövegdoboz 112"/>
          <p:cNvSpPr txBox="1"/>
          <p:nvPr/>
        </p:nvSpPr>
        <p:spPr>
          <a:xfrm>
            <a:off x="4085017" y="396410"/>
            <a:ext cx="7849557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Lépések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cél és a hatókör meghatározása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Leltárelemzés (ISO 1404)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Hatásvizsgálat (ISO 1402)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Osztályozás - az életciklus-leltár (LCI) eredményeinek a hatáskategóriákhoz való hozzárendelése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Jellemzés - a hatásmutatók nagyságának kiszámítása..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Értelmezés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(ISO 14043) - következtetéseket vonnak le és ajánlásokat adhatnak.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Szövegdoboz 114"/>
          <p:cNvSpPr txBox="1"/>
          <p:nvPr/>
        </p:nvSpPr>
        <p:spPr>
          <a:xfrm>
            <a:off x="7338124" y="2816397"/>
            <a:ext cx="4077126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Módszer: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Az energiaszükséglet,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környezeti kibocsátások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 szilárd hulladékok felmérése egy poliészterblúz életciklusa során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Eredmény: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fogyasztói felhasználás az életciklus alatti energiaszükséglet 86%-ának felel meg. A hideg mosás -szárítás több, mint 90%-kal csökkenti a mosási energiát. A levegőbe történő kibocsátás és a szilárd hulladék szintén nagyon magas a fogyasztói fázisban.</a:t>
            </a:r>
            <a:endParaRPr lang="hu-HU" sz="1800" b="0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hu-HU" sz="5400">
                <a:solidFill>
                  <a:srgbClr val="262626"/>
                </a:solidFill>
                <a:latin typeface="Arial"/>
                <a:cs typeface="Arial" pitchFamily="34"/>
              </a:rPr>
              <a:t>Életciklus elemzés: példák</a:t>
            </a:r>
            <a:endParaRPr lang="en-US" sz="5400">
              <a:solidFill>
                <a:srgbClr val="262626"/>
              </a:solidFill>
              <a:latin typeface="Arial"/>
              <a:cs typeface="Arial" pitchFamily="34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4527075" y="1307692"/>
            <a:ext cx="3132002" cy="4790340"/>
          </a:xfrm>
          <a:prstGeom prst="rect">
            <a:avLst/>
          </a:prstGeom>
          <a:solidFill>
            <a:srgbClr val="FE7F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8091114" y="2059521"/>
            <a:ext cx="3132002" cy="4038511"/>
          </a:xfrm>
          <a:prstGeom prst="rect">
            <a:avLst/>
          </a:prstGeom>
          <a:solidFill>
            <a:srgbClr val="7D7D7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920535" y="1175196"/>
            <a:ext cx="3132002" cy="6119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Női kötött poliészter blúz</a:t>
            </a:r>
          </a:p>
        </p:txBody>
      </p:sp>
      <p:sp>
        <p:nvSpPr>
          <p:cNvPr id="6" name="Rectangle 6"/>
          <p:cNvSpPr/>
          <p:nvPr/>
        </p:nvSpPr>
        <p:spPr>
          <a:xfrm>
            <a:off x="4523491" y="1094134"/>
            <a:ext cx="3132002" cy="611998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Szállodai textília</a:t>
            </a: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8091114" y="1894143"/>
            <a:ext cx="3132002" cy="6119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A kézi szárításhoz használt pamuttekercsek</a:t>
            </a: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20535" y="1787194"/>
            <a:ext cx="2973592" cy="1703792"/>
          </a:xfrm>
          <a:prstGeom prst="rect">
            <a:avLst/>
          </a:prstGeom>
          <a:solidFill>
            <a:srgbClr val="D4D4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Módszer: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Az energiaszükséglet, a környezeti kibocsátások és a szilárd hulladékok felmérése egy poliészterblúz életciklusa során</a:t>
            </a: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253118" y="2716572"/>
            <a:ext cx="2808003" cy="1408340"/>
          </a:xfrm>
          <a:prstGeom prst="rect">
            <a:avLst/>
          </a:prstGeom>
          <a:solidFill>
            <a:srgbClr val="D4D4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Egyszerűsített LCA, 10 000 kézszárításhoz használt pamutalapú törülközőtekercsekre vonatkozóan</a:t>
            </a:r>
            <a:endParaRPr lang="en-US" sz="27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4689070" y="1736509"/>
            <a:ext cx="2808003" cy="2980011"/>
          </a:xfrm>
          <a:prstGeom prst="rect">
            <a:avLst/>
          </a:prstGeom>
          <a:solidFill>
            <a:srgbClr val="FFD4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Cél: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 jelenlegi legjobb ökológiai megoldások fellelése a szállodai textíliák és szolgáltatások számára, ökológiai index kidolgozása a termékek és folyamatok számára a "legjobb elérhető technológiával</a:t>
            </a: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8292016" y="4323283"/>
            <a:ext cx="2808003" cy="1526179"/>
          </a:xfrm>
          <a:prstGeom prst="rect">
            <a:avLst/>
          </a:prstGeom>
          <a:solidFill>
            <a:srgbClr val="D4D4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Következtetés: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 mosási folyamat jelenti a legnagyobb környezeti terhet</a:t>
            </a:r>
            <a:endParaRPr lang="en-US" sz="27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4689070" y="4916472"/>
            <a:ext cx="2808003" cy="1820387"/>
          </a:xfrm>
          <a:prstGeom prst="rect">
            <a:avLst/>
          </a:prstGeom>
          <a:solidFill>
            <a:srgbClr val="FFD4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Következtetés: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 poliészter-pamut lepedők használata kevésbé jár környezeti következményekkel, mint a 100% pamut lepedőké. </a:t>
            </a: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4900827" y="4124913"/>
            <a:ext cx="237733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200" b="0" i="0" u="none" strike="noStrike" kern="1200" cap="none" spc="0" baseline="0">
              <a:solidFill>
                <a:srgbClr val="595959"/>
              </a:solidFill>
              <a:uFillTx/>
              <a:latin typeface="Arial"/>
              <a:ea typeface="Arial Unicode M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Arial"/>
                <a:ea typeface="Arial Unicode MS"/>
                <a:cs typeface="Arial" pitchFamily="34"/>
              </a:rPr>
              <a:t> </a:t>
            </a:r>
          </a:p>
        </p:txBody>
      </p:sp>
      <p:sp>
        <p:nvSpPr>
          <p:cNvPr id="14" name="Szövegdoboz 55"/>
          <p:cNvSpPr txBox="1"/>
          <p:nvPr/>
        </p:nvSpPr>
        <p:spPr>
          <a:xfrm>
            <a:off x="857844" y="3597533"/>
            <a:ext cx="2891241" cy="3139318"/>
          </a:xfrm>
          <a:prstGeom prst="rect">
            <a:avLst/>
          </a:prstGeom>
          <a:solidFill>
            <a:srgbClr val="FFE699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Következtetés: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fogyasztói felhasználás az életciklus alatti energiaszükséglet 86%-ának felel meg. A hideg mosás -szárítás több, mint 90%-kal csökkenti a mosási energiát. A levegőbe történő kibocsátás és a szilárd hulladék szintén nagyon magas a fogyasztói fázisban.</a:t>
            </a:r>
          </a:p>
        </p:txBody>
      </p:sp>
      <p:sp>
        <p:nvSpPr>
          <p:cNvPr id="15" name="Szövegdoboz 56"/>
          <p:cNvSpPr txBox="1"/>
          <p:nvPr/>
        </p:nvSpPr>
        <p:spPr>
          <a:xfrm>
            <a:off x="7655493" y="6263411"/>
            <a:ext cx="453650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Forrás: Dahlöff, L. (2004) Life Cycle Assessment (LCA) applied in the Textile Sector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322" y="-640985"/>
            <a:ext cx="4473674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sorban szereplő értékeket összegezve megkapjuk a különböző fázisok (nyersanyag/erőforrás kitermelése, szállítása és tárolása, gyártás (gyártás, összeszerelés), késztermék tárolása és felhasználása, majd hulladékgazdálkodása (szállítás, ártalmatlanítás, újrafelhasználás;-hasznosítás) hatásértékelését.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1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Minden sorban a maximális érték 15 lehet, ami a jelenlegi/jövőbeli termék környezeti hatásának legmagasabb (legrosszabb) értékét jelenti, a minimális értékek pedig 5, ami pedig a legjobb (azaz a lehető legalacsonyabb) környezeti hatást jelzi.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206480" y="0"/>
            <a:ext cx="7285701" cy="7383395"/>
            <a:chOff x="206480" y="0"/>
            <a:chExt cx="7285701" cy="7383395"/>
          </a:xfrm>
        </p:grpSpPr>
        <p:sp>
          <p:nvSpPr>
            <p:cNvPr id="4" name="TextBox 5"/>
            <p:cNvSpPr txBox="1"/>
            <p:nvPr/>
          </p:nvSpPr>
          <p:spPr>
            <a:xfrm>
              <a:off x="206480" y="643088"/>
              <a:ext cx="7285701" cy="674030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1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A sorokban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az erőforrások kitermelése, szállítása, tárolása, a késztermék gyártása/összeszerelése, tárolása, használata és hasznos élettartama, majd a hulladék szállítása és ártalmatlanítása, valamint a hulladék újrafelhasználása szerepel.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 Unicode MS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  <a:ea typeface="Arial Unicode MS"/>
                  <a:cs typeface="Arial" pitchFamily="34"/>
                </a:rPr>
                <a:t>Az oszlopokban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- az energiafogyasztás (1 - alacsony, 2 - átlagos vagy 3 - magas fogyasztás),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- a hulladéktermelés (1 - kevés és nem veszélyes, 2 - átlagos hulladék, nem különösen nagy mennyiségű vagy kockázatú, 3 - nagy mennyiségű, szintén veszélyes);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- a levegőszennyezés (1 - ebben a szakaszban nincs levegőszennyezés, 2 - némi levegőszennyezés, de nem jelentősen magas; 3 - jelentős légszennyezés),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- a vízszennyezés (1 - a szakaszban nincs vízszennyezés, 2 - némi levegőszennyezés ellenőrzés alatt, (kezelt), 3 - a folyamat gyakran szennyezi a vizet, vagy ennek nagy a kockázata);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Char char="-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 talajszennyezés/használat (1 - nincs talajszennyezési potenciál, 2 - a folyamat potenciálisan szennyezi a talajt, de nem valószínű, 3 - gyakori normaszegés).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Önértékelés forrása: ENTeR Expert Network on Textile Recycling (2018) projekt </a:t>
              </a:r>
              <a:endPara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endParaRP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Char char="-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 Unicode MS"/>
                <a:cs typeface="Arial" pitchFamily="34"/>
              </a:endParaRP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916173" y="0"/>
              <a:ext cx="5474704" cy="43744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24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itchFamily="34"/>
                </a:rPr>
                <a:t>Önértékelő mátrix tartalma</a:t>
              </a:r>
              <a:endPara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endParaRPr>
            </a:p>
          </p:txBody>
        </p:sp>
      </p:grpSp>
      <p:sp>
        <p:nvSpPr>
          <p:cNvPr id="6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6824679" y="3620713"/>
            <a:ext cx="4777099" cy="379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67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Borbély Szilvia, 2022 november</a:t>
            </a:r>
            <a:endParaRPr lang="en-US" sz="1867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0" y="0"/>
          <a:ext cx="12103501" cy="794497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699988">
                  <a:extLst>
                    <a:ext uri="{9D8B030D-6E8A-4147-A177-3AD203B41FA5}">
                      <a16:colId xmlns:a16="http://schemas.microsoft.com/office/drawing/2014/main" val="200094580"/>
                    </a:ext>
                  </a:extLst>
                </a:gridCol>
                <a:gridCol w="680057">
                  <a:extLst>
                    <a:ext uri="{9D8B030D-6E8A-4147-A177-3AD203B41FA5}">
                      <a16:colId xmlns:a16="http://schemas.microsoft.com/office/drawing/2014/main" val="272110731"/>
                    </a:ext>
                  </a:extLst>
                </a:gridCol>
                <a:gridCol w="495952">
                  <a:extLst>
                    <a:ext uri="{9D8B030D-6E8A-4147-A177-3AD203B41FA5}">
                      <a16:colId xmlns:a16="http://schemas.microsoft.com/office/drawing/2014/main" val="779022176"/>
                    </a:ext>
                  </a:extLst>
                </a:gridCol>
                <a:gridCol w="495952">
                  <a:extLst>
                    <a:ext uri="{9D8B030D-6E8A-4147-A177-3AD203B41FA5}">
                      <a16:colId xmlns:a16="http://schemas.microsoft.com/office/drawing/2014/main" val="4146667005"/>
                    </a:ext>
                  </a:extLst>
                </a:gridCol>
                <a:gridCol w="495952">
                  <a:extLst>
                    <a:ext uri="{9D8B030D-6E8A-4147-A177-3AD203B41FA5}">
                      <a16:colId xmlns:a16="http://schemas.microsoft.com/office/drawing/2014/main" val="3832354564"/>
                    </a:ext>
                  </a:extLst>
                </a:gridCol>
                <a:gridCol w="705724">
                  <a:extLst>
                    <a:ext uri="{9D8B030D-6E8A-4147-A177-3AD203B41FA5}">
                      <a16:colId xmlns:a16="http://schemas.microsoft.com/office/drawing/2014/main" val="621561437"/>
                    </a:ext>
                  </a:extLst>
                </a:gridCol>
                <a:gridCol w="567165">
                  <a:extLst>
                    <a:ext uri="{9D8B030D-6E8A-4147-A177-3AD203B41FA5}">
                      <a16:colId xmlns:a16="http://schemas.microsoft.com/office/drawing/2014/main" val="1162619711"/>
                    </a:ext>
                  </a:extLst>
                </a:gridCol>
                <a:gridCol w="634502">
                  <a:extLst>
                    <a:ext uri="{9D8B030D-6E8A-4147-A177-3AD203B41FA5}">
                      <a16:colId xmlns:a16="http://schemas.microsoft.com/office/drawing/2014/main" val="4021991362"/>
                    </a:ext>
                  </a:extLst>
                </a:gridCol>
                <a:gridCol w="705724">
                  <a:extLst>
                    <a:ext uri="{9D8B030D-6E8A-4147-A177-3AD203B41FA5}">
                      <a16:colId xmlns:a16="http://schemas.microsoft.com/office/drawing/2014/main" val="1936986438"/>
                    </a:ext>
                  </a:extLst>
                </a:gridCol>
                <a:gridCol w="495952">
                  <a:extLst>
                    <a:ext uri="{9D8B030D-6E8A-4147-A177-3AD203B41FA5}">
                      <a16:colId xmlns:a16="http://schemas.microsoft.com/office/drawing/2014/main" val="4086548586"/>
                    </a:ext>
                  </a:extLst>
                </a:gridCol>
                <a:gridCol w="705724">
                  <a:extLst>
                    <a:ext uri="{9D8B030D-6E8A-4147-A177-3AD203B41FA5}">
                      <a16:colId xmlns:a16="http://schemas.microsoft.com/office/drawing/2014/main" val="1601624234"/>
                    </a:ext>
                  </a:extLst>
                </a:gridCol>
                <a:gridCol w="705724">
                  <a:extLst>
                    <a:ext uri="{9D8B030D-6E8A-4147-A177-3AD203B41FA5}">
                      <a16:colId xmlns:a16="http://schemas.microsoft.com/office/drawing/2014/main" val="609558080"/>
                    </a:ext>
                  </a:extLst>
                </a:gridCol>
                <a:gridCol w="705724">
                  <a:extLst>
                    <a:ext uri="{9D8B030D-6E8A-4147-A177-3AD203B41FA5}">
                      <a16:colId xmlns:a16="http://schemas.microsoft.com/office/drawing/2014/main" val="1543916792"/>
                    </a:ext>
                  </a:extLst>
                </a:gridCol>
                <a:gridCol w="705724">
                  <a:extLst>
                    <a:ext uri="{9D8B030D-6E8A-4147-A177-3AD203B41FA5}">
                      <a16:colId xmlns:a16="http://schemas.microsoft.com/office/drawing/2014/main" val="4080714815"/>
                    </a:ext>
                  </a:extLst>
                </a:gridCol>
                <a:gridCol w="705724">
                  <a:extLst>
                    <a:ext uri="{9D8B030D-6E8A-4147-A177-3AD203B41FA5}">
                      <a16:colId xmlns:a16="http://schemas.microsoft.com/office/drawing/2014/main" val="3031568676"/>
                    </a:ext>
                  </a:extLst>
                </a:gridCol>
                <a:gridCol w="691478">
                  <a:extLst>
                    <a:ext uri="{9D8B030D-6E8A-4147-A177-3AD203B41FA5}">
                      <a16:colId xmlns:a16="http://schemas.microsoft.com/office/drawing/2014/main" val="3023653535"/>
                    </a:ext>
                  </a:extLst>
                </a:gridCol>
                <a:gridCol w="906435">
                  <a:extLst>
                    <a:ext uri="{9D8B030D-6E8A-4147-A177-3AD203B41FA5}">
                      <a16:colId xmlns:a16="http://schemas.microsoft.com/office/drawing/2014/main" val="2505321436"/>
                    </a:ext>
                  </a:extLst>
                </a:gridCol>
              </a:tblGrid>
              <a:tr h="112088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/>
                        <a:t>Környezeti hatás</a:t>
                      </a:r>
                      <a:endParaRPr lang="hu-HU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/>
                        <a:t>Energiafogyasztás</a:t>
                      </a:r>
                      <a:endParaRPr lang="hu-HU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/>
                        <a:t>Hulladéktermelés</a:t>
                      </a:r>
                      <a:endParaRPr lang="hu-HU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/>
                        <a:t>Légszennyezés</a:t>
                      </a:r>
                      <a:endParaRPr lang="hu-HU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/>
                        <a:t>Vízszennyezés</a:t>
                      </a:r>
                      <a:endParaRPr lang="hu-HU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/>
                        <a:t>Talajszennyezés / felhasználás</a:t>
                      </a:r>
                      <a:endParaRPr lang="hu-HU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/>
                        <a:t>Összesen</a:t>
                      </a:r>
                      <a:endParaRPr lang="hu-HU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955990943"/>
                  </a:ext>
                </a:extLst>
              </a:tr>
              <a:tr h="120378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1 – Alacsony energiafogyasztású folyamat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2 - Átlagos energiafogyasztás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3 - Nagy fogyasztás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 - Kevés hulladék, nincs veszélyes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2 - Átlagos hulladék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3 - Nagy mennyiség, és veszélyes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1 - Nincs légszennyezés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2 - Némi légszennyezés, de nem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jelentősen magas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3 - Jelentős légszennyezés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1 - Nincs vízszennyezés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2 - Bizonyos szennyezés de kontrol alatt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kontroll, (kezelt)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3 - A folyamat gyakran szennyezi a vízet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1 - Nincs talaj szennyeződés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2 - A folyamat potenciálisan szennyez a talajban,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3 – A normál értékek gyakori megsértése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2" marR="71752"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A sorban lévő értékek összegzése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764998"/>
                  </a:ext>
                </a:extLst>
              </a:tr>
              <a:tr h="18599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Fázisok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Előtte/utána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Előtte/utána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Előtte/utána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Előtte/utána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Előtte/utána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extLst>
                  <a:ext uri="{0D108BD9-81ED-4DB2-BD59-A6C34878D82A}">
                    <a16:rowId xmlns:a16="http://schemas.microsoft.com/office/drawing/2014/main" val="2957253865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Kivonás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források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1395967108"/>
                  </a:ext>
                </a:extLst>
              </a:tr>
              <a:tr h="568327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Szállítás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 a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források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3831668452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Tárolás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források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1673391442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Gyártás,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összeszerelés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1407731554"/>
                  </a:ext>
                </a:extLst>
              </a:tr>
              <a:tr h="568327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Tárolás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kész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termék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3071831267"/>
                  </a:ext>
                </a:extLst>
              </a:tr>
              <a:tr h="51333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Használat, hasznos élettartam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1339433388"/>
                  </a:ext>
                </a:extLst>
              </a:tr>
              <a:tr h="376056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Hulladék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szállítás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3648192593"/>
                  </a:ext>
                </a:extLst>
              </a:tr>
              <a:tr h="51333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Hulladékártalmatlanítás (égetés esetén)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1312417175"/>
                  </a:ext>
                </a:extLst>
              </a:tr>
              <a:tr h="51333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Hulladék újrafelh./hasznosítás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 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33366" marR="33366" marT="0" marB="0" anchor="ctr"/>
                </a:tc>
                <a:extLst>
                  <a:ext uri="{0D108BD9-81ED-4DB2-BD59-A6C34878D82A}">
                    <a16:rowId xmlns:a16="http://schemas.microsoft.com/office/drawing/2014/main" val="23490082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568260" y="701536"/>
            <a:ext cx="3227265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online adatbázis - összegyűjti a (hulladékból vagy nem abból  származó) anyagokat és technológiákat, és segít megtalálni, mit lehet a hulladékkal kezdeni</a:t>
            </a:r>
            <a:endParaRPr lang="en-US" sz="6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/>
              <a:cs typeface="Arial" pitchFamily="34"/>
            </a:endParaRPr>
          </a:p>
        </p:txBody>
      </p:sp>
      <p:sp>
        <p:nvSpPr>
          <p:cNvPr id="3" name="Szövegdoboz 4"/>
          <p:cNvSpPr txBox="1"/>
          <p:nvPr/>
        </p:nvSpPr>
        <p:spPr>
          <a:xfrm>
            <a:off x="1317522" y="1956614"/>
            <a:ext cx="259775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Mit tehet</a:t>
            </a:r>
            <a:r>
              <a:rPr lang="hu-HU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ünk?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Szövegdoboz 5"/>
          <p:cNvSpPr txBox="1"/>
          <p:nvPr/>
        </p:nvSpPr>
        <p:spPr>
          <a:xfrm>
            <a:off x="2899827" y="1209367"/>
            <a:ext cx="546699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Match Making Platform</a:t>
            </a:r>
          </a:p>
        </p:txBody>
      </p:sp>
      <p:sp>
        <p:nvSpPr>
          <p:cNvPr id="5" name="Jobbra nyíl 6"/>
          <p:cNvSpPr/>
          <p:nvPr/>
        </p:nvSpPr>
        <p:spPr>
          <a:xfrm>
            <a:off x="6382722" y="701536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églalap 7"/>
          <p:cNvSpPr/>
          <p:nvPr/>
        </p:nvSpPr>
        <p:spPr>
          <a:xfrm>
            <a:off x="7678994" y="2625214"/>
            <a:ext cx="3116531" cy="1936955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platformon egy fiók létrehozása után el lehet kezdeni a hulladék megosztását. Link a platformhoz: https://www.lifem3p.eu/en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/</a:t>
            </a:r>
          </a:p>
        </p:txBody>
      </p:sp>
      <p:sp>
        <p:nvSpPr>
          <p:cNvPr id="7" name="Szövegdoboz 8"/>
          <p:cNvSpPr txBox="1"/>
          <p:nvPr/>
        </p:nvSpPr>
        <p:spPr>
          <a:xfrm>
            <a:off x="3716597" y="3795253"/>
            <a:ext cx="303249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Nézd meg a videót!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https://youtu.be/FoN3UPV-CII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/>
          <p:nvPr/>
        </p:nvSpPr>
        <p:spPr>
          <a:xfrm>
            <a:off x="835743" y="1425677"/>
            <a:ext cx="5663382" cy="2635044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1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Jó, ha tudjuk!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Textilhulladék-termelés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magyar textilipar más iparágakhoz és a nemzetgazdaság egészéhez képest csak kis mennyiségű hulladékot termel. A Magyar Hulladékinformációs Rendszer (OKIR) adatai szerint 2010 és 2017 között a 100 legnagyobb magyarországi hulladéktermelő között egyetlen textilipari vállalat sem volt.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 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Jobbra nyíl 3"/>
          <p:cNvSpPr/>
          <p:nvPr/>
        </p:nvSpPr>
        <p:spPr>
          <a:xfrm>
            <a:off x="835743" y="629262"/>
            <a:ext cx="7924803" cy="484632"/>
          </a:xfrm>
          <a:custGeom>
            <a:avLst>
              <a:gd name="f0" fmla="val 2094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Hulladékvadászat: : Nemzeti és uniós szintű környezeti információs rendszerek</a:t>
            </a:r>
          </a:p>
        </p:txBody>
      </p:sp>
      <p:sp>
        <p:nvSpPr>
          <p:cNvPr id="4" name="Szövegdoboz 9"/>
          <p:cNvSpPr txBox="1"/>
          <p:nvPr/>
        </p:nvSpPr>
        <p:spPr>
          <a:xfrm>
            <a:off x="8760546" y="688424"/>
            <a:ext cx="3146322" cy="2800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OKIR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környezeti információk túlnyomó többségét (pl. levegő, felszíni és felszín alatti vizek, hulladékok stb.) egyetlen központi adatbázisban, az Országos Környezeti Információs Rendszerben (OKIR) tárolják</a:t>
            </a: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Szövegdoboz 10"/>
          <p:cNvSpPr txBox="1"/>
          <p:nvPr/>
        </p:nvSpPr>
        <p:spPr>
          <a:xfrm>
            <a:off x="7167716" y="3425232"/>
            <a:ext cx="4825764" cy="24622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i="0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2"/>
              </a:rPr>
              <a:t>E-PRTR</a:t>
            </a:r>
            <a:r>
              <a:rPr lang="hu-HU" sz="2800" b="0" i="1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2"/>
              </a:rPr>
              <a:t> </a:t>
            </a:r>
            <a:endParaRPr lang="hu-HU" sz="2800" b="0" i="1" u="sng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2"/>
              </a:rPr>
              <a:t>Európai szennyezőanyag-kibocsátási és -szállítási nyilvántartás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Európai Szennyezőanyag-kibocsátási és -szállítási Nyilvántartás (E-PRTR) - európai szintű adatbázis, amely összesíti a létesítmények és szervezetek jelentős környezeti kibocsátásaival kapcsolatos adatait.</a:t>
            </a:r>
          </a:p>
        </p:txBody>
      </p:sp>
      <p:sp>
        <p:nvSpPr>
          <p:cNvPr id="6" name="Szövegdoboz 11"/>
          <p:cNvSpPr txBox="1"/>
          <p:nvPr/>
        </p:nvSpPr>
        <p:spPr>
          <a:xfrm>
            <a:off x="560435" y="4168877"/>
            <a:ext cx="6244629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i="0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/>
              </a:rPr>
              <a:t>EIONET</a:t>
            </a:r>
            <a:r>
              <a:rPr lang="hu-HU" sz="18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/>
              </a:rPr>
              <a:t> 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(Európ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ai környezeti információs és megfig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yelőhálózat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8707081" y="1381438"/>
            <a:ext cx="293627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. 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8695047" y="2337060"/>
            <a:ext cx="293627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ECO-cimkék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7246373" y="2551953"/>
            <a:ext cx="1387867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04</a:t>
            </a:r>
          </a:p>
        </p:txBody>
      </p:sp>
      <p:sp>
        <p:nvSpPr>
          <p:cNvPr id="5" name="Rectangle 28"/>
          <p:cNvSpPr/>
          <p:nvPr/>
        </p:nvSpPr>
        <p:spPr>
          <a:xfrm>
            <a:off x="8686562" y="2863361"/>
            <a:ext cx="2926080" cy="9144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322" y="1532113"/>
            <a:ext cx="447367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35980" y="1432078"/>
            <a:ext cx="7285701" cy="5724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OEKO-tex címke: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Nyomon követhető termékcímke textíliák (pl. ruházat, lakástextíliák) és bőrtermékek számára. A címke tartalma egyedülállóan összetett, és érvényességét bárki ellenőrizheti.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MADE IN GREEN termékazonosító azt jelzi, hogy a terméket káros anyagokra tesztelték. Ezt a </a:t>
            </a: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STANDARD 100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vagy az OEKO-TEX® LEATHER STANDARD minősítéssel érik el.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Azt is garantálja, hogy a textil- vagy bőrterméket fenntartható eljárásokkal, társadalmilag felelős munkakörülmények között állították elő. Ez az </a:t>
            </a: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OEKO-TEX® STeP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szerinti tanúsítással történik.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egyedi termékazonosító lehetővé teszi a termék nyomon követését. Beazonosítható az is, hogy a termék gyártásának különböző fázisai hol történtek.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Tudj meg többet! Kattints a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2"/>
              </a:rPr>
              <a:t>www.oeko-tex.com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oldalra!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Arial Unicode MS"/>
              <a:cs typeface="Arial" pitchFamily="34"/>
            </a:endParaRPr>
          </a:p>
        </p:txBody>
      </p:sp>
      <p:sp>
        <p:nvSpPr>
          <p:cNvPr id="4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Téglalap 7"/>
          <p:cNvSpPr/>
          <p:nvPr/>
        </p:nvSpPr>
        <p:spPr>
          <a:xfrm>
            <a:off x="629262" y="147318"/>
            <a:ext cx="6520805" cy="4875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FFFFFF"/>
                </a:solidFill>
                <a:uFillTx/>
                <a:latin typeface="Calibri Light" pitchFamily="34"/>
                <a:ea typeface="Times New Roman" pitchFamily="18"/>
                <a:cs typeface="Times New Roman" pitchFamily="18"/>
              </a:rPr>
              <a:t>OEKO-tex és  OEKO-tex címke - MADE IN GREEN </a:t>
            </a:r>
          </a:p>
        </p:txBody>
      </p:sp>
      <p:pic>
        <p:nvPicPr>
          <p:cNvPr id="7" name="Kép 8" descr="https://www.oeko-tex.com/fileadmin/_processed_/2/1/csm_MiG_Label_Zertifikatsnr_engl_1__65fb5561e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5758" y="122236"/>
            <a:ext cx="4562170" cy="28197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Jobbra nyíl 9"/>
          <p:cNvSpPr/>
          <p:nvPr/>
        </p:nvSpPr>
        <p:spPr>
          <a:xfrm>
            <a:off x="245809" y="6037005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Lekerekített téglalap 10"/>
          <p:cNvSpPr/>
          <p:nvPr/>
        </p:nvSpPr>
        <p:spPr>
          <a:xfrm>
            <a:off x="245809" y="680222"/>
            <a:ext cx="6980904" cy="85189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</a:t>
            </a: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OEKO-TEX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17 független európai és japán intézetből és a világ minden táján működő kapcsolattartó irodákból áll. Textil- és bőrvizsgálatokat vagy egyéb technológiai feladatokat lát el.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4365528" y="2314492"/>
            <a:ext cx="7826477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OEKO-TEX® STANDARD 100 a káros anyagokra tesztelt textíliák címkéje és terméktanúsítványa.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végfelhasználók számára jelzi, hogy a termék mentes a káros anyagoktól, és ezért biztonságos és bőrbarát.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 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OEKO-TEX® STANDARD 100 szerinti tesztelés, tanúsítás és engedélyezés feltételei letölthetők itt: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https://www.oeko-tex.com/importedmedia/downloadfiles/STANDARD_100_by_OEKO-TEX_R__-_Standard_en.pdf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 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Téglalap 7"/>
          <p:cNvSpPr/>
          <p:nvPr/>
        </p:nvSpPr>
        <p:spPr>
          <a:xfrm>
            <a:off x="98325" y="168313"/>
            <a:ext cx="5683041" cy="6192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OEKO-TEX® STANDARD 1</a:t>
            </a:r>
            <a:r>
              <a:rPr lang="hu-HU" sz="2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00 </a:t>
            </a:r>
            <a:endParaRPr lang="hu-HU" sz="2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Jobbra nyíl 9"/>
          <p:cNvSpPr/>
          <p:nvPr/>
        </p:nvSpPr>
        <p:spPr>
          <a:xfrm>
            <a:off x="216310" y="4345859"/>
            <a:ext cx="4463844" cy="1504334"/>
          </a:xfrm>
          <a:custGeom>
            <a:avLst>
              <a:gd name="f0" fmla="val 179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0" y="0"/>
            <a:ext cx="12191996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Kép 9" descr="https://www.innovatext.hu/sites/default/files/logokep/logo_std_100-1_image_rc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99451" y="168313"/>
            <a:ext cx="5562715" cy="19778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5"/>
          <p:cNvSpPr/>
          <p:nvPr/>
        </p:nvSpPr>
        <p:spPr>
          <a:xfrm>
            <a:off x="0" y="1066803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322" y="1532113"/>
            <a:ext cx="447367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8774" y="1394460"/>
            <a:ext cx="7285701" cy="36009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ECO-PASSPORT by OEKO-TEX® tanúsítvány a fenntartható módon előállított textíliákban használt vegyi anyagokra vonatkozik.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Ezzel a tanúsítvánnyal az OEKO-TEX® STANDARD 100 olcsóbban szerezhető be.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Arial Unicode MS"/>
              <a:cs typeface="Arial" pitchFamily="34"/>
            </a:endParaRPr>
          </a:p>
        </p:txBody>
      </p:sp>
      <p:sp>
        <p:nvSpPr>
          <p:cNvPr id="4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Téglalap 7"/>
          <p:cNvSpPr/>
          <p:nvPr/>
        </p:nvSpPr>
        <p:spPr>
          <a:xfrm>
            <a:off x="1142725" y="147318"/>
            <a:ext cx="5974909" cy="68512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ECO-PASSPORT by OEKO-TEX</a:t>
            </a: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® </a:t>
            </a:r>
            <a:endParaRPr lang="hu-HU" sz="3200" b="1" i="0" u="none" strike="noStrike" kern="1200" cap="none" spc="0" baseline="0">
              <a:solidFill>
                <a:srgbClr val="FFFFFF"/>
              </a:solidFill>
              <a:uFillTx/>
              <a:latin typeface="Calibri Light" pitchFamily="34"/>
              <a:ea typeface="Times New Roman" pitchFamily="18"/>
              <a:cs typeface="Times New Roman" pitchFamily="18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790035" y="-47365"/>
            <a:ext cx="2204718" cy="13624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Kép 10" descr="http://innovatext.hu/sites/default/files/logokep/logo_eco_passport-1_image_rc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19967" y="413775"/>
            <a:ext cx="3544214" cy="17001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3"/>
          <p:cNvSpPr/>
          <p:nvPr/>
        </p:nvSpPr>
        <p:spPr>
          <a:xfrm>
            <a:off x="8790035" y="936885"/>
            <a:ext cx="2204718" cy="457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Jobbra nyíl 10"/>
          <p:cNvSpPr/>
          <p:nvPr/>
        </p:nvSpPr>
        <p:spPr>
          <a:xfrm>
            <a:off x="119950" y="5315151"/>
            <a:ext cx="1817717" cy="484632"/>
          </a:xfrm>
          <a:custGeom>
            <a:avLst>
              <a:gd name="f0" fmla="val 187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Szövegdoboz 11"/>
          <p:cNvSpPr txBox="1"/>
          <p:nvPr/>
        </p:nvSpPr>
        <p:spPr>
          <a:xfrm>
            <a:off x="2026164" y="5068921"/>
            <a:ext cx="730537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OEKO-TEX weboldalán lehetőség van arra is, hogy ellenőrizze egy OEKO-TEX® címke érvényességét, a "Címkeellenőrzés" menüpontban megadva </a:t>
            </a:r>
            <a:r>
              <a:rPr lang="hu-HU" sz="24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/>
              </a:rPr>
              <a:t>https://www.oeko-tex.com/en/label-check</a:t>
            </a: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4572000" y="2229389"/>
            <a:ext cx="7395831" cy="4524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STeP by OEKO-TEX® szabvány a textil és bőrtermékek teljes gyártási folyamatát értékeli fenntarthatósági szempontból.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szabvány hat modulja nagyon szigorú környezetvédelmi és társadalmi követelményeket tartalmaz, és az auditorok mintegy 350 kérdést vizsgálnak az önértékelés és a helyszíni látogatások során.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értékelést követően a vállalat teljesítményét a szabvány 3 szintjének egyikére sorolják, és a vállalat ajánlásokat kap a fenntarthatósági teljesítményének javítására.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Azok a vállalatok, amelyek nem rendelkeznek vegyianyag-nyilvántartással vagy környezetvédelmi vezetési rendszerrel, nem kaphatnak tanúsítványt. Nem kaphatnak tanúsítványt olyan vállalatok sem, ahol gyermek- vagy kényszermunka, szexuális erőszak vagy elzárt vészkijáratok vannak jelen. Amint a kizáró okok megszűnnek, a vállalat újra kérelmezheti a tanúsítást.</a:t>
            </a:r>
          </a:p>
        </p:txBody>
      </p:sp>
      <p:sp>
        <p:nvSpPr>
          <p:cNvPr id="3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Téglalap 7"/>
          <p:cNvSpPr/>
          <p:nvPr/>
        </p:nvSpPr>
        <p:spPr>
          <a:xfrm>
            <a:off x="1093558" y="168313"/>
            <a:ext cx="4383002" cy="5329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Jobbra nyíl 9"/>
          <p:cNvSpPr/>
          <p:nvPr/>
        </p:nvSpPr>
        <p:spPr>
          <a:xfrm>
            <a:off x="353744" y="5334472"/>
            <a:ext cx="4136068" cy="1302635"/>
          </a:xfrm>
          <a:custGeom>
            <a:avLst>
              <a:gd name="f0" fmla="val 1819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2309125" y="119795"/>
            <a:ext cx="4008016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STeP by OEKO-TEX</a:t>
            </a:r>
            <a:r>
              <a:rPr lang="hu-HU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® </a:t>
            </a:r>
          </a:p>
        </p:txBody>
      </p:sp>
      <p:sp>
        <p:nvSpPr>
          <p:cNvPr id="8" name="Rectangle 15"/>
          <p:cNvSpPr/>
          <p:nvPr/>
        </p:nvSpPr>
        <p:spPr>
          <a:xfrm>
            <a:off x="0" y="1066803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9862489" y="-56272"/>
            <a:ext cx="11374450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Kép 13" descr="https://divatmarketing.com/wp-content/uploads/2022/09/step-300x13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04761" y="97813"/>
            <a:ext cx="4315455" cy="20032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angle 3"/>
          <p:cNvSpPr/>
          <p:nvPr/>
        </p:nvSpPr>
        <p:spPr>
          <a:xfrm>
            <a:off x="9981215" y="1099428"/>
            <a:ext cx="11374450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231632" y="728612"/>
            <a:ext cx="7334475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INNOVATEX - az OEKO-TEX® magyar partnere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független Textilipari Mérnöki és Vizsgáló Intézet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szolgáltatások széles skáláját nyújtja, beleértve a minőségellenőrzést, környezetvédelmi tanácsadást, laboratóriumi vizsgálatokat és az OEKO-TEX® szabványok szerinti tanúsításokat.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Arial Unicode MS"/>
              <a:cs typeface="Arial" pitchFamily="34"/>
            </a:endParaRPr>
          </a:p>
        </p:txBody>
      </p:sp>
      <p:sp>
        <p:nvSpPr>
          <p:cNvPr id="3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Jobbra nyíl 9"/>
          <p:cNvSpPr/>
          <p:nvPr/>
        </p:nvSpPr>
        <p:spPr>
          <a:xfrm>
            <a:off x="270826" y="243980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33566" y="0"/>
            <a:ext cx="4212403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Kép 14" descr="A54C4F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70175" y="130878"/>
            <a:ext cx="2262911" cy="1342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3"/>
          <p:cNvSpPr/>
          <p:nvPr/>
        </p:nvSpPr>
        <p:spPr>
          <a:xfrm>
            <a:off x="0" y="1473198"/>
            <a:ext cx="19231898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386504" y="215752"/>
            <a:ext cx="7603382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Calibri" pitchFamily="34"/>
              </a:rPr>
              <a:t>Innovatext - az OEKO-TEX®magyar tagja</a:t>
            </a:r>
            <a:endParaRPr lang="hu-HU" sz="32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églalap 12"/>
          <p:cNvSpPr/>
          <p:nvPr/>
        </p:nvSpPr>
        <p:spPr>
          <a:xfrm>
            <a:off x="3047996" y="2828833"/>
            <a:ext cx="6096003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Az OEKO-TEX® maga 17 független európai és japán intézetből, valamint a világ minden táján működő kapcsolattartó irodákból áll, amelyek textil- és bőrvizsgálatokkal vagy egyéb technológiai feladatokkal állnak az Ön rendelkezésére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Lekerekített téglalap 14"/>
          <p:cNvSpPr/>
          <p:nvPr/>
        </p:nvSpPr>
        <p:spPr>
          <a:xfrm>
            <a:off x="133566" y="2640458"/>
            <a:ext cx="8743309" cy="22871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Mit mondanak a címkék? Hogyan válasszuk ki a címkét?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  <a:endParaRPr lang="hu-HU" sz="20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Hallgasd meg a KOSSUTH Rádió 2022, szeptember 27-i adását!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programban a Tudatos Vásárlók Egyesületének képviselője és az INNOVATEXT Zrt. vezérigazgatója adott tanácsokat, hogy a fenntarthatóságra odafigyelő fogyasztók hogyan válasszanak ruhát, hol keressék az etikus körülmények között gyártott textiltermékeket.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 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Jobbra nyíl 15"/>
          <p:cNvSpPr/>
          <p:nvPr/>
        </p:nvSpPr>
        <p:spPr>
          <a:xfrm>
            <a:off x="270826" y="5658243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Szövegdoboz 16"/>
          <p:cNvSpPr txBox="1"/>
          <p:nvPr/>
        </p:nvSpPr>
        <p:spPr>
          <a:xfrm>
            <a:off x="1372944" y="5404204"/>
            <a:ext cx="7051861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Link az adáshoz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https://mediaklikk.hu/radio-lejatszo-kossuth/?date=2022-09-28_09-05-00&amp;enddate=2022-09-28_11-00-00&amp;ch=mr1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 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9:34-től 9:56-ig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Téglalap 7"/>
          <p:cNvSpPr/>
          <p:nvPr/>
        </p:nvSpPr>
        <p:spPr>
          <a:xfrm>
            <a:off x="1093558" y="168313"/>
            <a:ext cx="4383002" cy="5329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Jobbra nyíl 9"/>
          <p:cNvSpPr/>
          <p:nvPr/>
        </p:nvSpPr>
        <p:spPr>
          <a:xfrm>
            <a:off x="113019" y="6064081"/>
            <a:ext cx="1797975" cy="678091"/>
          </a:xfrm>
          <a:custGeom>
            <a:avLst>
              <a:gd name="f0" fmla="val 1752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-171779" y="943514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9862489" y="-56272"/>
            <a:ext cx="11374450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9981215" y="1099428"/>
            <a:ext cx="11374450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Kép 11" descr="C:\Users\Szilvia\AppData\Local\Microsoft\Windows\INetCache\Content.MSO\FA2145CB.tmp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63138" y="314681"/>
            <a:ext cx="5003514" cy="28189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églalap 4"/>
          <p:cNvSpPr/>
          <p:nvPr/>
        </p:nvSpPr>
        <p:spPr>
          <a:xfrm>
            <a:off x="741249" y="261600"/>
            <a:ext cx="5862126" cy="914400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GOTS (Globális biotextil szabvány)</a:t>
            </a:r>
          </a:p>
        </p:txBody>
      </p:sp>
      <p:sp>
        <p:nvSpPr>
          <p:cNvPr id="11" name="Szövegdoboz 8"/>
          <p:cNvSpPr txBox="1"/>
          <p:nvPr/>
        </p:nvSpPr>
        <p:spPr>
          <a:xfrm>
            <a:off x="380692" y="1897151"/>
            <a:ext cx="6113120" cy="3693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bio kifejezés legalább 95%-ban természetes szálak felhasználására utal, míg a "bio felhasználásával készült" kifejezés legalább 70%-ban természetes szálak felhasználására utal.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„A GOTS mint feldolgozási szabvány szerinti tanúsítás a textilszálak első feldolgozási fázisával kezdődik. Például a gyapot esetében a gyapottisztítás az első feldolgozási szakasz, amikor a gyapotbogyókból eltávolítják a magokat.„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GOTS tanúsítás során az egyes kritériumokat, mint a</a:t>
            </a: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s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zociális szempontok, az etikus üzleti magatartás és környezetgazdálkodás kritriumai, valamennyi feldolgozási fázisnál figyelembe veszik</a:t>
            </a:r>
          </a:p>
        </p:txBody>
      </p:sp>
      <p:sp>
        <p:nvSpPr>
          <p:cNvPr id="12" name="Szövegdoboz 10"/>
          <p:cNvSpPr txBox="1"/>
          <p:nvPr/>
        </p:nvSpPr>
        <p:spPr>
          <a:xfrm>
            <a:off x="2054830" y="6187635"/>
            <a:ext cx="996538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Forrás: https://global-standard.org/certification-and-labelling/who-needs-to-be-certified/first-processing-stages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698748" y="4291297"/>
            <a:ext cx="532146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GOTS négy tagszervezetből áll: OTA (USA), IVN (Németország), Soil Association (Egyesült Királyság) és JOCA (Japán).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229484" y="678256"/>
            <a:ext cx="293627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Bevezetés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210586" y="893149"/>
            <a:ext cx="95809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01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4229484" y="2337060"/>
            <a:ext cx="293627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Fogalmak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3210586" y="2551953"/>
            <a:ext cx="95809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02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8707081" y="1381438"/>
            <a:ext cx="293627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. 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8695047" y="678256"/>
            <a:ext cx="293627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Ötletek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7676141" y="893149"/>
            <a:ext cx="95809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03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8695047" y="2337060"/>
            <a:ext cx="293627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ECO-cimkék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7676141" y="2551953"/>
            <a:ext cx="95809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04</a:t>
            </a:r>
          </a:p>
        </p:txBody>
      </p:sp>
      <p:sp>
        <p:nvSpPr>
          <p:cNvPr id="11" name="Rectangle 24"/>
          <p:cNvSpPr/>
          <p:nvPr/>
        </p:nvSpPr>
        <p:spPr>
          <a:xfrm>
            <a:off x="4217450" y="1217203"/>
            <a:ext cx="2926080" cy="9144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2" name="Rectangle 25"/>
          <p:cNvSpPr/>
          <p:nvPr/>
        </p:nvSpPr>
        <p:spPr>
          <a:xfrm>
            <a:off x="8686562" y="1217203"/>
            <a:ext cx="2926080" cy="9144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3" name="Rectangle 27"/>
          <p:cNvSpPr/>
          <p:nvPr/>
        </p:nvSpPr>
        <p:spPr>
          <a:xfrm>
            <a:off x="4217450" y="2863361"/>
            <a:ext cx="2926080" cy="9144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4" name="Rectangle 28"/>
          <p:cNvSpPr/>
          <p:nvPr/>
        </p:nvSpPr>
        <p:spPr>
          <a:xfrm>
            <a:off x="8686562" y="2863361"/>
            <a:ext cx="2926080" cy="9144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322" y="1532113"/>
            <a:ext cx="447367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8774" y="1394460"/>
            <a:ext cx="9881801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EMAS-regisztráció megszerzéséhez a következőkre van szükség: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környezetvédelmi felülvizsgálat elvégzése;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környezetvédelmi politika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és </a:t>
            </a: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program megléte,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amelybe bevonják a munkavállalókat és a külső érdekelt feleket is;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környezetvédelmi menedzsment kialakítása;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környezetvédelmi nyilatkozat készítése;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környezetvédelmi vezetési rendszer és környezetvédelmi nyilatkozat hitelesítése környezetvédelmi hitelesítővel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Arial Unicode MS"/>
              <a:cs typeface="Arial" pitchFamily="34"/>
            </a:endParaRPr>
          </a:p>
        </p:txBody>
      </p:sp>
      <p:sp>
        <p:nvSpPr>
          <p:cNvPr id="4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Téglalap 7"/>
          <p:cNvSpPr/>
          <p:nvPr/>
        </p:nvSpPr>
        <p:spPr>
          <a:xfrm>
            <a:off x="1142725" y="147318"/>
            <a:ext cx="277639" cy="5959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</a:t>
            </a:r>
            <a:endParaRPr lang="hu-HU" sz="3200" b="1" i="0" u="none" strike="noStrike" kern="1200" cap="none" spc="0" baseline="0">
              <a:solidFill>
                <a:srgbClr val="FFFFFF"/>
              </a:solidFill>
              <a:uFillTx/>
              <a:latin typeface="Calibri Light" pitchFamily="34"/>
              <a:ea typeface="Times New Roman" pitchFamily="18"/>
              <a:cs typeface="Times New Roman" pitchFamily="18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790035" y="-47365"/>
            <a:ext cx="2204718" cy="13624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8790035" y="936885"/>
            <a:ext cx="2204718" cy="457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Jobbra nyíl 10"/>
          <p:cNvSpPr/>
          <p:nvPr/>
        </p:nvSpPr>
        <p:spPr>
          <a:xfrm>
            <a:off x="119950" y="5068921"/>
            <a:ext cx="1817717" cy="741944"/>
          </a:xfrm>
          <a:custGeom>
            <a:avLst>
              <a:gd name="f0" fmla="val 1719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Szövegdoboz 11"/>
          <p:cNvSpPr txBox="1"/>
          <p:nvPr/>
        </p:nvSpPr>
        <p:spPr>
          <a:xfrm>
            <a:off x="2026164" y="5068921"/>
            <a:ext cx="7305370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Link az EMAS-regisztrációhoz: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hu-HU" sz="18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https://europa.eu/youreurope/business/running-business/developing-business/emas-registration/index_hu.htm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églalap 8"/>
          <p:cNvSpPr/>
          <p:nvPr/>
        </p:nvSpPr>
        <p:spPr>
          <a:xfrm>
            <a:off x="919996" y="533771"/>
            <a:ext cx="1092440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FFFFFF"/>
                </a:solidFill>
                <a:uFillTx/>
                <a:latin typeface="Calibri Light" pitchFamily="34"/>
                <a:ea typeface="Times New Roman" pitchFamily="18"/>
                <a:cs typeface="Times New Roman" pitchFamily="18"/>
              </a:rPr>
              <a:t>EMAS (környezetvédelmi vezetési és hitelesítési rendszer</a:t>
            </a:r>
            <a:r>
              <a:rPr lang="hu-HU" sz="3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)</a:t>
            </a:r>
            <a:endParaRPr lang="hu-HU" sz="36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322" y="1532113"/>
            <a:ext cx="447367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29262" y="2955834"/>
            <a:ext cx="7244526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textil- és ruhaipari ágazatot illetően sajnálatos, hogy "a 24 termékcsoportra kiadott több mint 75 000 tanúsítványból mindössze 7200 textil- és ruházati termék kapta meg a címet". </a:t>
            </a:r>
          </a:p>
        </p:txBody>
      </p:sp>
      <p:sp>
        <p:nvSpPr>
          <p:cNvPr id="4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Téglalap 7"/>
          <p:cNvSpPr/>
          <p:nvPr/>
        </p:nvSpPr>
        <p:spPr>
          <a:xfrm>
            <a:off x="629262" y="147318"/>
            <a:ext cx="6520805" cy="10884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EU ökocímke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FFFFFF"/>
              </a:solidFill>
              <a:uFillTx/>
              <a:latin typeface="Calibri Light" pitchFamily="34"/>
              <a:ea typeface="Times New Roman" pitchFamily="18"/>
              <a:cs typeface="Times New Roman" pitchFamily="18"/>
            </a:endParaRPr>
          </a:p>
        </p:txBody>
      </p:sp>
      <p:sp>
        <p:nvSpPr>
          <p:cNvPr id="7" name="Jobbra nyíl 9"/>
          <p:cNvSpPr/>
          <p:nvPr/>
        </p:nvSpPr>
        <p:spPr>
          <a:xfrm>
            <a:off x="303032" y="4472366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Lekerekített téglalap 10"/>
          <p:cNvSpPr/>
          <p:nvPr/>
        </p:nvSpPr>
        <p:spPr>
          <a:xfrm>
            <a:off x="675778" y="1367613"/>
            <a:ext cx="6980904" cy="12523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Európai Unió ökocímkéit csak kiváló minőségű és kiemelkedő környezetvédelmi teljesítményű termékek és szolgáltatások kaphatják meg.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Magyarországon a Herman Ottó Intézet Nonprofit Kft. ítéli oda.</a:t>
            </a:r>
          </a:p>
        </p:txBody>
      </p:sp>
      <p:sp>
        <p:nvSpPr>
          <p:cNvPr id="9" name="Rectangle 5"/>
          <p:cNvSpPr/>
          <p:nvPr/>
        </p:nvSpPr>
        <p:spPr>
          <a:xfrm>
            <a:off x="9320982" y="-309881"/>
            <a:ext cx="12191996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Kép 1" descr="https://xn--krnyezetvdelem-jkb3r.hu/sites/default/files/styles/large/public/media/images/EU%20Ecolabel%20logo.jpg?itok=C24GJw5w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06069" y="147318"/>
            <a:ext cx="2516739" cy="28375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angle 6"/>
          <p:cNvSpPr/>
          <p:nvPr/>
        </p:nvSpPr>
        <p:spPr>
          <a:xfrm>
            <a:off x="9320982" y="2382524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Lekerekített téglalap 14"/>
          <p:cNvSpPr/>
          <p:nvPr/>
        </p:nvSpPr>
        <p:spPr>
          <a:xfrm>
            <a:off x="214573" y="5220081"/>
            <a:ext cx="11912940" cy="9001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Forrás: Dr. Kokasné Dr. Palicska Lívia (2022)) in Csémi Klára: Mit üzennek a cimkék? Riport a hiteles cimkékről, Divat&amp;Marketing, 29.09.2022, </a:t>
            </a:r>
            <a:r>
              <a:rPr lang="hu-HU" sz="18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/>
              </a:rPr>
              <a:t>https://divatmarketing.com/mit-uzennek-a-cimkek/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96551" y="286572"/>
            <a:ext cx="7372423" cy="4314925"/>
            <a:chOff x="-96551" y="286572"/>
            <a:chExt cx="7372423" cy="4314925"/>
          </a:xfrm>
        </p:grpSpPr>
        <p:sp>
          <p:nvSpPr>
            <p:cNvPr id="3" name="TextBox 5"/>
            <p:cNvSpPr txBox="1"/>
            <p:nvPr/>
          </p:nvSpPr>
          <p:spPr>
            <a:xfrm>
              <a:off x="-9829" y="978316"/>
              <a:ext cx="7285701" cy="36231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</a:t>
              </a:r>
              <a:r>
                <a: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kérelem benyújtását megelőző szakasz feladata az uniós ökocímke megértése, majd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1. lépés: Vegye fel a kapcsolatot az illetékes intézménnyel (Magyarországon ez a Hermann Ottó Intézet Nonprofit Kft)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2. lépés: Regisztrálja termékeit vagy szolgáltatásait az uniós ökocímke online katalógusában (ECAT)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3. lépés: Állítsa össze pályázati dokumentációját az áruk és szolgáltatások leírásával és tesztelésével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4. lépés: Nyújtsa be jelentkezését és fizesse be a díjakat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5. lépés: Az illetékes intézmény értékeli a kérelmet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6. lépés: A kérelem jóváhagyása és az engedély megadása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7. lépés: Az uniós ökocímkével ellátott termékeiről és szolgáltatásairól szóló kommunikáció</a:t>
              </a: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-96551" y="286572"/>
              <a:ext cx="6261372" cy="39251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2000" b="1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Mit</a:t>
              </a:r>
              <a:r>
                <a:rPr lang="hu-HU" sz="2000" b="1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r>
                <a:rPr lang="hu-HU" sz="2000" b="1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kell tennie, ha úgy dönt, hogy ökocímkét igényel?</a:t>
              </a:r>
              <a:endParaRPr lang="hu-HU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5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Téglalap 10"/>
          <p:cNvSpPr/>
          <p:nvPr/>
        </p:nvSpPr>
        <p:spPr>
          <a:xfrm>
            <a:off x="8042788" y="3706758"/>
            <a:ext cx="3569186" cy="775045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ökocímke díjai, 2022</a:t>
            </a:r>
          </a:p>
        </p:txBody>
      </p:sp>
      <p:graphicFrame>
        <p:nvGraphicFramePr>
          <p:cNvPr id="8" name="Táblázat 12"/>
          <p:cNvGraphicFramePr>
            <a:graphicFrameLocks noGrp="1"/>
          </p:cNvGraphicFramePr>
          <p:nvPr/>
        </p:nvGraphicFramePr>
        <p:xfrm>
          <a:off x="117985" y="4699814"/>
          <a:ext cx="11793794" cy="2062986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379226">
                  <a:extLst>
                    <a:ext uri="{9D8B030D-6E8A-4147-A177-3AD203B41FA5}">
                      <a16:colId xmlns:a16="http://schemas.microsoft.com/office/drawing/2014/main" val="577363502"/>
                    </a:ext>
                  </a:extLst>
                </a:gridCol>
                <a:gridCol w="2010299">
                  <a:extLst>
                    <a:ext uri="{9D8B030D-6E8A-4147-A177-3AD203B41FA5}">
                      <a16:colId xmlns:a16="http://schemas.microsoft.com/office/drawing/2014/main" val="747693980"/>
                    </a:ext>
                  </a:extLst>
                </a:gridCol>
                <a:gridCol w="1661830">
                  <a:extLst>
                    <a:ext uri="{9D8B030D-6E8A-4147-A177-3AD203B41FA5}">
                      <a16:colId xmlns:a16="http://schemas.microsoft.com/office/drawing/2014/main" val="2451961446"/>
                    </a:ext>
                  </a:extLst>
                </a:gridCol>
                <a:gridCol w="1591750">
                  <a:extLst>
                    <a:ext uri="{9D8B030D-6E8A-4147-A177-3AD203B41FA5}">
                      <a16:colId xmlns:a16="http://schemas.microsoft.com/office/drawing/2014/main" val="3015786134"/>
                    </a:ext>
                  </a:extLst>
                </a:gridCol>
                <a:gridCol w="890982">
                  <a:extLst>
                    <a:ext uri="{9D8B030D-6E8A-4147-A177-3AD203B41FA5}">
                      <a16:colId xmlns:a16="http://schemas.microsoft.com/office/drawing/2014/main" val="1473813387"/>
                    </a:ext>
                  </a:extLst>
                </a:gridCol>
                <a:gridCol w="1031141">
                  <a:extLst>
                    <a:ext uri="{9D8B030D-6E8A-4147-A177-3AD203B41FA5}">
                      <a16:colId xmlns:a16="http://schemas.microsoft.com/office/drawing/2014/main" val="3944846210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val="1423364214"/>
                    </a:ext>
                  </a:extLst>
                </a:gridCol>
                <a:gridCol w="1081186">
                  <a:extLst>
                    <a:ext uri="{9D8B030D-6E8A-4147-A177-3AD203B41FA5}">
                      <a16:colId xmlns:a16="http://schemas.microsoft.com/office/drawing/2014/main" val="998306807"/>
                    </a:ext>
                  </a:extLst>
                </a:gridCol>
                <a:gridCol w="1136251">
                  <a:extLst>
                    <a:ext uri="{9D8B030D-6E8A-4147-A177-3AD203B41FA5}">
                      <a16:colId xmlns:a16="http://schemas.microsoft.com/office/drawing/2014/main" val="2921458700"/>
                    </a:ext>
                  </a:extLst>
                </a:gridCol>
              </a:tblGrid>
              <a:tr h="68826">
                <a:tc gridSpan="3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hu-HU" sz="1200"/>
                        <a:t>Pályázati és megújítási díj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hu-HU" sz="1200"/>
                        <a:t>Hosszabbítási és módosítási díj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hu-HU" sz="1200"/>
                        <a:t>Éves díj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hu-HU" sz="1200"/>
                        <a:t>Ellenőrzési díj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508440"/>
                  </a:ext>
                </a:extLst>
              </a:tr>
              <a:tr h="64874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Mikrovállalkozások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Standard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KKV-k, 0perátorok a fejlődő országokban 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Mikrovállalkozások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Standard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KKV-k, 0perátorok a fejlődő országokban s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Mikrovállalkozások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Európa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Európán kívül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636149"/>
                  </a:ext>
                </a:extLst>
              </a:tr>
              <a:tr h="909343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80.000 huf + ÁFA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hu-HU" sz="1200"/>
                        <a:t>400.000 huf + ÁFA (ha a kritériumok változnak) - 50% (ha a kritériumok változatlanul meghosszabbításra kerülnek)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hu-HU" sz="1200"/>
                        <a:t>140.000 huf + ÁFA (ha a kritériumok változnak) - 50% (ha a kritériumok változatlanul meghosszabbításra kerülnek)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hu-HU" sz="1200"/>
                        <a:t>80.000 huf + ÁFA (ha a kritériumok változnak) - 50% (ha a kritériumok változatlanul meghosszabbításra kerülnek)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350.000 huf + ÁFA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200.000 huf + ÁFA 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/>
                        <a:t>90.000 huf + ÁFA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hu-HU" sz="1200"/>
                        <a:t>50.000 huf + ÁFA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hu-HU" sz="1200"/>
                        <a:t>20.000 huf + ÁFA</a:t>
                      </a:r>
                      <a:endParaRPr lang="hu-HU" sz="1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099309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19996" y="569195"/>
            <a:ext cx="4286862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uniós ökocímke kérelmezési formanyomtatvány (Application Pack) az uniós ökocímke weboldaláról (http://www.ecolabel.eu) tölthető le.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Ugyanitt megtalálhatóak az ökocímke megszerzésének kritériumai is!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334295" y="373651"/>
            <a:ext cx="7285701" cy="6203152"/>
            <a:chOff x="334295" y="373651"/>
            <a:chExt cx="7285701" cy="6203152"/>
          </a:xfrm>
        </p:grpSpPr>
        <p:sp>
          <p:nvSpPr>
            <p:cNvPr id="4" name="TextBox 5"/>
            <p:cNvSpPr txBox="1"/>
            <p:nvPr/>
          </p:nvSpPr>
          <p:spPr>
            <a:xfrm>
              <a:off x="334295" y="1498491"/>
              <a:ext cx="7285701" cy="50783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Az illetékes intézmény a benyújtott dokumentumok és tanúsítványok alapján ellenőrzi és értékeli a termék kritériumoknak való megfelelését. 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Megfelelés esetén írásbeli határozatot ad ki az illetékes miniszter részére.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 miniszter dönt a kérelem elfogadásáról és az uniós ökocímke odaítéléséről.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Ha a kérelmet elfogadják, a miniszter felhatalmazza az illetékes intézményt, hogy szerződést kössön a kérelmezővel, és gondoskodjon az információk közzétételéről az EUEB honlapján.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Az intézmény az ökocímke odaítélését az ökocímke honlapján teszi közzé.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Az intézmény a szerződés időtartama alatt rendszeresen, de legalább egyszer ellenőrzi az ökocímkével ellátott termékek megfelelőségét. Az audit a kérelmező telephelyének és gyártási folyamatainak ellenőrzésére is kiterjedhet. Az uniós ökocímke-kritériumoknak való meg nem felelés esetén a szervezet kezdeményezi a címke használatának felfüggesztését vagy visszavonását a minisztertől.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 miniszter dönt az uniós ökocímke felfüggesztéséről vagy visszavonásáról.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 Unicode MS"/>
                <a:cs typeface="Arial" pitchFamily="34"/>
              </a:endParaRP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719523" y="373651"/>
              <a:ext cx="6261372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2000" b="0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Mi történik kérelem benyújtását követően</a:t>
              </a:r>
              <a:r>
                <a:rPr lang="hu-HU" sz="2000" b="1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?</a:t>
              </a:r>
            </a:p>
          </p:txBody>
        </p:sp>
      </p:grpSp>
      <p:sp>
        <p:nvSpPr>
          <p:cNvPr id="6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6869" y="1189981"/>
            <a:ext cx="9776837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uniós ökocímke kérelmezési formanyomtatvány (Application Pack) az uniós ökocímke weboldaláról (http://www.ecolabel.eu) tölthető le.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Ugyanitt megtalálhatóak az ökocímke megszerzésének kritériumai is!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334295" y="373651"/>
            <a:ext cx="7285701" cy="1494175"/>
            <a:chOff x="334295" y="373651"/>
            <a:chExt cx="7285701" cy="1494175"/>
          </a:xfrm>
        </p:grpSpPr>
        <p:sp>
          <p:nvSpPr>
            <p:cNvPr id="4" name="TextBox 5"/>
            <p:cNvSpPr txBox="1"/>
            <p:nvPr/>
          </p:nvSpPr>
          <p:spPr>
            <a:xfrm>
              <a:off x="334295" y="1498491"/>
              <a:ext cx="728570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 Unicode MS"/>
                <a:cs typeface="Arial" pitchFamily="34"/>
              </a:endParaRP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719523" y="373651"/>
              <a:ext cx="6261372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2000" b="1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Linkek az ökocimkéhez</a:t>
              </a:r>
            </a:p>
          </p:txBody>
        </p:sp>
      </p:grpSp>
      <p:sp>
        <p:nvSpPr>
          <p:cNvPr id="6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56869" y="3068150"/>
            <a:ext cx="7151622" cy="3037673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További információ a Magyarország az ökocímke megszerzéséről: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 </a:t>
            </a:r>
            <a:endParaRPr lang="hu-HU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https://okocimke.hu/eu-okocimke-megszerzese</a:t>
            </a:r>
            <a:endParaRPr lang="hu-HU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http://www.hermanottointezet.hu/okocimke</a:t>
            </a:r>
            <a:endParaRPr lang="hu-HU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http://www.hermanottointezet.hu/sites/default/files/palyazati_tajekoztato_unios_2021.pdf</a:t>
            </a:r>
            <a:endParaRPr lang="hu-HU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Tájékoztatás az uniós szintű ökocímkéről: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http://www.ecolabel.eu</a:t>
            </a:r>
            <a:endParaRPr lang="hu-HU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34295" y="373651"/>
            <a:ext cx="11218600" cy="1494175"/>
            <a:chOff x="334295" y="373651"/>
            <a:chExt cx="11218600" cy="1494175"/>
          </a:xfrm>
        </p:grpSpPr>
        <p:sp>
          <p:nvSpPr>
            <p:cNvPr id="3" name="TextBox 5"/>
            <p:cNvSpPr txBox="1"/>
            <p:nvPr/>
          </p:nvSpPr>
          <p:spPr>
            <a:xfrm>
              <a:off x="334295" y="1498491"/>
              <a:ext cx="728570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 Unicode MS"/>
                <a:cs typeface="Arial" pitchFamily="34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719523" y="373651"/>
              <a:ext cx="10833372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2000" b="1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Olvass még!</a:t>
              </a:r>
            </a:p>
          </p:txBody>
        </p:sp>
      </p:grpSp>
      <p:sp>
        <p:nvSpPr>
          <p:cNvPr id="5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Téglalap 7"/>
          <p:cNvSpPr/>
          <p:nvPr/>
        </p:nvSpPr>
        <p:spPr>
          <a:xfrm>
            <a:off x="930493" y="773765"/>
            <a:ext cx="10622411" cy="5813846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zöldítés lehetőségei – A textilgyártás környezetterhelése, Élet és Tudomány, 2022.09.08. </a:t>
            </a: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2"/>
              </a:rPr>
              <a:t>https://eletestudomany.hu/a-zoldites-lehetosegei-a-textilgyartas-kornyezetterhelese/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Dr. Kokasné Dr. Palicska Lívia (2021) szerk., szerzők </a:t>
            </a: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Bodáné Dr. Kendrovics Rita Dr. Holovács Gabriella Dr. Kokasné Dr. Palicska Lívia Kutasi Csaba Dr. Molnár Ernő Dr. Pataki Pál,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Irányváltás a ruhaiparban. A hazai könnyűipar értékelése és fenntarthatósági kihívásai, </a:t>
            </a: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GINOP 5.3.5-18-2018-00048, Magyar Könnyűipari Szövetség Kiadó, 2021, https://tex2green.hu/files/fajl/iranyvaltas_a_ruhaiparban.pdf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ENTeR (2018) A textilipari újrahasznosítás szakértői hálózata</a:t>
            </a: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(CE 1136</a:t>
            </a: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-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Közép-Európa program</a:t>
            </a: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).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Gencer, Görkem (2022) 4 lépés a szervezet szénlábnyomának kiszámításához, AI Multiple, 2022. szeptember 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/>
              </a:rPr>
              <a:t>https://research.aimultiple.com/carbon-footprint-calculation/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Kutasi, Csaba (2018) </a:t>
            </a: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környezeti terhelőtényezők csökkentése a textiliparban fenntartható gyártási folyamatokkal, környezetvédelem textiles termékekkel és optimális termékgondozással, GINOP 5.3.5.-18-2018-00048 projekt, MKSZ-BDSZ, https://www.tex2green.hu/files/fajl/jav_gi1.pdf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34295" y="373651"/>
            <a:ext cx="11218600" cy="1494175"/>
            <a:chOff x="334295" y="373651"/>
            <a:chExt cx="11218600" cy="1494175"/>
          </a:xfrm>
        </p:grpSpPr>
        <p:sp>
          <p:nvSpPr>
            <p:cNvPr id="3" name="TextBox 5"/>
            <p:cNvSpPr txBox="1"/>
            <p:nvPr/>
          </p:nvSpPr>
          <p:spPr>
            <a:xfrm>
              <a:off x="334295" y="1498491"/>
              <a:ext cx="728570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 Unicode MS"/>
                <a:cs typeface="Arial" pitchFamily="34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719523" y="373651"/>
              <a:ext cx="10833372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2000" b="1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Tudástár - szabványok</a:t>
              </a:r>
            </a:p>
          </p:txBody>
        </p:sp>
      </p:grpSp>
      <p:sp>
        <p:nvSpPr>
          <p:cNvPr id="5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Téglalap 7"/>
          <p:cNvSpPr/>
          <p:nvPr/>
        </p:nvSpPr>
        <p:spPr>
          <a:xfrm>
            <a:off x="930493" y="773765"/>
            <a:ext cx="10622411" cy="5813846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ISO 1400, Környezetirányítási rendszerek - Előírás és használati útmutató. Európai Szabványügyi Bizottság, Brüsszel. 1996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ISO/TR 14025, Környezetvédelmi címkék és nyilatkozatok - III. típusú környezetvédelmi nyilatkozatok. Nemzetközi Szabványügyi Szervezet, Genf, Svájc. 2000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ISO 14040, Környezetgazdálkodás - "Életciklus-értékelés - Alapelvek és keretrendszer. Európai Szabványügyi Bizottság, Brüsszel. 1997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MSZ EN ISO 14040:2006 Környezetközpontú irányítás, Életciklus-értékelés. Alapelvek és keretek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MSZ EN ISO 14041:2001 Környezetközpontú irányítás. Életciklus-értékelés. A cél és a tárgy meghatározása és leltárelemzés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ISO 14042:2001 Környezetközpontú irányítás. Életciklus-értékelés. Az életciklus alatti hatások értékelése Európai Szabványügyi Bizottság, Brüsszel. 2000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ISO 14043: 2001 Környezetközpontú irányítás. Életciklus-értékelés. Az életciklus értelmezés. Európai Szabványügyi Bizottság, Brüsszel. 2000.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ISO 14050:1998, Környezetgazdálkodás – Szótár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34295" y="373651"/>
            <a:ext cx="11218600" cy="1494175"/>
            <a:chOff x="334295" y="373651"/>
            <a:chExt cx="11218600" cy="1494175"/>
          </a:xfrm>
        </p:grpSpPr>
        <p:sp>
          <p:nvSpPr>
            <p:cNvPr id="3" name="TextBox 5"/>
            <p:cNvSpPr txBox="1"/>
            <p:nvPr/>
          </p:nvSpPr>
          <p:spPr>
            <a:xfrm>
              <a:off x="334295" y="1498491"/>
              <a:ext cx="728570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 Unicode MS"/>
                <a:cs typeface="Arial" pitchFamily="34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719523" y="373651"/>
              <a:ext cx="10833372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2000" b="1" i="1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Tudástár - Jogszabályok</a:t>
              </a:r>
            </a:p>
          </p:txBody>
        </p:sp>
      </p:grpSp>
      <p:sp>
        <p:nvSpPr>
          <p:cNvPr id="5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Téglalap 7"/>
          <p:cNvSpPr/>
          <p:nvPr/>
        </p:nvSpPr>
        <p:spPr>
          <a:xfrm>
            <a:off x="930493" y="773765"/>
            <a:ext cx="10622411" cy="5813846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európai hulladékokról szóló keretirányelv (2008/98/EK irányelv) (a hulladék, az újrafeldolgozás és a hasznosítás fogalommeghatározása)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 2008/98/EK irányelv az Európai Parlament és a Tanács 2008. november 19-i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EU Bizottság 2014 (COM 398) közleménye: Úton a körkörös gazdaság felé: „zéró hulladék” program Európa számára</a:t>
            </a: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Magyarország A hulladékról szóló 2012. évi CLXXXV. törvény és a 225/2015. kormányrendelet. (VIII.7) Korm a veszélyes hulladékokkal kapcsolatos tevékenységek feltételeiről. A törvény hatálya kiterjed minden hulladékra, minden megelőző tevékenységre, a hulladékgazdálkodásra és a hulladékgazdálkodási létesítményekre.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2020. évi XCI. törvény egyes egyszer használatos műanyagok forgalomba hozatalának betiltásáról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2021. évi II. törvény az egyes energetikai és hulladékgazdálkodási tárgyú törvények módosításáról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42564" y="1017068"/>
            <a:ext cx="5799911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6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/>
                <a:cs typeface="Arial" pitchFamily="34"/>
              </a:rPr>
              <a:t>Ellenőrző kérdések - feladatok</a:t>
            </a:r>
            <a:endParaRPr lang="en-US" sz="6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34295" y="373651"/>
            <a:ext cx="7285701" cy="1771174"/>
            <a:chOff x="334295" y="373651"/>
            <a:chExt cx="7285701" cy="1771174"/>
          </a:xfrm>
        </p:grpSpPr>
        <p:sp>
          <p:nvSpPr>
            <p:cNvPr id="3" name="TextBox 5"/>
            <p:cNvSpPr txBox="1"/>
            <p:nvPr/>
          </p:nvSpPr>
          <p:spPr>
            <a:xfrm>
              <a:off x="334295" y="1498491"/>
              <a:ext cx="7285701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Arial Unicode MS"/>
                <a:cs typeface="Arial" pitchFamily="34"/>
              </a:endParaRPr>
            </a:p>
          </p:txBody>
        </p:sp>
        <p:sp>
          <p:nvSpPr>
            <p:cNvPr id="4" name="TextBox 6"/>
            <p:cNvSpPr txBox="1"/>
            <p:nvPr/>
          </p:nvSpPr>
          <p:spPr>
            <a:xfrm>
              <a:off x="719523" y="373651"/>
              <a:ext cx="6261372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1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5" name="Freeform: Shape 8"/>
          <p:cNvSpPr/>
          <p:nvPr/>
        </p:nvSpPr>
        <p:spPr>
          <a:xfrm>
            <a:off x="1388342" y="1768129"/>
            <a:ext cx="31226" cy="16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4"/>
              <a:gd name="f7" fmla="val 65001"/>
              <a:gd name="f8" fmla="val 11028"/>
              <a:gd name="f9" fmla="val 51198"/>
              <a:gd name="f10" fmla="val 28192"/>
              <a:gd name="f11" fmla="val 47327"/>
              <a:gd name="f12" fmla="val 42799"/>
              <a:gd name="f13" fmla="val 39658"/>
              <a:gd name="f14" fmla="val 69383"/>
              <a:gd name="f15" fmla="val 25709"/>
              <a:gd name="f16" fmla="val 96698"/>
              <a:gd name="f17" fmla="val 13146"/>
              <a:gd name="f18" fmla="val 123795"/>
              <a:gd name="f19" fmla="val 86620"/>
              <a:gd name="f20" fmla="val 29433"/>
              <a:gd name="f21" fmla="val 42360"/>
              <a:gd name="f22" fmla="val 45428"/>
              <a:gd name="f23" fmla="+- 0 0 -90"/>
              <a:gd name="f24" fmla="*/ f3 1 123794"/>
              <a:gd name="f25" fmla="*/ f4 1 65001"/>
              <a:gd name="f26" fmla="+- f7 0 f5"/>
              <a:gd name="f27" fmla="+- f6 0 f5"/>
              <a:gd name="f28" fmla="*/ f23 f0 1"/>
              <a:gd name="f29" fmla="*/ f27 1 123794"/>
              <a:gd name="f30" fmla="*/ f26 1 65001"/>
              <a:gd name="f31" fmla="*/ 0 f27 1"/>
              <a:gd name="f32" fmla="*/ 65001 f26 1"/>
              <a:gd name="f33" fmla="*/ 42799 f27 1"/>
              <a:gd name="f34" fmla="*/ 39658 f26 1"/>
              <a:gd name="f35" fmla="*/ 123795 f27 1"/>
              <a:gd name="f36" fmla="*/ 0 f26 1"/>
              <a:gd name="f37" fmla="*/ f28 1 f2"/>
              <a:gd name="f38" fmla="*/ f31 1 123794"/>
              <a:gd name="f39" fmla="*/ f32 1 65001"/>
              <a:gd name="f40" fmla="*/ f33 1 123794"/>
              <a:gd name="f41" fmla="*/ f34 1 65001"/>
              <a:gd name="f42" fmla="*/ f35 1 123794"/>
              <a:gd name="f43" fmla="*/ f36 1 65001"/>
              <a:gd name="f44" fmla="*/ f5 1 f29"/>
              <a:gd name="f45" fmla="*/ f6 1 f29"/>
              <a:gd name="f46" fmla="*/ f5 1 f30"/>
              <a:gd name="f47" fmla="*/ f7 1 f30"/>
              <a:gd name="f48" fmla="+- f37 0 f1"/>
              <a:gd name="f49" fmla="*/ f38 1 f29"/>
              <a:gd name="f50" fmla="*/ f39 1 f30"/>
              <a:gd name="f51" fmla="*/ f40 1 f29"/>
              <a:gd name="f52" fmla="*/ f41 1 f30"/>
              <a:gd name="f53" fmla="*/ f42 1 f29"/>
              <a:gd name="f54" fmla="*/ f43 1 f30"/>
              <a:gd name="f55" fmla="*/ f44 f24 1"/>
              <a:gd name="f56" fmla="*/ f45 f24 1"/>
              <a:gd name="f57" fmla="*/ f47 f25 1"/>
              <a:gd name="f58" fmla="*/ f46 f25 1"/>
              <a:gd name="f59" fmla="*/ f49 f24 1"/>
              <a:gd name="f60" fmla="*/ f50 f25 1"/>
              <a:gd name="f61" fmla="*/ f51 f24 1"/>
              <a:gd name="f62" fmla="*/ f52 f25 1"/>
              <a:gd name="f63" fmla="*/ f53 f24 1"/>
              <a:gd name="f64" fmla="*/ f5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59" y="f60"/>
              </a:cxn>
              <a:cxn ang="f48">
                <a:pos x="f61" y="f62"/>
              </a:cxn>
              <a:cxn ang="f48">
                <a:pos x="f63" y="f64"/>
              </a:cxn>
              <a:cxn ang="f48">
                <a:pos x="f59" y="f60"/>
              </a:cxn>
            </a:cxnLst>
            <a:rect l="f55" t="f58" r="f56" b="f57"/>
            <a:pathLst>
              <a:path w="123794" h="6500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Freeform: Shape 13"/>
          <p:cNvSpPr/>
          <p:nvPr/>
        </p:nvSpPr>
        <p:spPr>
          <a:xfrm>
            <a:off x="1372944" y="1785667"/>
            <a:ext cx="13560" cy="62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53"/>
              <a:gd name="f7" fmla="val 24759"/>
              <a:gd name="f8" fmla="val 15849"/>
              <a:gd name="f9" fmla="val 12051"/>
              <a:gd name="f10" fmla="val 32866"/>
              <a:gd name="f11" fmla="val 1899"/>
              <a:gd name="f12" fmla="val 53754"/>
              <a:gd name="f13" fmla="val 36518"/>
              <a:gd name="f14" fmla="val 9860"/>
              <a:gd name="f15" fmla="val 19208"/>
              <a:gd name="f16" fmla="val 19427"/>
              <a:gd name="f17" fmla="+- 0 0 -90"/>
              <a:gd name="f18" fmla="*/ f3 1 53753"/>
              <a:gd name="f19" fmla="*/ f4 1 24759"/>
              <a:gd name="f20" fmla="+- f7 0 f5"/>
              <a:gd name="f21" fmla="+- f6 0 f5"/>
              <a:gd name="f22" fmla="*/ f17 f0 1"/>
              <a:gd name="f23" fmla="*/ f21 1 53753"/>
              <a:gd name="f24" fmla="*/ f20 1 24759"/>
              <a:gd name="f25" fmla="*/ 0 f21 1"/>
              <a:gd name="f26" fmla="*/ 24759 f20 1"/>
              <a:gd name="f27" fmla="*/ 53754 f21 1"/>
              <a:gd name="f28" fmla="*/ 0 f20 1"/>
              <a:gd name="f29" fmla="*/ f22 1 f2"/>
              <a:gd name="f30" fmla="*/ f25 1 53753"/>
              <a:gd name="f31" fmla="*/ f26 1 24759"/>
              <a:gd name="f32" fmla="*/ f27 1 53753"/>
              <a:gd name="f33" fmla="*/ f28 1 24759"/>
              <a:gd name="f34" fmla="*/ f5 1 f23"/>
              <a:gd name="f35" fmla="*/ f6 1 f23"/>
              <a:gd name="f36" fmla="*/ f5 1 f24"/>
              <a:gd name="f37" fmla="*/ f7 1 f24"/>
              <a:gd name="f38" fmla="+- f29 0 f1"/>
              <a:gd name="f39" fmla="*/ f30 1 f23"/>
              <a:gd name="f40" fmla="*/ f31 1 f24"/>
              <a:gd name="f41" fmla="*/ f32 1 f23"/>
              <a:gd name="f42" fmla="*/ f33 1 f24"/>
              <a:gd name="f43" fmla="*/ f34 f18 1"/>
              <a:gd name="f44" fmla="*/ f35 f18 1"/>
              <a:gd name="f45" fmla="*/ f37 f19 1"/>
              <a:gd name="f46" fmla="*/ f36 f19 1"/>
              <a:gd name="f47" fmla="*/ f39 f18 1"/>
              <a:gd name="f48" fmla="*/ f40 f19 1"/>
              <a:gd name="f49" fmla="*/ f41 f18 1"/>
              <a:gd name="f50" fmla="*/ f4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7" y="f48"/>
              </a:cxn>
              <a:cxn ang="f38">
                <a:pos x="f49" y="f50"/>
              </a:cxn>
              <a:cxn ang="f38">
                <a:pos x="f47" y="f48"/>
              </a:cxn>
            </a:cxnLst>
            <a:rect l="f43" t="f46" r="f44" b="f45"/>
            <a:pathLst>
              <a:path w="53753" h="24759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13" y="f14"/>
                  <a:pt x="f15" y="f16"/>
                  <a:pt x="f5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Szövegdoboz 7"/>
          <p:cNvSpPr txBox="1"/>
          <p:nvPr/>
        </p:nvSpPr>
        <p:spPr>
          <a:xfrm>
            <a:off x="521107" y="521107"/>
            <a:ext cx="11167539" cy="618630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Sorolja fel, melyek a szennyezés forrásai a textiliparban! (Soroljon fel legalább négy forrást!)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 a különbség a hagyományos lineáris és a körforgásos gazdaság között?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Melyek a körforgásos gazdaság elemei?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 az újrafelhasználás és az újrahasznosítás közötti különbség?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Melyik jár kevesebb energiafelhasználással és szennyezés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sel, az újrafelhasználás vagy az újrahasznosítás?  Melyik az előnyösebb, az újrafelhasználás vagy az újrahasznosítás?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Mit jelent az értékcsökkentő- és az értéknövelő újrahasznosítás (Down-cycling és/vagy up-cycling)?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 egy termék szénlábnyoma?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 az életciklus értékelés? Mit jelent a „bölcsőtől a sírig” életciklus?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Mit tehetünk a hulladékunkkal? Hogyan találhatok hasznos hulladékot a cégem számára?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Mik azok az ökocimkék? Soroljon fel néhány ökocimkét!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Miért hasznos, ha terméke ökocimkével rendelkezik?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229484" y="678256"/>
            <a:ext cx="293627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Bevezetés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210586" y="893149"/>
            <a:ext cx="95809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01</a:t>
            </a:r>
          </a:p>
        </p:txBody>
      </p:sp>
      <p:sp>
        <p:nvSpPr>
          <p:cNvPr id="4" name="TextBox 17"/>
          <p:cNvSpPr txBox="1"/>
          <p:nvPr/>
        </p:nvSpPr>
        <p:spPr>
          <a:xfrm>
            <a:off x="8707081" y="1381438"/>
            <a:ext cx="293627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. </a:t>
            </a:r>
          </a:p>
        </p:txBody>
      </p:sp>
      <p:sp>
        <p:nvSpPr>
          <p:cNvPr id="5" name="Rectangle 24"/>
          <p:cNvSpPr/>
          <p:nvPr/>
        </p:nvSpPr>
        <p:spPr>
          <a:xfrm>
            <a:off x="4217450" y="1217203"/>
            <a:ext cx="2926080" cy="9144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8099974" y="4351611"/>
            <a:ext cx="3325672" cy="21236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A textilipar a globális szén-dioxid-kibocsátás 10%-áért felelős.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A jelentések szerint a második legszennyezőbb ágazat a világon.</a:t>
            </a:r>
            <a:endParaRPr lang="en-GB" sz="2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3" name="직사각형 5"/>
          <p:cNvSpPr/>
          <p:nvPr/>
        </p:nvSpPr>
        <p:spPr>
          <a:xfrm>
            <a:off x="4959577" y="1370530"/>
            <a:ext cx="4396800" cy="7206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직사각형 6"/>
          <p:cNvSpPr/>
          <p:nvPr/>
        </p:nvSpPr>
        <p:spPr>
          <a:xfrm>
            <a:off x="7610167" y="2203420"/>
            <a:ext cx="4395246" cy="7206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5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pic>
        <p:nvPicPr>
          <p:cNvPr id="5" name="Kép helye 5" descr="A textilipari környezetterhelő tényezői 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844" b="844"/>
          <a:stretch>
            <a:fillRect/>
          </a:stretch>
        </p:blipFill>
        <p:spPr>
          <a:xfrm>
            <a:off x="863541" y="231562"/>
            <a:ext cx="5541821" cy="48675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1"/>
          <p:cNvSpPr/>
          <p:nvPr/>
        </p:nvSpPr>
        <p:spPr>
          <a:xfrm>
            <a:off x="2244440" y="5080004"/>
            <a:ext cx="4073240" cy="1514767"/>
          </a:xfrm>
          <a:prstGeom prst="rect">
            <a:avLst/>
          </a:prstGeom>
          <a:solidFill>
            <a:srgbClr val="FD2906"/>
          </a:solidFill>
          <a:ln w="12701" cap="flat">
            <a:solidFill>
              <a:srgbClr val="BA1B03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A szennyezés forrásai a textiliparban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(</a:t>
            </a: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Forrás: </a:t>
            </a:r>
            <a:r>
              <a:rPr lang="en-GB" sz="1400" b="0" i="0" u="sng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hlinkClick r:id="rId3"/>
              </a:rPr>
              <a:t>: Kutasi, Csaba (2018</a:t>
            </a: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)</a:t>
            </a:r>
            <a:r>
              <a:rPr lang="hu-HU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 </a:t>
            </a: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p. 7 , idézi Élet és Tudomány (2022. szeptember)</a:t>
            </a:r>
            <a:endParaRPr lang="hu-HU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További információért kattints: </a:t>
            </a: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https://www.tex2green.hu/files/fajl/jav_gi1.pdf</a:t>
            </a:r>
            <a:endParaRPr lang="hu-HU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4229484" y="2337060"/>
            <a:ext cx="293627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7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Fogalmak</a:t>
            </a:r>
            <a:endParaRPr lang="en-US" sz="2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3210586" y="2551953"/>
            <a:ext cx="95809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02</a:t>
            </a:r>
          </a:p>
        </p:txBody>
      </p:sp>
      <p:sp>
        <p:nvSpPr>
          <p:cNvPr id="4" name="TextBox 17"/>
          <p:cNvSpPr txBox="1"/>
          <p:nvPr/>
        </p:nvSpPr>
        <p:spPr>
          <a:xfrm>
            <a:off x="8707081" y="1381438"/>
            <a:ext cx="293627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itchFamily="34"/>
              </a:rPr>
              <a:t>. </a:t>
            </a:r>
          </a:p>
        </p:txBody>
      </p:sp>
      <p:sp>
        <p:nvSpPr>
          <p:cNvPr id="5" name="Rectangle 27"/>
          <p:cNvSpPr/>
          <p:nvPr/>
        </p:nvSpPr>
        <p:spPr>
          <a:xfrm>
            <a:off x="4217450" y="2863361"/>
            <a:ext cx="2926080" cy="91440"/>
          </a:xfrm>
          <a:prstGeom prst="rect">
            <a:avLst/>
          </a:prstGeom>
          <a:solidFill>
            <a:srgbClr val="FD290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bg>
      <p:bgPr>
        <a:gradFill>
          <a:gsLst>
            <a:gs pos="0">
              <a:srgbClr val="C5E0B4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hu-HU" sz="5400" b="1">
                <a:solidFill>
                  <a:srgbClr val="262626"/>
                </a:solidFill>
                <a:latin typeface="Arial"/>
                <a:cs typeface="Arial" pitchFamily="34"/>
              </a:rPr>
              <a:t>Fogalmak</a:t>
            </a:r>
          </a:p>
        </p:txBody>
      </p:sp>
      <p:sp>
        <p:nvSpPr>
          <p:cNvPr id="3" name="Rectangle 24"/>
          <p:cNvSpPr/>
          <p:nvPr/>
        </p:nvSpPr>
        <p:spPr>
          <a:xfrm>
            <a:off x="9031455" y="1766081"/>
            <a:ext cx="1868612" cy="539998"/>
          </a:xfrm>
          <a:prstGeom prst="rect">
            <a:avLst/>
          </a:prstGeom>
          <a:solidFill>
            <a:srgbClr val="262626"/>
          </a:solidFill>
          <a:ln w="38103" cap="flat">
            <a:solidFill>
              <a:srgbClr val="2626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ectangle 30"/>
          <p:cNvSpPr/>
          <p:nvPr/>
        </p:nvSpPr>
        <p:spPr>
          <a:xfrm>
            <a:off x="9031455" y="2466191"/>
            <a:ext cx="1868402" cy="2816653"/>
          </a:xfrm>
          <a:custGeom>
            <a:avLst/>
            <a:gdLst>
              <a:gd name="f0" fmla="val w"/>
              <a:gd name="f1" fmla="val h"/>
              <a:gd name="f2" fmla="val 0"/>
              <a:gd name="f3" fmla="val 1868402"/>
              <a:gd name="f4" fmla="val 2816651"/>
              <a:gd name="f5" fmla="val 2520000"/>
              <a:gd name="f6" fmla="val 1106260"/>
              <a:gd name="f7" fmla="val 934202"/>
              <a:gd name="f8" fmla="val 762145"/>
              <a:gd name="f9" fmla="*/ f0 1 1868402"/>
              <a:gd name="f10" fmla="*/ f1 1 2816651"/>
              <a:gd name="f11" fmla="+- f4 0 f2"/>
              <a:gd name="f12" fmla="+- f3 0 f2"/>
              <a:gd name="f13" fmla="*/ f12 1 1868402"/>
              <a:gd name="f14" fmla="*/ f11 1 2816651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868402" h="2816651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6" y="f5"/>
                </a:lnTo>
                <a:lnTo>
                  <a:pt x="f7" y="f4"/>
                </a:lnTo>
                <a:lnTo>
                  <a:pt x="f8" y="f5"/>
                </a:lnTo>
                <a:lnTo>
                  <a:pt x="f2" y="f5"/>
                </a:lnTo>
                <a:close/>
              </a:path>
            </a:pathLst>
          </a:custGeom>
          <a:noFill/>
          <a:ln w="38103" cap="flat">
            <a:solidFill>
              <a:srgbClr val="2626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Rectangle 27"/>
          <p:cNvSpPr/>
          <p:nvPr/>
        </p:nvSpPr>
        <p:spPr>
          <a:xfrm>
            <a:off x="5249460" y="1063758"/>
            <a:ext cx="1868612" cy="1639884"/>
          </a:xfrm>
          <a:prstGeom prst="rect">
            <a:avLst/>
          </a:prstGeom>
          <a:solidFill>
            <a:srgbClr val="FD2906"/>
          </a:solidFill>
          <a:ln w="38103" cap="flat">
            <a:solidFill>
              <a:srgbClr val="FD290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rPr>
              <a:t>Lineáris gazdaság szakaszai</a:t>
            </a:r>
            <a:endParaRPr lang="en-US" sz="20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Rectangle 33"/>
          <p:cNvSpPr/>
          <p:nvPr/>
        </p:nvSpPr>
        <p:spPr>
          <a:xfrm>
            <a:off x="5240837" y="2832610"/>
            <a:ext cx="1868402" cy="2182736"/>
          </a:xfrm>
          <a:custGeom>
            <a:avLst/>
            <a:gdLst>
              <a:gd name="f0" fmla="val w"/>
              <a:gd name="f1" fmla="val h"/>
              <a:gd name="f2" fmla="val 0"/>
              <a:gd name="f3" fmla="val 1868402"/>
              <a:gd name="f4" fmla="val 2279441"/>
              <a:gd name="f5" fmla="val 1980000"/>
              <a:gd name="f6" fmla="val 1107878"/>
              <a:gd name="f7" fmla="val 934202"/>
              <a:gd name="f8" fmla="val 760526"/>
              <a:gd name="f9" fmla="*/ f0 1 1868402"/>
              <a:gd name="f10" fmla="*/ f1 1 2279441"/>
              <a:gd name="f11" fmla="+- f4 0 f2"/>
              <a:gd name="f12" fmla="+- f3 0 f2"/>
              <a:gd name="f13" fmla="*/ f12 1 1868402"/>
              <a:gd name="f14" fmla="*/ f11 1 2279441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868402" h="2279441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6" y="f5"/>
                </a:lnTo>
                <a:lnTo>
                  <a:pt x="f7" y="f4"/>
                </a:lnTo>
                <a:lnTo>
                  <a:pt x="f8" y="f5"/>
                </a:lnTo>
                <a:lnTo>
                  <a:pt x="f2" y="f5"/>
                </a:lnTo>
                <a:close/>
              </a:path>
            </a:pathLst>
          </a:custGeom>
          <a:noFill/>
          <a:ln w="38103" cap="flat">
            <a:solidFill>
              <a:srgbClr val="FD290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1759415" y="1063758"/>
            <a:ext cx="1902134" cy="2307662"/>
          </a:xfrm>
          <a:prstGeom prst="rect">
            <a:avLst/>
          </a:prstGeom>
          <a:solidFill>
            <a:srgbClr val="262626"/>
          </a:solidFill>
          <a:ln w="38103" cap="flat">
            <a:solidFill>
              <a:srgbClr val="2626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Hagyományos, lineáris gazdaság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8" name="Rectangle 35"/>
          <p:cNvSpPr/>
          <p:nvPr/>
        </p:nvSpPr>
        <p:spPr>
          <a:xfrm>
            <a:off x="1744693" y="3461552"/>
            <a:ext cx="1868402" cy="1741017"/>
          </a:xfrm>
          <a:custGeom>
            <a:avLst/>
            <a:gdLst>
              <a:gd name="f0" fmla="val w"/>
              <a:gd name="f1" fmla="val h"/>
              <a:gd name="f2" fmla="val 0"/>
              <a:gd name="f3" fmla="val 1868402"/>
              <a:gd name="f4" fmla="val 1741020"/>
              <a:gd name="f5" fmla="val 1438789"/>
              <a:gd name="f6" fmla="val 1109496"/>
              <a:gd name="f7" fmla="val 934202"/>
              <a:gd name="f8" fmla="val 758908"/>
              <a:gd name="f9" fmla="*/ f0 1 1868402"/>
              <a:gd name="f10" fmla="*/ f1 1 1741020"/>
              <a:gd name="f11" fmla="+- f4 0 f2"/>
              <a:gd name="f12" fmla="+- f3 0 f2"/>
              <a:gd name="f13" fmla="*/ f12 1 1868402"/>
              <a:gd name="f14" fmla="*/ f11 1 1741020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868402" h="1741020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6" y="f5"/>
                </a:lnTo>
                <a:lnTo>
                  <a:pt x="f7" y="f4"/>
                </a:lnTo>
                <a:lnTo>
                  <a:pt x="f8" y="f5"/>
                </a:lnTo>
                <a:lnTo>
                  <a:pt x="f2" y="f5"/>
                </a:lnTo>
                <a:close/>
              </a:path>
            </a:pathLst>
          </a:custGeom>
          <a:noFill/>
          <a:ln w="38103" cap="flat">
            <a:solidFill>
              <a:srgbClr val="2626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9105357" y="1761189"/>
            <a:ext cx="172080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A körforgásos gazdaság </a:t>
            </a:r>
            <a:endParaRPr lang="en-US" sz="14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  <a:cs typeface="Arial" pitchFamily="34"/>
            </a:endParaRPr>
          </a:p>
        </p:txBody>
      </p:sp>
      <p:sp>
        <p:nvSpPr>
          <p:cNvPr id="10" name="TextBox 44"/>
          <p:cNvSpPr txBox="1"/>
          <p:nvPr/>
        </p:nvSpPr>
        <p:spPr>
          <a:xfrm>
            <a:off x="1721330" y="3461552"/>
            <a:ext cx="1720800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A nyersanyagokat kitermelik vagy megművelik, majd feldolgozzák egy termékké, amelyet a felhasználás után eldobnak</a:t>
            </a: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.</a:t>
            </a:r>
          </a:p>
        </p:txBody>
      </p:sp>
      <p:sp>
        <p:nvSpPr>
          <p:cNvPr id="11" name="TextBox 45"/>
          <p:cNvSpPr txBox="1"/>
          <p:nvPr/>
        </p:nvSpPr>
        <p:spPr>
          <a:xfrm>
            <a:off x="5240481" y="2925842"/>
            <a:ext cx="1886580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-Kitermelés/termesztés (nyersanyagtermelő szakasz)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-Gyártás (ipari fázis)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-Forgalmazás, használat, karbantartás (fogyasztói szakasz)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-Hulladéklerakás/égetés (életciklus végi szakasz)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rPr>
              <a:t>. </a:t>
            </a:r>
          </a:p>
        </p:txBody>
      </p:sp>
      <p:sp>
        <p:nvSpPr>
          <p:cNvPr id="12" name="TextBox 46"/>
          <p:cNvSpPr txBox="1"/>
          <p:nvPr/>
        </p:nvSpPr>
        <p:spPr>
          <a:xfrm>
            <a:off x="9144000" y="2373745"/>
            <a:ext cx="1682166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A körforgásos gazdaságban a nyersanyagok körforgása lezárul.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Szakaszai: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Újrafelhasználás Megjavítás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Meglévő anyagok és termékek feljavítás Újrafeldolgozás</a:t>
            </a:r>
            <a:endParaRPr lang="en-US" sz="12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bg>
      <p:bgPr>
        <a:gradFill>
          <a:gsLst>
            <a:gs pos="0">
              <a:srgbClr val="C5E0B4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71098" y="316409"/>
            <a:ext cx="5684696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548235"/>
                </a:solidFill>
                <a:uFillTx/>
                <a:latin typeface="Arial"/>
                <a:ea typeface="Arial Unicode MS"/>
              </a:rPr>
              <a:t>A körforgásos modell a textil- és ruhaiparban</a:t>
            </a:r>
            <a:endParaRPr lang="hu-HU" sz="2000" b="0" i="0" u="none" strike="noStrike" kern="1200" cap="none" spc="0" baseline="0">
              <a:solidFill>
                <a:srgbClr val="548235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45671" y="6144603"/>
            <a:ext cx="6096003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Forrás: </a:t>
            </a:r>
            <a:r>
              <a:rPr lang="en-GB" sz="1200" b="0" i="0" u="sng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hlinkClick r:id="rId2"/>
              </a:rPr>
              <a:t>Dr. Kokasné Dr. Palicska Lívia (2021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)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, p. 17, idézi Élet és Tudomány (2022.szeptember)</a:t>
            </a:r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További információért kattints: 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https://tex2green.hu/files/fajl/iranyvaltas_a_ruhaiparban.pdf</a:t>
            </a:r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pic>
        <p:nvPicPr>
          <p:cNvPr id="4" name="Kép 3" descr="A körforgásos textil-ruhaipari modell 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1997" y="685735"/>
            <a:ext cx="7961744" cy="51516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382292" y="255638"/>
            <a:ext cx="3097164" cy="34019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Újrafelhasználás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 textil </a:t>
            </a: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újrafelhasználása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a textiltermékek felhasználási élettartamának meghosszabbítására szolgáló különböző eszközökre utal, amely során a textiltermékek új tulajdonoshoz kerülnek előzetes módosítással (pl. javítással) vagy anélkül.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7502011" y="363794"/>
            <a:ext cx="3165991" cy="300673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Újrahasznosítás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 újrahasznosításnak az utolsó lehetőségnek kell lennie még mielőtt kidobnánk. Ez azért van így, mert az </a:t>
            </a:r>
            <a:r>
              <a:rPr lang="hu-HU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újrafelhasználás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többek között olcsóbb, kevesebb energiát használ, és kevésbé szennyező, mint az újrahasznosítás.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8554065" y="3444947"/>
            <a:ext cx="3333134" cy="244548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Jogszabályi háttér</a:t>
            </a:r>
            <a:endParaRPr lang="hu-HU" sz="2000" b="1" i="0" u="none" strike="noStrike" kern="1200" cap="none" spc="0" baseline="0">
              <a:solidFill>
                <a:srgbClr val="C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 </a:t>
            </a:r>
            <a:endParaRPr lang="hu-HU" sz="1800" b="0" i="0" u="none" strike="noStrike" kern="1200" cap="none" spc="0" baseline="0">
              <a:solidFill>
                <a:srgbClr val="C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2008/98/EK irányelv 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EU Bizottság 2014 (COM 398) közleménye</a:t>
            </a: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a körforgásos gazdaságról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</a:t>
            </a: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azai jogszabályi háttér: </a:t>
            </a:r>
            <a:r>
              <a:rPr lang="en-GB" sz="18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2012. évi CLXXXV törvény</a:t>
            </a: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a hulladékokról.</a:t>
            </a: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Jobbra nyíl 5"/>
          <p:cNvSpPr/>
          <p:nvPr/>
        </p:nvSpPr>
        <p:spPr>
          <a:xfrm>
            <a:off x="2860160" y="3902147"/>
            <a:ext cx="4284924" cy="1158947"/>
          </a:xfrm>
          <a:custGeom>
            <a:avLst>
              <a:gd name="f0" fmla="val 1867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BF90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Kattints az </a:t>
            </a:r>
            <a:r>
              <a:rPr lang="en-GB" sz="20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/>
              </a:rPr>
              <a:t>EU Bizottság 2014 (COM 398) közleményére</a:t>
            </a: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!</a:t>
            </a:r>
            <a:endParaRPr lang="hu-HU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Jobbra nyíl 6"/>
          <p:cNvSpPr/>
          <p:nvPr/>
        </p:nvSpPr>
        <p:spPr>
          <a:xfrm>
            <a:off x="7591650" y="6177512"/>
            <a:ext cx="45720" cy="4572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Jobbra nyíl 7"/>
          <p:cNvSpPr/>
          <p:nvPr/>
        </p:nvSpPr>
        <p:spPr>
          <a:xfrm>
            <a:off x="7502011" y="5791196"/>
            <a:ext cx="3927988" cy="769083"/>
          </a:xfrm>
          <a:custGeom>
            <a:avLst>
              <a:gd name="f0" fmla="val 1948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BF900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Kattints a </a:t>
            </a:r>
            <a:r>
              <a:rPr lang="en-GB" sz="2000" b="1" i="0" u="sng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4"/>
              </a:rPr>
              <a:t>Hulladéktörvényre</a:t>
            </a:r>
            <a:r>
              <a:rPr lang="en-GB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!</a:t>
            </a:r>
            <a:endParaRPr lang="hu-HU" sz="2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3697</Words>
  <Application>Microsoft Office PowerPoint</Application>
  <PresentationFormat>Szélesvásznú</PresentationFormat>
  <Paragraphs>491</Paragraphs>
  <Slides>39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39</vt:i4>
      </vt:variant>
    </vt:vector>
  </HeadingPairs>
  <TitlesOfParts>
    <vt:vector size="49" baseType="lpstr">
      <vt:lpstr>맑은 고딕</vt:lpstr>
      <vt:lpstr>Arial</vt:lpstr>
      <vt:lpstr>Arial Unicode MS</vt:lpstr>
      <vt:lpstr>Calibri</vt:lpstr>
      <vt:lpstr>Calibri Light</vt:lpstr>
      <vt:lpstr>Times New Roman</vt:lpstr>
      <vt:lpstr>Wingdings</vt:lpstr>
      <vt:lpstr>Cover and End Slide Master</vt:lpstr>
      <vt:lpstr>Contents Slide Master</vt:lpstr>
      <vt:lpstr>Section Break Slide Master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Szilvia</cp:lastModifiedBy>
  <cp:revision>110</cp:revision>
  <dcterms:created xsi:type="dcterms:W3CDTF">2020-01-20T05:08:25Z</dcterms:created>
  <dcterms:modified xsi:type="dcterms:W3CDTF">2023-04-25T13:27:10Z</dcterms:modified>
</cp:coreProperties>
</file>