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1" r:id="rId3"/>
  </p:sldMasterIdLst>
  <p:notesMasterIdLst>
    <p:notesMasterId r:id="rId42"/>
  </p:notesMasterIdLst>
  <p:sldIdLst>
    <p:sldId id="349" r:id="rId4"/>
    <p:sldId id="348" r:id="rId5"/>
    <p:sldId id="351" r:id="rId6"/>
    <p:sldId id="370" r:id="rId7"/>
    <p:sldId id="308" r:id="rId8"/>
    <p:sldId id="372" r:id="rId9"/>
    <p:sldId id="310" r:id="rId10"/>
    <p:sldId id="359" r:id="rId11"/>
    <p:sldId id="360" r:id="rId12"/>
    <p:sldId id="361" r:id="rId13"/>
    <p:sldId id="311" r:id="rId14"/>
    <p:sldId id="371" r:id="rId15"/>
    <p:sldId id="312" r:id="rId16"/>
    <p:sldId id="338" r:id="rId17"/>
    <p:sldId id="363" r:id="rId18"/>
    <p:sldId id="364" r:id="rId19"/>
    <p:sldId id="365" r:id="rId20"/>
    <p:sldId id="321" r:id="rId21"/>
    <p:sldId id="299" r:id="rId22"/>
    <p:sldId id="366" r:id="rId23"/>
    <p:sldId id="350" r:id="rId24"/>
    <p:sldId id="368" r:id="rId25"/>
    <p:sldId id="369" r:id="rId26"/>
    <p:sldId id="373" r:id="rId27"/>
    <p:sldId id="374" r:id="rId28"/>
    <p:sldId id="377" r:id="rId29"/>
    <p:sldId id="378" r:id="rId30"/>
    <p:sldId id="376" r:id="rId31"/>
    <p:sldId id="379" r:id="rId32"/>
    <p:sldId id="380" r:id="rId33"/>
    <p:sldId id="381" r:id="rId34"/>
    <p:sldId id="382" r:id="rId35"/>
    <p:sldId id="383" r:id="rId36"/>
    <p:sldId id="384" r:id="rId37"/>
    <p:sldId id="386" r:id="rId38"/>
    <p:sldId id="387" r:id="rId39"/>
    <p:sldId id="367" r:id="rId40"/>
    <p:sldId id="388" r:id="rId4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5FD0F851-EC5A-4D38-B0AD-8093EC10F338}" styleName="">
    <a:wholeTbl>
      <a:tcTxStyle>
        <a:font>
          <a:latin typeface="+mn-lt"/>
          <a:ea typeface="+mn-ea"/>
          <a:cs typeface="+mn-cs"/>
        </a:font>
        <a:srgbClr val="000000"/>
      </a:tcTxStyle>
      <a:tcStyle>
        <a:tcBdr>
          <a:top>
            <a:ln w="12701" cap="flat" cmpd="sng" algn="ctr">
              <a:solidFill>
                <a:srgbClr val="FD2906"/>
              </a:solidFill>
              <a:prstDash val="solid"/>
              <a:round/>
              <a:headEnd type="none" w="med" len="med"/>
              <a:tailEnd type="none" w="med" len="med"/>
            </a:ln>
          </a:top>
          <a:bottom>
            <a:ln w="12701" cap="flat" cmpd="sng" algn="ctr">
              <a:solidFill>
                <a:srgbClr val="FD2906"/>
              </a:solidFill>
              <a:prstDash val="solid"/>
              <a:round/>
              <a:headEnd type="none" w="med" len="med"/>
              <a:tailEnd type="none" w="med" len="med"/>
            </a:ln>
          </a:bottom>
        </a:tcBdr>
      </a:tcStyle>
    </a:wholeTbl>
    <a:band1H>
      <a:tcStyle>
        <a:tcBdr/>
        <a:fill>
          <a:solidFill>
            <a:srgbClr val="FD2906"/>
          </a:solidFill>
        </a:fill>
      </a:tcStyle>
    </a:band1H>
    <a:band2H>
      <a:tcStyle>
        <a:tcBdr/>
      </a:tcStyle>
    </a:band2H>
    <a:band1V>
      <a:tcStyle>
        <a:tcBdr/>
        <a:fill>
          <a:solidFill>
            <a:srgbClr val="FD2906"/>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FD2906"/>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FD2906"/>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E4DFB75-BC1B-4C8B-82AC-21FFE5075978}" type="datetime1">
              <a:rPr lang="en-US"/>
              <a:pPr lvl="0"/>
              <a:t>4/26/2023</a:t>
            </a:fld>
            <a:endParaRPr lang="en-US"/>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5FA8F8D-E155-49F7-8CBC-A779B525B26D}" type="slidenum">
              <a:t>‹#›</a:t>
            </a:fld>
            <a:endParaRPr lang="en-US"/>
          </a:p>
        </p:txBody>
      </p:sp>
    </p:spTree>
    <p:extLst>
      <p:ext uri="{BB962C8B-B14F-4D97-AF65-F5344CB8AC3E}">
        <p14:creationId xmlns:p14="http://schemas.microsoft.com/office/powerpoint/2010/main" val="224261204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txBox="1">
            <a:spLocks noGrp="1"/>
          </p:cNvSpPr>
          <p:nvPr>
            <p:ph type="body" sz="quarter" idx="1"/>
          </p:nvPr>
        </p:nvSpPr>
        <p:spPr/>
        <p:txBody>
          <a:bodyPr/>
          <a:lstStyle/>
          <a:p>
            <a:pPr lvl="0"/>
            <a:r>
              <a:rPr lang="hu-HU" b="1"/>
              <a:t>Az újrafelhasználás és az újrahasznosítás környezeti előnyei</a:t>
            </a:r>
          </a:p>
          <a:p>
            <a:pPr lvl="0"/>
            <a:r>
              <a:rPr lang="hu-HU"/>
              <a:t>- Csökkenti a hulladéklerakók helyigényét (az égetés is helyet igényel).</a:t>
            </a:r>
          </a:p>
          <a:p>
            <a:pPr lvl="0"/>
            <a:r>
              <a:rPr lang="hu-HU"/>
              <a:t>- Kevesebb új anyagra és meg nem újuló erőforrásra van szükség.</a:t>
            </a:r>
          </a:p>
          <a:p>
            <a:pPr lvl="0"/>
            <a:r>
              <a:rPr lang="hu-HU"/>
              <a:t>- Általában kevesebb környezetszennyezés és energiafelhasználás, mint az új nyersanyagokból történő gyártás esetén.</a:t>
            </a:r>
          </a:p>
          <a:p>
            <a:pPr lvl="0"/>
            <a:endParaRPr lang="hu-HU"/>
          </a:p>
        </p:txBody>
      </p:sp>
      <p:sp>
        <p:nvSpPr>
          <p:cNvPr id="4" name="Dia számának hely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FC3E72-3AF8-421B-996B-AB9A60C49328}"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txBox="1">
            <a:spLocks noGrp="1"/>
          </p:cNvSpPr>
          <p:nvPr>
            <p:ph type="body" sz="quarter" idx="1"/>
          </p:nvPr>
        </p:nvSpPr>
        <p:spPr/>
        <p:txBody>
          <a:bodyPr/>
          <a:lstStyle/>
          <a:p>
            <a:endParaRPr lang="hu-HU"/>
          </a:p>
        </p:txBody>
      </p:sp>
      <p:sp>
        <p:nvSpPr>
          <p:cNvPr id="4" name="Dia számának hely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475258-2967-45E9-965D-FF2D1ADB84C3}"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lvl="0"/>
            <a:fld id="{D5FA8F8D-E155-49F7-8CBC-A779B525B26D}" type="slidenum">
              <a:rPr lang="hu-HU" smtClean="0"/>
              <a:t>20</a:t>
            </a:fld>
            <a:endParaRPr lang="hu-HU"/>
          </a:p>
        </p:txBody>
      </p:sp>
    </p:spTree>
    <p:extLst>
      <p:ext uri="{BB962C8B-B14F-4D97-AF65-F5344CB8AC3E}">
        <p14:creationId xmlns:p14="http://schemas.microsoft.com/office/powerpoint/2010/main" val="2361710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65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48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lide layout">
    <p:spTree>
      <p:nvGrpSpPr>
        <p:cNvPr id="1" name=""/>
        <p:cNvGrpSpPr/>
        <p:nvPr/>
      </p:nvGrpSpPr>
      <p:grpSpPr>
        <a:xfrm>
          <a:off x="0" y="0"/>
          <a:ext cx="0" cy="0"/>
          <a:chOff x="0" y="0"/>
          <a:chExt cx="0" cy="0"/>
        </a:xfrm>
      </p:grpSpPr>
      <p:sp>
        <p:nvSpPr>
          <p:cNvPr id="2" name="그림 개체 틀 2"/>
          <p:cNvSpPr txBox="1">
            <a:spLocks noGrp="1"/>
          </p:cNvSpPr>
          <p:nvPr>
            <p:ph type="pic" sz="quarter" idx="4294967295"/>
          </p:nvPr>
        </p:nvSpPr>
        <p:spPr>
          <a:xfrm>
            <a:off x="478971" y="0"/>
            <a:ext cx="5129345" cy="685800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Aft>
                <a:spcPts val="0"/>
              </a:spcAft>
              <a:buNone/>
              <a:tabLst/>
              <a:defRPr lang="en-US" sz="1800" b="0" i="0" u="none" strike="noStrike" cap="none" spc="0" baseline="0">
                <a:solidFill>
                  <a:srgbClr val="404040"/>
                </a:solidFill>
                <a:uFillTx/>
                <a:latin typeface="Arial"/>
                <a:ea typeface="Arial Unicode MS"/>
              </a:defRPr>
            </a:lvl1pPr>
          </a:lstStyle>
          <a:p>
            <a:pPr lvl="0"/>
            <a:r>
              <a:rPr lang="en-US"/>
              <a:t>Place Your Picture Here And Send To Back</a:t>
            </a:r>
          </a:p>
        </p:txBody>
      </p:sp>
    </p:spTree>
    <p:extLst>
      <p:ext uri="{BB962C8B-B14F-4D97-AF65-F5344CB8AC3E}">
        <p14:creationId xmlns:p14="http://schemas.microsoft.com/office/powerpoint/2010/main" val="380269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08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8_Contents slide layout">
    <p:spTree>
      <p:nvGrpSpPr>
        <p:cNvPr id="1" name=""/>
        <p:cNvGrpSpPr/>
        <p:nvPr/>
      </p:nvGrpSpPr>
      <p:grpSpPr>
        <a:xfrm>
          <a:off x="0" y="0"/>
          <a:ext cx="0" cy="0"/>
          <a:chOff x="0" y="0"/>
          <a:chExt cx="0" cy="0"/>
        </a:xfrm>
      </p:grpSpPr>
      <p:sp>
        <p:nvSpPr>
          <p:cNvPr id="2" name="Rectangle 1"/>
          <p:cNvSpPr/>
          <p:nvPr/>
        </p:nvSpPr>
        <p:spPr>
          <a:xfrm>
            <a:off x="0" y="474061"/>
            <a:ext cx="11704301" cy="5909867"/>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Picture Placeholder 9"/>
          <p:cNvSpPr txBox="1">
            <a:spLocks noGrp="1"/>
          </p:cNvSpPr>
          <p:nvPr>
            <p:ph type="pic" sz="quarter" idx="4294967295"/>
          </p:nvPr>
        </p:nvSpPr>
        <p:spPr>
          <a:xfrm>
            <a:off x="0" y="0"/>
            <a:ext cx="6923315" cy="685800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Aft>
                <a:spcPts val="0"/>
              </a:spcAft>
              <a:buNone/>
              <a:tabLst/>
              <a:defRPr lang="en-US" sz="12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427282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22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Picture Placeholder 2"/>
          <p:cNvSpPr txBox="1">
            <a:spLocks noGrp="1"/>
          </p:cNvSpPr>
          <p:nvPr>
            <p:ph type="pic" sz="quarter" idx="4294967295"/>
          </p:nvPr>
        </p:nvSpPr>
        <p:spPr>
          <a:xfrm>
            <a:off x="4630869" y="-8357"/>
            <a:ext cx="3840004" cy="686635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Your Picture Here</a:t>
            </a:r>
          </a:p>
        </p:txBody>
      </p:sp>
      <p:sp>
        <p:nvSpPr>
          <p:cNvPr id="3" name="Right Triangle 7"/>
          <p:cNvSpPr/>
          <p:nvPr/>
        </p:nvSpPr>
        <p:spPr>
          <a:xfrm rot="5400013">
            <a:off x="137955" y="-138001"/>
            <a:ext cx="827998" cy="1104000"/>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Rectangle 3"/>
          <p:cNvSpPr/>
          <p:nvPr/>
        </p:nvSpPr>
        <p:spPr>
          <a:xfrm>
            <a:off x="8445498" y="0"/>
            <a:ext cx="3746497" cy="685800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7528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4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4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5_Images &amp; Contents Layout">
    <p:spTree>
      <p:nvGrpSpPr>
        <p:cNvPr id="1" name=""/>
        <p:cNvGrpSpPr/>
        <p:nvPr/>
      </p:nvGrpSpPr>
      <p:grpSpPr>
        <a:xfrm>
          <a:off x="0" y="0"/>
          <a:ext cx="0" cy="0"/>
          <a:chOff x="0" y="0"/>
          <a:chExt cx="0" cy="0"/>
        </a:xfrm>
      </p:grpSpPr>
      <p:sp>
        <p:nvSpPr>
          <p:cNvPr id="2" name="Rectangle 1"/>
          <p:cNvSpPr/>
          <p:nvPr/>
        </p:nvSpPr>
        <p:spPr>
          <a:xfrm flipH="1">
            <a:off x="3831774" y="0"/>
            <a:ext cx="8360404" cy="6868890"/>
          </a:xfrm>
          <a:custGeom>
            <a:avLst/>
            <a:gdLst>
              <a:gd name="f0" fmla="val 10800000"/>
              <a:gd name="f1" fmla="val 5400000"/>
              <a:gd name="f2" fmla="val 180"/>
              <a:gd name="f3" fmla="val w"/>
              <a:gd name="f4" fmla="val h"/>
              <a:gd name="f5" fmla="val 0"/>
              <a:gd name="f6" fmla="val 9162367"/>
              <a:gd name="f7" fmla="val 6868886"/>
              <a:gd name="f8" fmla="val 6858000"/>
              <a:gd name="f9" fmla="+- 0 0 -90"/>
              <a:gd name="f10" fmla="*/ f3 1 9162367"/>
              <a:gd name="f11" fmla="*/ f4 1 6868886"/>
              <a:gd name="f12" fmla="+- f7 0 f5"/>
              <a:gd name="f13" fmla="+- f6 0 f5"/>
              <a:gd name="f14" fmla="*/ f9 f0 1"/>
              <a:gd name="f15" fmla="*/ f13 1 9162367"/>
              <a:gd name="f16" fmla="*/ f12 1 6868886"/>
              <a:gd name="f17" fmla="*/ 0 f13 1"/>
              <a:gd name="f18" fmla="*/ 6868886 f12 1"/>
              <a:gd name="f19" fmla="*/ 9162367 f13 1"/>
              <a:gd name="f20" fmla="*/ 0 f12 1"/>
              <a:gd name="f21" fmla="*/ 6858000 f12 1"/>
              <a:gd name="f22" fmla="*/ f14 1 f2"/>
              <a:gd name="f23" fmla="*/ f17 1 9162367"/>
              <a:gd name="f24" fmla="*/ f18 1 6868886"/>
              <a:gd name="f25" fmla="*/ f19 1 9162367"/>
              <a:gd name="f26" fmla="*/ f20 1 6868886"/>
              <a:gd name="f27" fmla="*/ f21 1 6868886"/>
              <a:gd name="f28" fmla="*/ f5 1 f15"/>
              <a:gd name="f29" fmla="*/ f6 1 f15"/>
              <a:gd name="f30" fmla="*/ f5 1 f16"/>
              <a:gd name="f31" fmla="*/ f7 1 f16"/>
              <a:gd name="f32" fmla="+- f22 0 f1"/>
              <a:gd name="f33" fmla="*/ f23 1 f15"/>
              <a:gd name="f34" fmla="*/ f24 1 f16"/>
              <a:gd name="f35" fmla="*/ f25 1 f15"/>
              <a:gd name="f36" fmla="*/ f26 1 f16"/>
              <a:gd name="f37" fmla="*/ f27 1 f16"/>
              <a:gd name="f38" fmla="*/ f28 f10 1"/>
              <a:gd name="f39" fmla="*/ f29 f10 1"/>
              <a:gd name="f40" fmla="*/ f31 f11 1"/>
              <a:gd name="f41" fmla="*/ f30 f11 1"/>
              <a:gd name="f42" fmla="*/ f33 f10 1"/>
              <a:gd name="f43" fmla="*/ f34 f11 1"/>
              <a:gd name="f44" fmla="*/ f35 f10 1"/>
              <a:gd name="f45" fmla="*/ f36 f11 1"/>
              <a:gd name="f46" fmla="*/ f37 f11 1"/>
            </a:gdLst>
            <a:ahLst/>
            <a:cxnLst>
              <a:cxn ang="3cd4">
                <a:pos x="hc" y="t"/>
              </a:cxn>
              <a:cxn ang="0">
                <a:pos x="r" y="vc"/>
              </a:cxn>
              <a:cxn ang="cd4">
                <a:pos x="hc" y="b"/>
              </a:cxn>
              <a:cxn ang="cd2">
                <a:pos x="l" y="vc"/>
              </a:cxn>
              <a:cxn ang="f32">
                <a:pos x="f42" y="f43"/>
              </a:cxn>
              <a:cxn ang="f32">
                <a:pos x="f44" y="f45"/>
              </a:cxn>
              <a:cxn ang="f32">
                <a:pos x="f44" y="f46"/>
              </a:cxn>
              <a:cxn ang="f32">
                <a:pos x="f42" y="f43"/>
              </a:cxn>
            </a:cxnLst>
            <a:rect l="f38" t="f41" r="f39" b="f40"/>
            <a:pathLst>
              <a:path w="9162367" h="6868886">
                <a:moveTo>
                  <a:pt x="f5" y="f7"/>
                </a:moveTo>
                <a:lnTo>
                  <a:pt x="f6" y="f5"/>
                </a:lnTo>
                <a:lnTo>
                  <a:pt x="f6" y="f8"/>
                </a:lnTo>
                <a:lnTo>
                  <a:pt x="f5" y="f7"/>
                </a:lnTo>
                <a:close/>
              </a:path>
            </a:pathLst>
          </a:cu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Rectangle 2"/>
          <p:cNvSpPr/>
          <p:nvPr/>
        </p:nvSpPr>
        <p:spPr>
          <a:xfrm>
            <a:off x="0" y="0"/>
            <a:ext cx="3831774" cy="686889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Picture Placeholder 14"/>
          <p:cNvSpPr txBox="1">
            <a:spLocks noGrp="1"/>
          </p:cNvSpPr>
          <p:nvPr>
            <p:ph type="pic" sz="quarter" idx="4294967295"/>
          </p:nvPr>
        </p:nvSpPr>
        <p:spPr>
          <a:xfrm>
            <a:off x="8225594" y="3617832"/>
            <a:ext cx="3240002" cy="2376004"/>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Picture Placeholder 14"/>
          <p:cNvSpPr txBox="1">
            <a:spLocks noGrp="1"/>
          </p:cNvSpPr>
          <p:nvPr>
            <p:ph type="pic" sz="quarter" idx="4294967295"/>
          </p:nvPr>
        </p:nvSpPr>
        <p:spPr>
          <a:xfrm>
            <a:off x="4481181" y="3617832"/>
            <a:ext cx="3240002" cy="2376004"/>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6" name="Picture Placeholder 14"/>
          <p:cNvSpPr txBox="1">
            <a:spLocks noGrp="1"/>
          </p:cNvSpPr>
          <p:nvPr>
            <p:ph type="pic" sz="quarter" idx="4294967295"/>
          </p:nvPr>
        </p:nvSpPr>
        <p:spPr>
          <a:xfrm>
            <a:off x="4481556" y="548676"/>
            <a:ext cx="3240002" cy="2376004"/>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7" name="Picture Placeholder 14"/>
          <p:cNvSpPr txBox="1">
            <a:spLocks noGrp="1"/>
          </p:cNvSpPr>
          <p:nvPr>
            <p:ph type="pic" sz="quarter" idx="4294967295"/>
          </p:nvPr>
        </p:nvSpPr>
        <p:spPr>
          <a:xfrm>
            <a:off x="8225594" y="548676"/>
            <a:ext cx="3240002" cy="2376004"/>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Tree>
    <p:extLst>
      <p:ext uri="{BB962C8B-B14F-4D97-AF65-F5344CB8AC3E}">
        <p14:creationId xmlns:p14="http://schemas.microsoft.com/office/powerpoint/2010/main" val="362417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457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7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56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05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p:cNvSpPr txBox="1">
            <a:spLocks noGrp="1"/>
          </p:cNvSpPr>
          <p:nvPr>
            <p:ph type="body" sz="quarter" idx="4294967295"/>
          </p:nvPr>
        </p:nvSpPr>
        <p:spPr>
          <a:xfrm>
            <a:off x="323533" y="332484"/>
            <a:ext cx="11573195" cy="724250"/>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5400" b="0" i="0" u="none" strike="noStrike" cap="none" spc="0" baseline="0">
                <a:solidFill>
                  <a:srgbClr val="262626"/>
                </a:solidFill>
                <a:uFillTx/>
                <a:latin typeface="Arial"/>
                <a:ea typeface="Arial Unicode MS"/>
                <a:cs typeface="Arial" pitchFamily="34"/>
              </a:defRPr>
            </a:lvl1pPr>
          </a:lstStyle>
          <a:p>
            <a:pPr lvl="0"/>
            <a:r>
              <a:rPr lang="en-US"/>
              <a:t>PNG &amp; Shapes Layout</a:t>
            </a:r>
          </a:p>
        </p:txBody>
      </p:sp>
    </p:spTree>
    <p:extLst>
      <p:ext uri="{BB962C8B-B14F-4D97-AF65-F5344CB8AC3E}">
        <p14:creationId xmlns:p14="http://schemas.microsoft.com/office/powerpoint/2010/main" val="39712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p:cNvSpPr txBox="1">
            <a:spLocks noGrp="1"/>
          </p:cNvSpPr>
          <p:nvPr>
            <p:ph type="body" sz="quarter" idx="4294967295"/>
          </p:nvPr>
        </p:nvSpPr>
        <p:spPr>
          <a:xfrm>
            <a:off x="323533" y="123480"/>
            <a:ext cx="11573195" cy="724250"/>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5400" b="0" i="0" u="none" strike="noStrike" cap="none" spc="0" baseline="0">
                <a:solidFill>
                  <a:srgbClr val="262626"/>
                </a:solidFill>
                <a:uFillTx/>
                <a:latin typeface="Arial"/>
                <a:ea typeface="Arial Unicode MS"/>
                <a:cs typeface="Arial" pitchFamily="34"/>
              </a:defRPr>
            </a:lvl1pPr>
          </a:lstStyle>
          <a:p>
            <a:pPr lvl="0"/>
            <a:r>
              <a:rPr lang="en-US"/>
              <a:t>Icon Sets Layout</a:t>
            </a:r>
          </a:p>
        </p:txBody>
      </p:sp>
      <p:sp>
        <p:nvSpPr>
          <p:cNvPr id="3" name="Rounded Rectangle 2"/>
          <p:cNvSpPr/>
          <p:nvPr/>
        </p:nvSpPr>
        <p:spPr>
          <a:xfrm>
            <a:off x="354009" y="1131588"/>
            <a:ext cx="3560765" cy="5402558"/>
          </a:xfrm>
          <a:custGeom>
            <a:avLst/>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Arial Unicode MS"/>
            </a:endParaRPr>
          </a:p>
        </p:txBody>
      </p:sp>
      <p:sp>
        <p:nvSpPr>
          <p:cNvPr id="4" name="Rounded Rectangle 3"/>
          <p:cNvSpPr/>
          <p:nvPr/>
        </p:nvSpPr>
        <p:spPr>
          <a:xfrm>
            <a:off x="531933" y="1347496"/>
            <a:ext cx="153866" cy="5015200"/>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FFFFFF"/>
              </a:solidFill>
              <a:uFillTx/>
              <a:latin typeface="Arial"/>
              <a:ea typeface="Arial Unicode MS"/>
            </a:endParaRPr>
          </a:p>
        </p:txBody>
      </p:sp>
      <p:sp>
        <p:nvSpPr>
          <p:cNvPr id="5" name="Half Frame 4"/>
          <p:cNvSpPr/>
          <p:nvPr/>
        </p:nvSpPr>
        <p:spPr>
          <a:xfrm rot="5400013">
            <a:off x="3057140" y="1276648"/>
            <a:ext cx="685845" cy="685150"/>
          </a:xfrm>
          <a:custGeom>
            <a:avLst/>
            <a:gdLst>
              <a:gd name="f0" fmla="val 10800000"/>
              <a:gd name="f1" fmla="val 5400000"/>
              <a:gd name="f2" fmla="val 180"/>
              <a:gd name="f3" fmla="val w"/>
              <a:gd name="f4" fmla="val h"/>
              <a:gd name="f5" fmla="val ss"/>
              <a:gd name="f6" fmla="val 0"/>
              <a:gd name="f7" fmla="val 23728"/>
              <a:gd name="f8" fmla="val 24642"/>
              <a:gd name="f9" fmla="+- 0 0 -90"/>
              <a:gd name="f10" fmla="+- 0 0 -18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min f34 f33"/>
              <a:gd name="f38" fmla="*/ f37 f8 1"/>
              <a:gd name="f39" fmla="*/ f37 f7 1"/>
              <a:gd name="f40" fmla="*/ f38 1 100000"/>
              <a:gd name="f41" fmla="*/ f39 1 100000"/>
              <a:gd name="f42" fmla="*/ f41 f34 1"/>
              <a:gd name="f43" fmla="*/ f40 f33 1"/>
              <a:gd name="f44" fmla="*/ f40 1 2"/>
              <a:gd name="f45" fmla="*/ f41 1 2"/>
              <a:gd name="f46" fmla="*/ f41 f27 1"/>
              <a:gd name="f47" fmla="*/ f40 f27 1"/>
              <a:gd name="f48" fmla="*/ f42 1 f33"/>
              <a:gd name="f49" fmla="*/ f43 1 f34"/>
              <a:gd name="f50" fmla="*/ f45 f27 1"/>
              <a:gd name="f51" fmla="*/ f44 f27 1"/>
              <a:gd name="f52" fmla="+- f30 0 f48"/>
              <a:gd name="f53" fmla="+- f31 0 f49"/>
              <a:gd name="f54" fmla="+- f53 f31 0"/>
              <a:gd name="f55" fmla="+- f52 f30 0"/>
              <a:gd name="f56" fmla="*/ f52 f27 1"/>
              <a:gd name="f57" fmla="*/ f53 f27 1"/>
              <a:gd name="f58" fmla="*/ f54 1 2"/>
              <a:gd name="f59" fmla="*/ f55 1 2"/>
              <a:gd name="f60" fmla="*/ f59 f27 1"/>
              <a:gd name="f61" fmla="*/ f58 f27 1"/>
            </a:gdLst>
            <a:ahLst/>
            <a:cxnLst>
              <a:cxn ang="3cd4">
                <a:pos x="hc" y="t"/>
              </a:cxn>
              <a:cxn ang="0">
                <a:pos x="r" y="vc"/>
              </a:cxn>
              <a:cxn ang="cd4">
                <a:pos x="hc" y="b"/>
              </a:cxn>
              <a:cxn ang="cd2">
                <a:pos x="l" y="vc"/>
              </a:cxn>
              <a:cxn ang="f25">
                <a:pos x="f60" y="f50"/>
              </a:cxn>
              <a:cxn ang="f26">
                <a:pos x="f51" y="f61"/>
              </a:cxn>
            </a:cxnLst>
            <a:rect l="f32" t="f32" r="f35" b="f36"/>
            <a:pathLst>
              <a:path>
                <a:moveTo>
                  <a:pt x="f32" y="f32"/>
                </a:moveTo>
                <a:lnTo>
                  <a:pt x="f35" y="f32"/>
                </a:lnTo>
                <a:lnTo>
                  <a:pt x="f56" y="f46"/>
                </a:lnTo>
                <a:lnTo>
                  <a:pt x="f47" y="f46"/>
                </a:lnTo>
                <a:lnTo>
                  <a:pt x="f47" y="f57"/>
                </a:lnTo>
                <a:lnTo>
                  <a:pt x="f32" y="f36"/>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262626"/>
              </a:solidFill>
              <a:uFillTx/>
              <a:latin typeface="Arial"/>
              <a:ea typeface="Arial Unicode MS"/>
            </a:endParaRPr>
          </a:p>
        </p:txBody>
      </p:sp>
      <p:sp>
        <p:nvSpPr>
          <p:cNvPr id="6" name="TextBox 57"/>
          <p:cNvSpPr txBox="1"/>
          <p:nvPr/>
        </p:nvSpPr>
        <p:spPr>
          <a:xfrm>
            <a:off x="711704" y="1637214"/>
            <a:ext cx="2232251" cy="523219"/>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p:cNvSpPr txBox="1"/>
          <p:nvPr/>
        </p:nvSpPr>
        <p:spPr>
          <a:xfrm>
            <a:off x="711704" y="2127461"/>
            <a:ext cx="2232251" cy="738661"/>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p:cNvSpPr txBox="1"/>
          <p:nvPr/>
        </p:nvSpPr>
        <p:spPr>
          <a:xfrm>
            <a:off x="721233" y="5808442"/>
            <a:ext cx="2231995" cy="307777"/>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p:cNvSpPr txBox="1"/>
          <p:nvPr/>
        </p:nvSpPr>
        <p:spPr>
          <a:xfrm>
            <a:off x="721233" y="4450320"/>
            <a:ext cx="2717295" cy="1384995"/>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ea typeface="Arial Unicode MS"/>
                <a:cs typeface="Arial" pitchFamily="34"/>
              </a:rPr>
              <a:t>FREE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126878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Break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47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slide layout">
    <p:spTree>
      <p:nvGrpSpPr>
        <p:cNvPr id="1" name=""/>
        <p:cNvGrpSpPr/>
        <p:nvPr/>
      </p:nvGrpSpPr>
      <p:grpSpPr>
        <a:xfrm>
          <a:off x="0" y="0"/>
          <a:ext cx="0" cy="0"/>
          <a:chOff x="0" y="0"/>
          <a:chExt cx="0" cy="0"/>
        </a:xfrm>
      </p:grpSpPr>
      <p:sp>
        <p:nvSpPr>
          <p:cNvPr id="2" name="Text Placeholder 9"/>
          <p:cNvSpPr txBox="1">
            <a:spLocks noGrp="1"/>
          </p:cNvSpPr>
          <p:nvPr>
            <p:ph type="body" sz="quarter" idx="4294967295"/>
          </p:nvPr>
        </p:nvSpPr>
        <p:spPr>
          <a:xfrm>
            <a:off x="323533" y="339507"/>
            <a:ext cx="11573195" cy="724250"/>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5400" b="0" i="0" u="none" strike="noStrike" cap="none" spc="0" baseline="0">
                <a:solidFill>
                  <a:srgbClr val="262626"/>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28164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41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genda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49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aam slide layout">
    <p:spTree>
      <p:nvGrpSpPr>
        <p:cNvPr id="1" name=""/>
        <p:cNvGrpSpPr/>
        <p:nvPr/>
      </p:nvGrpSpPr>
      <p:grpSpPr>
        <a:xfrm>
          <a:off x="0" y="0"/>
          <a:ext cx="0" cy="0"/>
          <a:chOff x="0" y="0"/>
          <a:chExt cx="0" cy="0"/>
        </a:xfrm>
      </p:grpSpPr>
      <p:sp>
        <p:nvSpPr>
          <p:cNvPr id="2" name="Picture Placeholder 2"/>
          <p:cNvSpPr txBox="1">
            <a:spLocks noGrp="1"/>
          </p:cNvSpPr>
          <p:nvPr>
            <p:ph type="pic" sz="quarter" idx="4294967295"/>
          </p:nvPr>
        </p:nvSpPr>
        <p:spPr>
          <a:xfrm>
            <a:off x="280702" y="264572"/>
            <a:ext cx="11617287" cy="290889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Your Picture Here And Send To Back</a:t>
            </a:r>
          </a:p>
        </p:txBody>
      </p:sp>
      <p:sp>
        <p:nvSpPr>
          <p:cNvPr id="3" name="Picture Placeholder 2"/>
          <p:cNvSpPr txBox="1">
            <a:spLocks noGrp="1"/>
          </p:cNvSpPr>
          <p:nvPr>
            <p:ph type="pic" sz="quarter" idx="4294967295"/>
          </p:nvPr>
        </p:nvSpPr>
        <p:spPr>
          <a:xfrm>
            <a:off x="858530" y="2564901"/>
            <a:ext cx="2161504" cy="2160242"/>
          </a:xfrm>
          <a:prstGeom prst="rect">
            <a:avLst/>
          </a:prstGeom>
          <a:solidFill>
            <a:srgbClr val="F2F2F2"/>
          </a:solidFill>
          <a:ln w="127001">
            <a:solidFill>
              <a:srgbClr val="FFFFFF"/>
            </a:solidFill>
            <a:prstDash val="solid"/>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Your Picture Here</a:t>
            </a:r>
          </a:p>
        </p:txBody>
      </p:sp>
      <p:sp>
        <p:nvSpPr>
          <p:cNvPr id="4" name="Picture Placeholder 2"/>
          <p:cNvSpPr txBox="1">
            <a:spLocks noGrp="1"/>
          </p:cNvSpPr>
          <p:nvPr>
            <p:ph type="pic" sz="quarter" idx="4294967295"/>
          </p:nvPr>
        </p:nvSpPr>
        <p:spPr>
          <a:xfrm>
            <a:off x="3628467" y="2564901"/>
            <a:ext cx="2161504" cy="2160242"/>
          </a:xfrm>
          <a:prstGeom prst="rect">
            <a:avLst/>
          </a:prstGeom>
          <a:solidFill>
            <a:srgbClr val="F2F2F2"/>
          </a:solidFill>
          <a:ln w="127001">
            <a:solidFill>
              <a:srgbClr val="FFFFFF"/>
            </a:solidFill>
            <a:prstDash val="solid"/>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Your Picture Here</a:t>
            </a:r>
          </a:p>
        </p:txBody>
      </p:sp>
      <p:sp>
        <p:nvSpPr>
          <p:cNvPr id="5" name="Picture Placeholder 2"/>
          <p:cNvSpPr txBox="1">
            <a:spLocks noGrp="1"/>
          </p:cNvSpPr>
          <p:nvPr>
            <p:ph type="pic" sz="quarter" idx="4294967295"/>
          </p:nvPr>
        </p:nvSpPr>
        <p:spPr>
          <a:xfrm>
            <a:off x="6398404" y="2564901"/>
            <a:ext cx="2161504" cy="2160242"/>
          </a:xfrm>
          <a:prstGeom prst="rect">
            <a:avLst/>
          </a:prstGeom>
          <a:solidFill>
            <a:srgbClr val="F2F2F2"/>
          </a:solidFill>
          <a:ln w="127001">
            <a:solidFill>
              <a:srgbClr val="FFFFFF"/>
            </a:solidFill>
            <a:prstDash val="solid"/>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Your Picture Here</a:t>
            </a:r>
          </a:p>
        </p:txBody>
      </p:sp>
      <p:sp>
        <p:nvSpPr>
          <p:cNvPr id="6" name="Picture Placeholder 2"/>
          <p:cNvSpPr txBox="1">
            <a:spLocks noGrp="1"/>
          </p:cNvSpPr>
          <p:nvPr>
            <p:ph type="pic" sz="quarter" idx="4294967295"/>
          </p:nvPr>
        </p:nvSpPr>
        <p:spPr>
          <a:xfrm>
            <a:off x="9168341" y="2564901"/>
            <a:ext cx="2161504" cy="2160242"/>
          </a:xfrm>
          <a:prstGeom prst="rect">
            <a:avLst/>
          </a:prstGeom>
          <a:solidFill>
            <a:srgbClr val="F2F2F2"/>
          </a:solidFill>
          <a:ln w="127001">
            <a:solidFill>
              <a:srgbClr val="FFFFFF"/>
            </a:solidFill>
            <a:prstDash val="solid"/>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00000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93540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Contents slide layout">
    <p:spTree>
      <p:nvGrpSpPr>
        <p:cNvPr id="1" name=""/>
        <p:cNvGrpSpPr/>
        <p:nvPr/>
      </p:nvGrpSpPr>
      <p:grpSpPr>
        <a:xfrm>
          <a:off x="0" y="0"/>
          <a:ext cx="0" cy="0"/>
          <a:chOff x="0" y="0"/>
          <a:chExt cx="0" cy="0"/>
        </a:xfrm>
      </p:grpSpPr>
      <p:sp>
        <p:nvSpPr>
          <p:cNvPr id="2" name="Rectangle 3"/>
          <p:cNvSpPr/>
          <p:nvPr/>
        </p:nvSpPr>
        <p:spPr>
          <a:xfrm>
            <a:off x="3743864" y="0"/>
            <a:ext cx="8448132" cy="6858000"/>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Rectangle 2"/>
          <p:cNvSpPr/>
          <p:nvPr/>
        </p:nvSpPr>
        <p:spPr>
          <a:xfrm>
            <a:off x="1630393" y="836758"/>
            <a:ext cx="5796948" cy="5184474"/>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Picture Placeholder 2"/>
          <p:cNvSpPr txBox="1">
            <a:spLocks noGrp="1"/>
          </p:cNvSpPr>
          <p:nvPr>
            <p:ph type="pic" sz="quarter" idx="4294967295"/>
          </p:nvPr>
        </p:nvSpPr>
        <p:spPr>
          <a:xfrm>
            <a:off x="0" y="1308597"/>
            <a:ext cx="6918386" cy="424080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And Send To Back</a:t>
            </a:r>
          </a:p>
        </p:txBody>
      </p:sp>
    </p:spTree>
    <p:extLst>
      <p:ext uri="{BB962C8B-B14F-4D97-AF65-F5344CB8AC3E}">
        <p14:creationId xmlns:p14="http://schemas.microsoft.com/office/powerpoint/2010/main" val="338648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Contents slide layout">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5_Contents slide layout">
    <p:bg>
      <p:bgPr>
        <a:solidFill>
          <a:srgbClr val="FFFFFF"/>
        </a:solidFill>
        <a:effectLst/>
      </p:bgPr>
    </p:bg>
    <p:spTree>
      <p:nvGrpSpPr>
        <p:cNvPr id="1" name=""/>
        <p:cNvGrpSpPr/>
        <p:nvPr/>
      </p:nvGrpSpPr>
      <p:grpSpPr>
        <a:xfrm>
          <a:off x="0" y="0"/>
          <a:ext cx="0" cy="0"/>
          <a:chOff x="0" y="0"/>
          <a:chExt cx="0" cy="0"/>
        </a:xfrm>
      </p:grpSpPr>
      <p:sp>
        <p:nvSpPr>
          <p:cNvPr id="2" name="Picture Placeholder 105"/>
          <p:cNvSpPr txBox="1">
            <a:spLocks noGrp="1"/>
          </p:cNvSpPr>
          <p:nvPr>
            <p:ph type="pic" sz="quarter" idx="4294967295"/>
          </p:nvPr>
        </p:nvSpPr>
        <p:spPr>
          <a:xfrm>
            <a:off x="3637602" y="0"/>
            <a:ext cx="8554394" cy="685800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Aft>
                <a:spcPts val="0"/>
              </a:spcAft>
              <a:buNone/>
              <a:tabLst/>
              <a:defRPr lang="en-US" sz="1800" b="0" i="0" u="none" strike="noStrike" cap="none" spc="0" baseline="0">
                <a:solidFill>
                  <a:srgbClr val="404040"/>
                </a:solidFill>
                <a:uFillTx/>
                <a:latin typeface="Arial"/>
                <a:ea typeface="Arial Unicode MS"/>
              </a:defRPr>
            </a:lvl1pPr>
          </a:lstStyle>
          <a:p>
            <a:pPr lvl="0"/>
            <a:r>
              <a:rPr lang="en-US"/>
              <a:t>Place Your Picture Here And Send To Back</a:t>
            </a:r>
          </a:p>
        </p:txBody>
      </p:sp>
    </p:spTree>
    <p:extLst>
      <p:ext uri="{BB962C8B-B14F-4D97-AF65-F5344CB8AC3E}">
        <p14:creationId xmlns:p14="http://schemas.microsoft.com/office/powerpoint/2010/main" val="219047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tiff"/><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org/en-us/get-involved/how-to-help/carbon-footprint-calculator/" TargetMode="External"/><Relationship Id="rId2" Type="http://schemas.openxmlformats.org/officeDocument/2006/relationships/hyperlink" Target="https://www3.epa.gov/carbon-footprint-calculator/"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246;rnyezetv&#233;delem.hu/kornyezetvedelmi-adatszolgaltatas-eionet" TargetMode="External"/><Relationship Id="rId2" Type="http://schemas.openxmlformats.org/officeDocument/2006/relationships/hyperlink" Target="https://k&#246;rnyezetv&#233;delem.hu/kornyezetvedelmi-adatszolgaltatas-eprt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eko-tex.com/en/label-check" TargetMode="External"/><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divatmarketing.com/mit-uzennek-a-cimkek/" TargetMode="External"/><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ex2green.hu/files/fajl/iranyvaltas_a_ruhaiparban.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TextBox 7"/>
          <p:cNvSpPr txBox="1"/>
          <p:nvPr/>
        </p:nvSpPr>
        <p:spPr>
          <a:xfrm>
            <a:off x="582134" y="3949617"/>
            <a:ext cx="5513868" cy="830997"/>
          </a:xfrm>
          <a:prstGeom prst="rect">
            <a:avLst/>
          </a:prstGeom>
          <a:noFill/>
          <a:ln cap="flat">
            <a:noFill/>
          </a:ln>
        </p:spPr>
        <p:txBody>
          <a:bodyPr vert="horz" wrap="square" lIns="91440" tIns="45720" rIns="91440" bIns="45720" anchor="ctr" anchorCtr="0" compatLnSpc="1">
            <a:spAutoFit/>
          </a:bodyPr>
          <a:lstStyle/>
          <a:p>
            <a:pPr lvl="0">
              <a:defRPr sz="1800" b="0" i="0" u="none" strike="noStrike" kern="0" cap="none" spc="0" baseline="0">
                <a:solidFill>
                  <a:srgbClr val="000000"/>
                </a:solidFill>
                <a:uFillTx/>
              </a:defRPr>
            </a:pPr>
            <a:r>
              <a:rPr lang="en-US" sz="2400" b="1" dirty="0">
                <a:solidFill>
                  <a:srgbClr val="000000"/>
                </a:solidFill>
                <a:latin typeface="Arial"/>
                <a:ea typeface="맑은 고딕"/>
              </a:rPr>
              <a:t>Circular economy opportunities in the textile industry</a:t>
            </a:r>
            <a:endParaRPr lang="hu-HU" sz="2400" b="1" i="0" u="none" strike="noStrike" kern="1200" cap="none" spc="0" baseline="0" dirty="0">
              <a:solidFill>
                <a:srgbClr val="000000"/>
              </a:solidFill>
              <a:uFillTx/>
              <a:latin typeface="Arial"/>
              <a:ea typeface="맑은 고딕"/>
            </a:endParaRPr>
          </a:p>
        </p:txBody>
      </p:sp>
      <p:sp>
        <p:nvSpPr>
          <p:cNvPr id="3" name="TextBox 8"/>
          <p:cNvSpPr txBox="1"/>
          <p:nvPr/>
        </p:nvSpPr>
        <p:spPr>
          <a:xfrm>
            <a:off x="582134" y="5108944"/>
            <a:ext cx="5513804" cy="1477332"/>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Arial"/>
                <a:ea typeface="맑은 고딕"/>
              </a:rPr>
              <a:t>Project: 101048392 — Switching to Local — SOCPL-2021-INFO-WK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a:ea typeface="맑은 고딕"/>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a:ea typeface="맑은 고딕"/>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Arial"/>
              <a:ea typeface="맑은 고딕"/>
            </a:endParaRPr>
          </a:p>
        </p:txBody>
      </p:sp>
      <p:pic>
        <p:nvPicPr>
          <p:cNvPr id="4" name="image6.jpe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5421742" y="452582"/>
            <a:ext cx="1366982" cy="1205261"/>
          </a:xfrm>
          <a:prstGeom prst="rect">
            <a:avLst/>
          </a:prstGeom>
          <a:noFill/>
          <a:ln cap="flat">
            <a:noFill/>
          </a:ln>
        </p:spPr>
      </p:pic>
      <p:pic>
        <p:nvPicPr>
          <p:cNvPr id="5" name="Kép 21" descr="Bánya-. Energia- és Ipari Dolgozók Szakszervezete (BDSZ) - Az érdekképviselet!">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752624" y="452582"/>
            <a:ext cx="808320" cy="930091"/>
          </a:xfrm>
          <a:prstGeom prst="rect">
            <a:avLst/>
          </a:prstGeom>
          <a:noFill/>
          <a:ln cap="flat">
            <a:noFill/>
          </a:ln>
        </p:spPr>
      </p:pic>
      <p:pic>
        <p:nvPicPr>
          <p:cNvPr id="6" name="Kép 22" descr="C:\Users\Szilvia\AppData\Local\Temp\IMG_5313.jpg">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1681160" y="452582"/>
            <a:ext cx="775712" cy="890762"/>
          </a:xfrm>
          <a:prstGeom prst="rect">
            <a:avLst/>
          </a:prstGeom>
          <a:noFill/>
          <a:ln cap="flat">
            <a:noFill/>
          </a:ln>
        </p:spPr>
      </p:pic>
      <p:pic>
        <p:nvPicPr>
          <p:cNvPr id="7" name="Kép 23" descr="C:\Users\Szilvia\AppData\Local\Temp\pid-9496\LOGO_fesete.tif">
            <a:extLst>
              <a:ext uri="{FF2B5EF4-FFF2-40B4-BE49-F238E27FC236}">
                <a16:creationId xmlns:a16="http://schemas.microsoft.com/office/drawing/2014/main" id="{00000000-0000-0000-0000-000000000000}"/>
              </a:ext>
            </a:extLst>
          </p:cNvPr>
          <p:cNvPicPr>
            <a:picLocks noChangeAspect="1"/>
          </p:cNvPicPr>
          <p:nvPr/>
        </p:nvPicPr>
        <p:blipFill>
          <a:blip r:embed="rId5"/>
          <a:srcRect/>
          <a:stretch>
            <a:fillRect/>
          </a:stretch>
        </p:blipFill>
        <p:spPr>
          <a:xfrm>
            <a:off x="2650836" y="452582"/>
            <a:ext cx="710278" cy="997528"/>
          </a:xfrm>
          <a:prstGeom prst="rect">
            <a:avLst/>
          </a:prstGeom>
          <a:noFill/>
          <a:ln cap="flat">
            <a:noFill/>
          </a:ln>
        </p:spPr>
      </p:pic>
      <p:graphicFrame>
        <p:nvGraphicFramePr>
          <p:cNvPr id="8" name="Táblázat 4"/>
          <p:cNvGraphicFramePr>
            <a:graphicFrameLocks noGrp="1"/>
          </p:cNvGraphicFramePr>
          <p:nvPr/>
        </p:nvGraphicFramePr>
        <p:xfrm>
          <a:off x="3555077" y="452582"/>
          <a:ext cx="1672702" cy="899160"/>
        </p:xfrm>
        <a:graphic>
          <a:graphicData uri="http://schemas.openxmlformats.org/drawingml/2006/table">
            <a:tbl>
              <a:tblPr firstRow="1" firstCol="1" bandRow="1">
                <a:effectLst/>
                <a:tableStyleId>{5C22544A-7EE6-4342-B048-85BDC9FD1C3A}</a:tableStyleId>
              </a:tblPr>
              <a:tblGrid>
                <a:gridCol w="1672702">
                  <a:extLst>
                    <a:ext uri="{9D8B030D-6E8A-4147-A177-3AD203B41FA5}">
                      <a16:colId xmlns:a16="http://schemas.microsoft.com/office/drawing/2014/main" val="1501390579"/>
                    </a:ext>
                  </a:extLst>
                </a:gridCol>
              </a:tblGrid>
              <a:tr h="890762">
                <a:tc>
                  <a:txBody>
                    <a:bodyPr/>
                    <a:lstStyle/>
                    <a:p>
                      <a:pPr lvl="0">
                        <a:spcAft>
                          <a:spcPts val="0"/>
                        </a:spcAft>
                      </a:pPr>
                      <a:r>
                        <a:rPr lang="hu-HU" sz="1600"/>
                        <a:t>Switch</a:t>
                      </a:r>
                    </a:p>
                    <a:p>
                      <a:pPr lvl="0">
                        <a:spcAft>
                          <a:spcPts val="0"/>
                        </a:spcAft>
                      </a:pPr>
                      <a:r>
                        <a:rPr lang="hu-HU" sz="1600"/>
                        <a:t>to</a:t>
                      </a:r>
                    </a:p>
                    <a:p>
                      <a:pPr lvl="0">
                        <a:spcAft>
                          <a:spcPts val="0"/>
                        </a:spcAft>
                      </a:pPr>
                      <a:r>
                        <a:rPr lang="hu-HU" sz="1600"/>
                        <a:t>Local</a:t>
                      </a:r>
                    </a:p>
                    <a:p>
                      <a:pPr lvl="0">
                        <a:spcAft>
                          <a:spcPts val="0"/>
                        </a:spcAft>
                      </a:pPr>
                      <a:r>
                        <a:rPr lang="en-GB" sz="1100"/>
                        <a:t> </a:t>
                      </a:r>
                      <a:endParaRPr lang="hu-HU" sz="110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307386599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Lekerekített téglalap 1"/>
          <p:cNvSpPr/>
          <p:nvPr/>
        </p:nvSpPr>
        <p:spPr>
          <a:xfrm>
            <a:off x="3382292" y="255181"/>
            <a:ext cx="3146093" cy="274320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defRPr sz="1800" b="0" i="0" u="none" strike="noStrike" kern="0" cap="none" spc="0" baseline="0">
                <a:solidFill>
                  <a:srgbClr val="000000"/>
                </a:solidFill>
                <a:uFillTx/>
              </a:defRPr>
            </a:pPr>
            <a:r>
              <a:rPr lang="en-US" b="1" dirty="0">
                <a:solidFill>
                  <a:srgbClr val="C00000"/>
                </a:solidFill>
              </a:rPr>
              <a:t>Pre-use </a:t>
            </a:r>
            <a:r>
              <a:rPr lang="en-US" b="1" dirty="0" smtClean="0">
                <a:solidFill>
                  <a:srgbClr val="C00000"/>
                </a:solidFill>
              </a:rPr>
              <a:t>waste</a:t>
            </a:r>
            <a:endParaRPr lang="hu-HU" b="1" dirty="0" smtClean="0">
              <a:solidFill>
                <a:srgbClr val="C00000"/>
              </a:solidFill>
            </a:endParaRPr>
          </a:p>
          <a:p>
            <a:pPr lvl="0">
              <a:defRPr sz="1800" b="0" i="0" u="none" strike="noStrike" kern="0" cap="none" spc="0" baseline="0">
                <a:solidFill>
                  <a:srgbClr val="000000"/>
                </a:solidFill>
                <a:uFillTx/>
              </a:defRPr>
            </a:pPr>
            <a:endParaRPr lang="hu-HU" b="1" dirty="0">
              <a:solidFill>
                <a:srgbClr val="C00000"/>
              </a:solidFill>
            </a:endParaRPr>
          </a:p>
          <a:p>
            <a:pPr lvl="0">
              <a:defRPr sz="1800" b="0" i="0" u="none" strike="noStrike" kern="0" cap="none" spc="0" baseline="0">
                <a:solidFill>
                  <a:srgbClr val="000000"/>
                </a:solidFill>
                <a:uFillTx/>
              </a:defRPr>
            </a:pPr>
            <a:r>
              <a:rPr lang="en-US" b="1" dirty="0" smtClean="0">
                <a:solidFill>
                  <a:schemeClr val="bg1"/>
                </a:solidFill>
              </a:rPr>
              <a:t>Includes </a:t>
            </a:r>
            <a:r>
              <a:rPr lang="en-US" b="1" dirty="0">
                <a:solidFill>
                  <a:schemeClr val="bg1"/>
                </a:solidFill>
              </a:rPr>
              <a:t>waste </a:t>
            </a:r>
            <a:r>
              <a:rPr lang="en-US" b="1" dirty="0" err="1">
                <a:solidFill>
                  <a:schemeClr val="bg1"/>
                </a:solidFill>
              </a:rPr>
              <a:t>fibre</a:t>
            </a:r>
            <a:r>
              <a:rPr lang="en-US" b="1" dirty="0">
                <a:solidFill>
                  <a:schemeClr val="bg1"/>
                </a:solidFill>
              </a:rPr>
              <a:t> and yarn, offcuts and unsold stock from traders. They are processed into new raw materials, especially non-woven materials.</a:t>
            </a:r>
            <a:r>
              <a:rPr lang="en-GB" sz="1800" b="0" i="0" u="none" strike="noStrike" kern="1200" cap="none" spc="0" baseline="0" dirty="0">
                <a:solidFill>
                  <a:schemeClr val="bg1"/>
                </a:solidFill>
                <a:uFillTx/>
                <a:latin typeface="Calibri"/>
              </a:rPr>
              <a:t> </a:t>
            </a:r>
            <a:endParaRPr lang="hu-HU" sz="1800" b="0" i="0" u="none" strike="noStrike" kern="1200" cap="none" spc="0" baseline="0" dirty="0">
              <a:solidFill>
                <a:schemeClr val="bg1"/>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chemeClr val="bg1"/>
              </a:solidFill>
              <a:uFillTx/>
              <a:latin typeface="Calibri"/>
            </a:endParaRPr>
          </a:p>
        </p:txBody>
      </p:sp>
      <p:sp>
        <p:nvSpPr>
          <p:cNvPr id="3" name="Lekerekített téglalap 2"/>
          <p:cNvSpPr/>
          <p:nvPr/>
        </p:nvSpPr>
        <p:spPr>
          <a:xfrm>
            <a:off x="7502011" y="363794"/>
            <a:ext cx="3165991" cy="300673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defRPr sz="1800" b="0" i="0" u="none" strike="noStrike" kern="0" cap="none" spc="0" baseline="0">
                <a:solidFill>
                  <a:srgbClr val="000000"/>
                </a:solidFill>
                <a:uFillTx/>
              </a:defRPr>
            </a:pPr>
            <a:r>
              <a:rPr lang="en-US" b="1" dirty="0">
                <a:solidFill>
                  <a:srgbClr val="C00000"/>
                </a:solidFill>
              </a:rPr>
              <a:t>Post-use </a:t>
            </a:r>
            <a:r>
              <a:rPr lang="en-US" b="1" dirty="0" smtClean="0">
                <a:solidFill>
                  <a:srgbClr val="C00000"/>
                </a:solidFill>
              </a:rPr>
              <a:t>waste</a:t>
            </a:r>
            <a:endParaRPr lang="hu-HU" b="1" dirty="0" smtClean="0">
              <a:solidFill>
                <a:srgbClr val="C00000"/>
              </a:solidFill>
            </a:endParaRPr>
          </a:p>
          <a:p>
            <a:pPr lvl="0">
              <a:defRPr sz="1800" b="0" i="0" u="none" strike="noStrike" kern="0" cap="none" spc="0" baseline="0">
                <a:solidFill>
                  <a:srgbClr val="000000"/>
                </a:solidFill>
                <a:uFillTx/>
              </a:defRPr>
            </a:pPr>
            <a:endParaRPr lang="hu-HU" b="1" dirty="0">
              <a:solidFill>
                <a:srgbClr val="C00000"/>
              </a:solidFill>
            </a:endParaRPr>
          </a:p>
          <a:p>
            <a:pPr lvl="0">
              <a:defRPr sz="1800" b="0" i="0" u="none" strike="noStrike" kern="0" cap="none" spc="0" baseline="0">
                <a:solidFill>
                  <a:srgbClr val="000000"/>
                </a:solidFill>
                <a:uFillTx/>
              </a:defRPr>
            </a:pPr>
            <a:r>
              <a:rPr lang="en-US" b="1" dirty="0" smtClean="0">
                <a:solidFill>
                  <a:schemeClr val="bg1"/>
                </a:solidFill>
              </a:rPr>
              <a:t>Discarded</a:t>
            </a:r>
            <a:r>
              <a:rPr lang="en-US" b="1" dirty="0">
                <a:solidFill>
                  <a:schemeClr val="bg1"/>
                </a:solidFill>
              </a:rPr>
              <a:t>, worn, worn-out, etc. clothing or textiles. Recycled by charities or sold in second-hand shops, or thrown in landfills or incinerators.</a:t>
            </a:r>
            <a:r>
              <a:rPr lang="hu-HU" sz="1800" b="0" i="0" u="none" strike="noStrike" kern="1200" cap="none" spc="0" baseline="0" dirty="0" smtClean="0">
                <a:solidFill>
                  <a:schemeClr val="bg1"/>
                </a:solidFill>
                <a:uFillTx/>
                <a:latin typeface="Calibri"/>
              </a:rPr>
              <a:t>.</a:t>
            </a:r>
            <a:endParaRPr lang="hu-HU" sz="1800" b="0" i="0" u="none" strike="noStrike" kern="1200" cap="none" spc="0" baseline="0" dirty="0">
              <a:solidFill>
                <a:schemeClr val="bg1"/>
              </a:solidFill>
              <a:uFillTx/>
              <a:latin typeface="Calibri"/>
            </a:endParaRPr>
          </a:p>
        </p:txBody>
      </p:sp>
      <p:sp>
        <p:nvSpPr>
          <p:cNvPr id="4" name="Lekerekített téglalap 3"/>
          <p:cNvSpPr/>
          <p:nvPr/>
        </p:nvSpPr>
        <p:spPr>
          <a:xfrm>
            <a:off x="3195251" y="3586359"/>
            <a:ext cx="4811060" cy="259115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b="1" dirty="0">
                <a:solidFill>
                  <a:srgbClr val="C00000"/>
                </a:solidFill>
              </a:rPr>
              <a:t>Value-down recycling (down-cycling</a:t>
            </a:r>
            <a:r>
              <a:rPr lang="en-US" b="1" dirty="0" smtClean="0">
                <a:solidFill>
                  <a:srgbClr val="C00000"/>
                </a:solidFill>
              </a:rPr>
              <a:t>)</a:t>
            </a:r>
            <a:endParaRPr lang="hu-HU" b="1" dirty="0" smtClean="0">
              <a:solidFill>
                <a:srgbClr val="C00000"/>
              </a:solidFill>
            </a:endParaRPr>
          </a:p>
          <a:p>
            <a:pPr lvl="0" algn="ctr">
              <a:defRPr sz="1800" b="0" i="0" u="none" strike="noStrike" kern="0" cap="none" spc="0" baseline="0">
                <a:solidFill>
                  <a:srgbClr val="000000"/>
                </a:solidFill>
                <a:uFillTx/>
              </a:defRPr>
            </a:pPr>
            <a:endParaRPr lang="hu-HU" b="1" dirty="0">
              <a:solidFill>
                <a:srgbClr val="C00000"/>
              </a:solidFill>
            </a:endParaRPr>
          </a:p>
          <a:p>
            <a:pPr lvl="0" algn="ctr">
              <a:defRPr sz="1800" b="0" i="0" u="none" strike="noStrike" kern="0" cap="none" spc="0" baseline="0">
                <a:solidFill>
                  <a:srgbClr val="000000"/>
                </a:solidFill>
                <a:uFillTx/>
              </a:defRPr>
            </a:pPr>
            <a:r>
              <a:rPr lang="en-US" b="1" dirty="0" smtClean="0">
                <a:solidFill>
                  <a:schemeClr val="bg1"/>
                </a:solidFill>
              </a:rPr>
              <a:t>When </a:t>
            </a:r>
            <a:r>
              <a:rPr lang="en-US" b="1" dirty="0">
                <a:solidFill>
                  <a:schemeClr val="bg1"/>
                </a:solidFill>
              </a:rPr>
              <a:t>the recycled material becomes of lower value (or quality) than the original product. Textile recycling processes are most often down-cycling. Clothing and home textiles are reprocessed, for example into industrial rags, low-quality blankets, insulation materials and upholstery.</a:t>
            </a:r>
            <a:endParaRPr lang="hu-HU" sz="1800" b="0" i="0" u="none" strike="noStrike" kern="1200" cap="none" spc="0" baseline="0" dirty="0">
              <a:solidFill>
                <a:schemeClr val="bg1"/>
              </a:solidFill>
              <a:uFillTx/>
              <a:latin typeface="Calibri"/>
            </a:endParaRPr>
          </a:p>
        </p:txBody>
      </p:sp>
      <p:sp>
        <p:nvSpPr>
          <p:cNvPr id="5" name="Jobbra nyíl 6"/>
          <p:cNvSpPr/>
          <p:nvPr/>
        </p:nvSpPr>
        <p:spPr>
          <a:xfrm>
            <a:off x="7591650" y="6177512"/>
            <a:ext cx="45720" cy="45720"/>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6" name="Lekerekített téglalap 4"/>
          <p:cNvSpPr/>
          <p:nvPr/>
        </p:nvSpPr>
        <p:spPr>
          <a:xfrm>
            <a:off x="8512423" y="3735214"/>
            <a:ext cx="3396355" cy="214458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b="1" dirty="0">
                <a:solidFill>
                  <a:srgbClr val="C00000"/>
                </a:solidFill>
              </a:rPr>
              <a:t>Value-adding recycling (</a:t>
            </a:r>
            <a:r>
              <a:rPr lang="en-US" b="1" dirty="0" smtClean="0">
                <a:solidFill>
                  <a:srgbClr val="C00000"/>
                </a:solidFill>
              </a:rPr>
              <a:t>up-cycling)</a:t>
            </a:r>
            <a:endParaRPr lang="hu-HU" b="1" dirty="0" smtClean="0">
              <a:solidFill>
                <a:srgbClr val="C00000"/>
              </a:solidFill>
            </a:endParaRPr>
          </a:p>
          <a:p>
            <a:pPr lvl="0" algn="ctr">
              <a:defRPr sz="1800" b="0" i="0" u="none" strike="noStrike" kern="0" cap="none" spc="0" baseline="0">
                <a:solidFill>
                  <a:srgbClr val="000000"/>
                </a:solidFill>
                <a:uFillTx/>
              </a:defRPr>
            </a:pPr>
            <a:endParaRPr lang="hu-HU" b="1" dirty="0">
              <a:solidFill>
                <a:srgbClr val="C00000"/>
              </a:solidFill>
            </a:endParaRPr>
          </a:p>
          <a:p>
            <a:pPr lvl="0" algn="ctr">
              <a:defRPr sz="1800" b="0" i="0" u="none" strike="noStrike" kern="0" cap="none" spc="0" baseline="0">
                <a:solidFill>
                  <a:srgbClr val="000000"/>
                </a:solidFill>
                <a:uFillTx/>
              </a:defRPr>
            </a:pPr>
            <a:r>
              <a:rPr lang="en-US" b="1" dirty="0" smtClean="0">
                <a:solidFill>
                  <a:schemeClr val="bg1"/>
                </a:solidFill>
              </a:rPr>
              <a:t>If </a:t>
            </a:r>
            <a:r>
              <a:rPr lang="en-US" b="1" dirty="0">
                <a:solidFill>
                  <a:schemeClr val="bg1"/>
                </a:solidFill>
              </a:rPr>
              <a:t>the product made from recycled material is of higher value (or quality) than the original product, then the recycling is value-adding.</a:t>
            </a:r>
            <a:endParaRPr lang="hu-HU" sz="1800" b="0" i="0" u="none" strike="noStrike" kern="1200" cap="none" spc="0" baseline="0" dirty="0">
              <a:solidFill>
                <a:schemeClr val="bg1"/>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extBox 3"/>
          <p:cNvSpPr txBox="1"/>
          <p:nvPr/>
        </p:nvSpPr>
        <p:spPr>
          <a:xfrm>
            <a:off x="7309750" y="4266206"/>
            <a:ext cx="4306458" cy="175432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err="1" smtClean="0">
                <a:solidFill>
                  <a:srgbClr val="FFFFFF"/>
                </a:solidFill>
                <a:uFillTx/>
                <a:latin typeface="Calibri"/>
              </a:rPr>
              <a:t>Attention</a:t>
            </a:r>
            <a:r>
              <a:rPr lang="hu-HU" sz="1800" b="0" i="0" u="none" strike="noStrike" kern="1200" cap="none" spc="0" baseline="0" dirty="0" smtClean="0">
                <a:solidFill>
                  <a:srgbClr val="FFFFFF"/>
                </a:solidFill>
                <a:uFillTx/>
                <a:latin typeface="Calibri"/>
              </a:rPr>
              <a:t>!!!!</a:t>
            </a:r>
            <a:endParaRPr lang="hu-HU" sz="1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dirty="0">
                <a:solidFill>
                  <a:srgbClr val="FFFFFF"/>
                </a:solidFill>
              </a:rPr>
              <a:t>During the recycling process, the quality of the </a:t>
            </a:r>
            <a:r>
              <a:rPr lang="en-US" dirty="0" err="1">
                <a:solidFill>
                  <a:srgbClr val="FFFFFF"/>
                </a:solidFill>
              </a:rPr>
              <a:t>fibres</a:t>
            </a:r>
            <a:r>
              <a:rPr lang="en-US" dirty="0">
                <a:solidFill>
                  <a:srgbClr val="FFFFFF"/>
                </a:solidFill>
              </a:rPr>
              <a:t> gradually deteriorates and eventually the waste is disposed of or incinerated.</a:t>
            </a:r>
            <a:endParaRPr lang="en-US" sz="4000" b="1" i="0" u="none" strike="noStrike" kern="1200" cap="none" spc="0" baseline="0" dirty="0">
              <a:solidFill>
                <a:srgbClr val="FFFFFF"/>
              </a:solidFill>
              <a:uFillTx/>
              <a:latin typeface="Arial"/>
              <a:ea typeface="Arial Unicode MS"/>
              <a:cs typeface="Arial" pitchFamily="34"/>
            </a:endParaRPr>
          </a:p>
        </p:txBody>
      </p:sp>
      <p:sp>
        <p:nvSpPr>
          <p:cNvPr id="3" name="Lekerekített téglalap 15"/>
          <p:cNvSpPr/>
          <p:nvPr/>
        </p:nvSpPr>
        <p:spPr>
          <a:xfrm>
            <a:off x="7081287" y="395953"/>
            <a:ext cx="4763383" cy="322166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sz="2000" b="1" dirty="0">
                <a:solidFill>
                  <a:srgbClr val="FF0000"/>
                </a:solidFill>
              </a:rPr>
              <a:t>Dilemma: reuse or recycle</a:t>
            </a:r>
            <a:r>
              <a:rPr lang="en-US" sz="2000" b="1" dirty="0" smtClean="0">
                <a:solidFill>
                  <a:srgbClr val="FF0000"/>
                </a:solidFill>
              </a:rPr>
              <a:t>?</a:t>
            </a:r>
            <a:endParaRPr lang="hu-HU" sz="2000" b="1" dirty="0" smtClean="0">
              <a:solidFill>
                <a:srgbClr val="FF0000"/>
              </a:solidFill>
            </a:endParaRPr>
          </a:p>
          <a:p>
            <a:pPr lvl="0" algn="ctr">
              <a:defRPr sz="1800" b="0" i="0" u="none" strike="noStrike" kern="0" cap="none" spc="0" baseline="0">
                <a:solidFill>
                  <a:srgbClr val="000000"/>
                </a:solidFill>
                <a:uFillTx/>
              </a:defRPr>
            </a:pPr>
            <a:endParaRPr lang="hu-HU" sz="2000" b="1" dirty="0">
              <a:solidFill>
                <a:srgbClr val="FFFFFF"/>
              </a:solidFill>
            </a:endParaRPr>
          </a:p>
          <a:p>
            <a:pPr lvl="0" algn="ctr">
              <a:defRPr sz="1800" b="0" i="0" u="none" strike="noStrike" kern="0" cap="none" spc="0" baseline="0">
                <a:solidFill>
                  <a:srgbClr val="000000"/>
                </a:solidFill>
                <a:uFillTx/>
              </a:defRPr>
            </a:pPr>
            <a:r>
              <a:rPr lang="en-US" sz="2000" b="1" dirty="0" smtClean="0">
                <a:solidFill>
                  <a:srgbClr val="FFFFFF"/>
                </a:solidFill>
              </a:rPr>
              <a:t>Reusing </a:t>
            </a:r>
            <a:r>
              <a:rPr lang="en-US" sz="2000" b="1" dirty="0">
                <a:solidFill>
                  <a:srgbClr val="FFFFFF"/>
                </a:solidFill>
              </a:rPr>
              <a:t>and recycling textiles is preferable to incineration and landfilling</a:t>
            </a:r>
            <a:r>
              <a:rPr lang="en-US" sz="2000" b="1" dirty="0" smtClean="0">
                <a:solidFill>
                  <a:srgbClr val="FFFFFF"/>
                </a:solidFill>
              </a:rPr>
              <a:t>.</a:t>
            </a:r>
            <a:endParaRPr lang="hu-HU" sz="2000" b="1" dirty="0" smtClean="0">
              <a:solidFill>
                <a:srgbClr val="FFFFFF"/>
              </a:solidFill>
            </a:endParaRPr>
          </a:p>
          <a:p>
            <a:pPr lvl="0" algn="ctr">
              <a:defRPr sz="1800" b="0" i="0" u="none" strike="noStrike" kern="0" cap="none" spc="0" baseline="0">
                <a:solidFill>
                  <a:srgbClr val="000000"/>
                </a:solidFill>
                <a:uFillTx/>
              </a:defRPr>
            </a:pPr>
            <a:r>
              <a:rPr lang="en-US" sz="2000" b="1" dirty="0" smtClean="0">
                <a:solidFill>
                  <a:srgbClr val="FFFFFF"/>
                </a:solidFill>
              </a:rPr>
              <a:t>Reuse </a:t>
            </a:r>
            <a:r>
              <a:rPr lang="en-US" sz="2000" b="1" dirty="0">
                <a:solidFill>
                  <a:srgbClr val="FFFFFF"/>
                </a:solidFill>
              </a:rPr>
              <a:t>is preferable to </a:t>
            </a:r>
            <a:r>
              <a:rPr lang="en-US" sz="2000" b="1" dirty="0" smtClean="0">
                <a:solidFill>
                  <a:srgbClr val="FFFFFF"/>
                </a:solidFill>
              </a:rPr>
              <a:t>recycling</a:t>
            </a:r>
            <a:r>
              <a:rPr lang="hu-HU" sz="2000" b="1" dirty="0" smtClean="0">
                <a:solidFill>
                  <a:srgbClr val="FFFFFF"/>
                </a:solidFill>
              </a:rPr>
              <a:t> </a:t>
            </a:r>
            <a:r>
              <a:rPr lang="hu-HU" sz="2000" b="1" dirty="0" err="1" smtClean="0">
                <a:solidFill>
                  <a:srgbClr val="FFFFFF"/>
                </a:solidFill>
              </a:rPr>
              <a:t>as</a:t>
            </a:r>
            <a:r>
              <a:rPr lang="hu-HU" sz="2000" b="1" dirty="0" smtClean="0">
                <a:solidFill>
                  <a:srgbClr val="FFFFFF"/>
                </a:solidFill>
              </a:rPr>
              <a:t> it </a:t>
            </a:r>
            <a:r>
              <a:rPr lang="en-US" sz="2000" b="1" dirty="0" smtClean="0">
                <a:solidFill>
                  <a:srgbClr val="FFFFFF"/>
                </a:solidFill>
              </a:rPr>
              <a:t>does </a:t>
            </a:r>
            <a:r>
              <a:rPr lang="en-US" sz="2000" b="1" dirty="0">
                <a:solidFill>
                  <a:srgbClr val="FFFFFF"/>
                </a:solidFill>
              </a:rPr>
              <a:t>not require additional energy </a:t>
            </a:r>
            <a:r>
              <a:rPr lang="en-US" sz="2000" b="1" dirty="0" smtClean="0">
                <a:solidFill>
                  <a:srgbClr val="FFFFFF"/>
                </a:solidFill>
              </a:rPr>
              <a:t>use</a:t>
            </a:r>
            <a:r>
              <a:rPr lang="hu-HU" sz="2000" b="1" dirty="0" smtClean="0">
                <a:solidFill>
                  <a:srgbClr val="FFFFFF"/>
                </a:solidFill>
              </a:rPr>
              <a:t> </a:t>
            </a:r>
            <a:r>
              <a:rPr lang="en-US" sz="2000" b="1" dirty="0" smtClean="0">
                <a:solidFill>
                  <a:srgbClr val="FFFFFF"/>
                </a:solidFill>
              </a:rPr>
              <a:t>does </a:t>
            </a:r>
            <a:r>
              <a:rPr lang="en-US" sz="2000" b="1" dirty="0">
                <a:solidFill>
                  <a:srgbClr val="FFFFFF"/>
                </a:solidFill>
              </a:rPr>
              <a:t>not cause new pollution</a:t>
            </a:r>
            <a:endParaRPr lang="hu-HU" sz="1800" b="0" i="0" u="none" strike="noStrike" kern="1200" cap="none" spc="0" baseline="0" dirty="0">
              <a:solidFill>
                <a:srgbClr val="FFFFFF"/>
              </a:solidFill>
              <a:uFillTx/>
              <a:latin typeface="Calibri"/>
            </a:endParaRPr>
          </a:p>
        </p:txBody>
      </p:sp>
      <p:sp>
        <p:nvSpPr>
          <p:cNvPr id="4" name="Jobbra nyíl 16"/>
          <p:cNvSpPr/>
          <p:nvPr/>
        </p:nvSpPr>
        <p:spPr>
          <a:xfrm>
            <a:off x="111501" y="3101937"/>
            <a:ext cx="7666073" cy="1679944"/>
          </a:xfrm>
          <a:custGeom>
            <a:avLst>
              <a:gd name="f0" fmla="val 1923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1" i="1" u="none" strike="noStrike" kern="1200" cap="none" spc="0" baseline="0" dirty="0" smtClean="0">
                <a:solidFill>
                  <a:srgbClr val="C00000"/>
                </a:solidFill>
                <a:uFillTx/>
                <a:latin typeface="Calibri"/>
              </a:rPr>
              <a:t>Read more! </a:t>
            </a:r>
            <a:endParaRPr lang="hu-HU" sz="1800" b="1" i="1" u="none" strike="noStrike" kern="1200" cap="none" spc="0" baseline="0" dirty="0">
              <a:solidFill>
                <a:srgbClr val="C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a:solidFill>
                  <a:srgbClr val="FFFFFF"/>
                </a:solidFill>
                <a:uFillTx/>
                <a:latin typeface="Calibri"/>
              </a:rPr>
              <a:t>Gustav, Sandin &amp; </a:t>
            </a:r>
            <a:r>
              <a:rPr lang="hu-HU" sz="1800" b="0" i="0" u="none" strike="noStrike" kern="1200" cap="none" spc="0" baseline="0" dirty="0" err="1">
                <a:solidFill>
                  <a:srgbClr val="FFFFFF"/>
                </a:solidFill>
                <a:uFillTx/>
                <a:latin typeface="Calibri"/>
              </a:rPr>
              <a:t>Greg</a:t>
            </a:r>
            <a:r>
              <a:rPr lang="hu-HU" sz="1800" b="0" i="0" u="none" strike="noStrike" kern="1200" cap="none" spc="0" baseline="0" dirty="0">
                <a:solidFill>
                  <a:srgbClr val="FFFFFF"/>
                </a:solidFill>
                <a:uFillTx/>
                <a:latin typeface="Calibri"/>
              </a:rPr>
              <a:t> M., </a:t>
            </a:r>
            <a:r>
              <a:rPr lang="hu-HU" sz="1800" b="0" i="0" u="none" strike="noStrike" kern="1200" cap="none" spc="0" baseline="0" dirty="0" err="1">
                <a:solidFill>
                  <a:srgbClr val="FFFFFF"/>
                </a:solidFill>
                <a:uFillTx/>
                <a:latin typeface="Calibri"/>
              </a:rPr>
              <a:t>Peters</a:t>
            </a:r>
            <a:r>
              <a:rPr lang="hu-HU" sz="1800" b="0" i="0" u="none" strike="noStrike" kern="1200" cap="none" spc="0" baseline="0" dirty="0">
                <a:solidFill>
                  <a:srgbClr val="FFFFFF"/>
                </a:solidFill>
                <a:uFillTx/>
                <a:latin typeface="Calibri"/>
              </a:rPr>
              <a:t> (2018) </a:t>
            </a:r>
            <a:r>
              <a:rPr lang="hu-HU" sz="1800" b="0" i="0" u="none" strike="noStrike" kern="1200" cap="none" spc="0" baseline="0" dirty="0" err="1">
                <a:solidFill>
                  <a:srgbClr val="FFFFFF"/>
                </a:solidFill>
                <a:uFillTx/>
                <a:latin typeface="Calibri"/>
              </a:rPr>
              <a:t>Environmental</a:t>
            </a:r>
            <a:r>
              <a:rPr lang="hu-HU" sz="1800" b="0" i="0" u="none" strike="noStrike" kern="1200" cap="none" spc="0" baseline="0" dirty="0">
                <a:solidFill>
                  <a:srgbClr val="FFFFFF"/>
                </a:solidFill>
                <a:uFillTx/>
                <a:latin typeface="Calibri"/>
              </a:rPr>
              <a:t> </a:t>
            </a:r>
            <a:r>
              <a:rPr lang="hu-HU" sz="1800" b="0" i="0" u="none" strike="noStrike" kern="1200" cap="none" spc="0" baseline="0" dirty="0" err="1">
                <a:solidFill>
                  <a:srgbClr val="FFFFFF"/>
                </a:solidFill>
                <a:uFillTx/>
                <a:latin typeface="Calibri"/>
              </a:rPr>
              <a:t>impact</a:t>
            </a:r>
            <a:r>
              <a:rPr lang="hu-HU" sz="1800" b="0" i="0" u="none" strike="noStrike" kern="1200" cap="none" spc="0" baseline="0" dirty="0">
                <a:solidFill>
                  <a:srgbClr val="FFFFFF"/>
                </a:solidFill>
                <a:uFillTx/>
                <a:latin typeface="Calibri"/>
              </a:rPr>
              <a:t> of </a:t>
            </a:r>
            <a:r>
              <a:rPr lang="hu-HU" sz="1800" b="0" i="0" u="none" strike="noStrike" kern="1200" cap="none" spc="0" baseline="0" dirty="0" err="1">
                <a:solidFill>
                  <a:srgbClr val="FFFFFF"/>
                </a:solidFill>
                <a:uFillTx/>
                <a:latin typeface="Calibri"/>
              </a:rPr>
              <a:t>textile</a:t>
            </a:r>
            <a:r>
              <a:rPr lang="hu-HU" sz="1800" b="0" i="0" u="none" strike="noStrike" kern="1200" cap="none" spc="0" baseline="0" dirty="0">
                <a:solidFill>
                  <a:srgbClr val="FFFFFF"/>
                </a:solidFill>
                <a:uFillTx/>
                <a:latin typeface="Calibri"/>
              </a:rPr>
              <a:t> </a:t>
            </a:r>
            <a:r>
              <a:rPr lang="hu-HU" sz="1800" b="0" i="0" u="none" strike="noStrike" kern="1200" cap="none" spc="0" baseline="0" dirty="0" err="1">
                <a:solidFill>
                  <a:srgbClr val="FFFFFF"/>
                </a:solidFill>
                <a:uFillTx/>
                <a:latin typeface="Calibri"/>
              </a:rPr>
              <a:t>reuse</a:t>
            </a:r>
            <a:r>
              <a:rPr lang="hu-HU" sz="1800" b="0" i="0" u="none" strike="noStrike" kern="1200" cap="none" spc="0" baseline="0" dirty="0">
                <a:solidFill>
                  <a:srgbClr val="FFFFFF"/>
                </a:solidFill>
                <a:uFillTx/>
                <a:latin typeface="Calibri"/>
              </a:rPr>
              <a:t> and </a:t>
            </a:r>
            <a:r>
              <a:rPr lang="hu-HU" sz="1800" b="0" i="0" u="none" strike="noStrike" kern="1200" cap="none" spc="0" baseline="0" dirty="0" err="1">
                <a:solidFill>
                  <a:srgbClr val="FFFFFF"/>
                </a:solidFill>
                <a:uFillTx/>
                <a:latin typeface="Calibri"/>
              </a:rPr>
              <a:t>recycling</a:t>
            </a:r>
            <a:r>
              <a:rPr lang="hu-HU" sz="1800" b="0" i="0" u="none" strike="noStrike" kern="1200" cap="none" spc="0" baseline="0" dirty="0">
                <a:solidFill>
                  <a:srgbClr val="FFFFFF"/>
                </a:solidFill>
                <a:uFillTx/>
                <a:latin typeface="Calibri"/>
              </a:rPr>
              <a:t>, Journal of </a:t>
            </a:r>
            <a:r>
              <a:rPr lang="hu-HU" sz="1800" b="0" i="0" u="none" strike="noStrike" kern="1200" cap="none" spc="0" baseline="0" dirty="0" err="1">
                <a:solidFill>
                  <a:srgbClr val="FFFFFF"/>
                </a:solidFill>
                <a:uFillTx/>
                <a:latin typeface="Calibri"/>
              </a:rPr>
              <a:t>Cleaner</a:t>
            </a:r>
            <a:r>
              <a:rPr lang="hu-HU" sz="1800" b="0" i="0" u="none" strike="noStrike" kern="1200" cap="none" spc="0" baseline="0" dirty="0">
                <a:solidFill>
                  <a:srgbClr val="FFFFFF"/>
                </a:solidFill>
                <a:uFillTx/>
                <a:latin typeface="Calibri"/>
              </a:rPr>
              <a:t> </a:t>
            </a:r>
            <a:r>
              <a:rPr lang="hu-HU" sz="1800" b="0" i="0" u="none" strike="noStrike" kern="1200" cap="none" spc="0" baseline="0" dirty="0" err="1">
                <a:solidFill>
                  <a:srgbClr val="FFFFFF"/>
                </a:solidFill>
                <a:uFillTx/>
                <a:latin typeface="Calibri"/>
              </a:rPr>
              <a:t>Production</a:t>
            </a:r>
            <a:r>
              <a:rPr lang="hu-HU" sz="1800" b="0" i="0" u="none" strike="noStrike" kern="1200" cap="none" spc="0" baseline="0" dirty="0">
                <a:solidFill>
                  <a:srgbClr val="FFFFFF"/>
                </a:solidFill>
                <a:uFillTx/>
                <a:latin typeface="Calibri"/>
              </a:rPr>
              <a:t> </a:t>
            </a:r>
          </a:p>
        </p:txBody>
      </p:sp>
      <p:sp>
        <p:nvSpPr>
          <p:cNvPr id="5" name="Jobbra nyíl 17"/>
          <p:cNvSpPr/>
          <p:nvPr/>
        </p:nvSpPr>
        <p:spPr>
          <a:xfrm>
            <a:off x="255181" y="4266197"/>
            <a:ext cx="5858542" cy="2092878"/>
          </a:xfrm>
          <a:custGeom>
            <a:avLst>
              <a:gd name="f0" fmla="val 177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1" i="1" u="none" strike="noStrike" kern="1200" cap="none" spc="0" baseline="0">
                <a:solidFill>
                  <a:srgbClr val="C00000"/>
                </a:solidFill>
                <a:uFillTx/>
                <a:latin typeface="Calibri"/>
              </a:rPr>
              <a:t>Link: </a:t>
            </a:r>
            <a:r>
              <a:rPr lang="hu-HU" sz="1800" b="0" i="0" u="sng" strike="noStrike" kern="1200" cap="none" spc="0" baseline="0">
                <a:solidFill>
                  <a:srgbClr val="FFFFFF"/>
                </a:solidFill>
                <a:uFillTx/>
                <a:latin typeface="Calibri"/>
              </a:rPr>
              <a:t>https://www.researchgate.net/publication/323423640_Environmental_impact_of_textile_reuse_and_recycling_-_A_review</a:t>
            </a:r>
            <a:endParaRPr lang="hu-HU"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16">
    <p:spTree>
      <p:nvGrpSpPr>
        <p:cNvPr id="1" name=""/>
        <p:cNvGrpSpPr/>
        <p:nvPr/>
      </p:nvGrpSpPr>
      <p:grpSpPr>
        <a:xfrm>
          <a:off x="0" y="0"/>
          <a:ext cx="0" cy="0"/>
          <a:chOff x="0" y="0"/>
          <a:chExt cx="0" cy="0"/>
        </a:xfrm>
      </p:grpSpPr>
      <p:sp>
        <p:nvSpPr>
          <p:cNvPr id="2" name="TextBox 17"/>
          <p:cNvSpPr txBox="1"/>
          <p:nvPr/>
        </p:nvSpPr>
        <p:spPr>
          <a:xfrm>
            <a:off x="8707081" y="1381438"/>
            <a:ext cx="29362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 </a:t>
            </a:r>
          </a:p>
        </p:txBody>
      </p:sp>
      <p:sp>
        <p:nvSpPr>
          <p:cNvPr id="3" name="TextBox 18"/>
          <p:cNvSpPr txBox="1"/>
          <p:nvPr/>
        </p:nvSpPr>
        <p:spPr>
          <a:xfrm>
            <a:off x="8695047" y="678256"/>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err="1" smtClean="0">
                <a:solidFill>
                  <a:srgbClr val="FFFFFF"/>
                </a:solidFill>
                <a:uFillTx/>
                <a:latin typeface="Arial"/>
                <a:ea typeface="Arial Unicode MS"/>
                <a:cs typeface="Arial" pitchFamily="34"/>
              </a:rPr>
              <a:t>Ideas</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4" name="TextBox 16"/>
          <p:cNvSpPr txBox="1"/>
          <p:nvPr/>
        </p:nvSpPr>
        <p:spPr>
          <a:xfrm>
            <a:off x="7676141" y="893149"/>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03</a:t>
            </a:r>
          </a:p>
        </p:txBody>
      </p:sp>
      <p:sp>
        <p:nvSpPr>
          <p:cNvPr id="5" name="Rectangle 25"/>
          <p:cNvSpPr/>
          <p:nvPr/>
        </p:nvSpPr>
        <p:spPr>
          <a:xfrm>
            <a:off x="8686562" y="1217203"/>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57">
    <p:bg>
      <p:bgPr>
        <a:gradFill>
          <a:gsLst>
            <a:gs pos="0">
              <a:srgbClr val="C5E0B4"/>
            </a:gs>
            <a:gs pos="100000">
              <a:srgbClr val="B5D2EC"/>
            </a:gs>
          </a:gsLst>
          <a:lin ang="5400000"/>
        </a:gradFill>
        <a:effectLst/>
      </p:bgPr>
    </p:bg>
    <p:spTree>
      <p:nvGrpSpPr>
        <p:cNvPr id="1" name=""/>
        <p:cNvGrpSpPr/>
        <p:nvPr/>
      </p:nvGrpSpPr>
      <p:grpSpPr>
        <a:xfrm>
          <a:off x="0" y="0"/>
          <a:ext cx="0" cy="0"/>
          <a:chOff x="0" y="0"/>
          <a:chExt cx="0" cy="0"/>
        </a:xfrm>
      </p:grpSpPr>
      <p:sp>
        <p:nvSpPr>
          <p:cNvPr id="2" name="Text Placeholder 1"/>
          <p:cNvSpPr txBox="1">
            <a:spLocks noGrp="1"/>
          </p:cNvSpPr>
          <p:nvPr>
            <p:ph type="body" sz="quarter" idx="4294967295"/>
          </p:nvPr>
        </p:nvSpPr>
        <p:spPr>
          <a:xfrm>
            <a:off x="323533" y="339507"/>
            <a:ext cx="11573195" cy="724250"/>
          </a:xfrm>
          <a:prstGeom prst="rect">
            <a:avLst/>
          </a:prstGeom>
          <a:gradFill>
            <a:gsLst>
              <a:gs pos="0">
                <a:srgbClr val="C5E0B4"/>
              </a:gs>
              <a:gs pos="100000">
                <a:srgbClr val="B5D2EC"/>
              </a:gs>
            </a:gsLst>
            <a:lin ang="5400000"/>
          </a:gradFill>
          <a:ln>
            <a:noFill/>
          </a:ln>
        </p:spPr>
        <p:txBody>
          <a:bodyPr vert="horz" wrap="square" lIns="91440" tIns="45720" rIns="91440" bIns="45720" anchor="ctr" anchorCtr="1" compatLnSpc="1">
            <a:noAutofit/>
          </a:bodyPr>
          <a:lstStyle/>
          <a:p>
            <a:pPr marL="0" lvl="0" indent="0" algn="ctr">
              <a:buNone/>
            </a:pPr>
            <a:r>
              <a:rPr lang="en-US" sz="2400" dirty="0" smtClean="0">
                <a:solidFill>
                  <a:srgbClr val="262626"/>
                </a:solidFill>
                <a:latin typeface="Arial" pitchFamily="34"/>
                <a:cs typeface="Arial" pitchFamily="34"/>
              </a:rPr>
              <a:t>Issues in a possible planned investment.  The environmental benefits of reuse and recycling</a:t>
            </a:r>
            <a:endParaRPr lang="en-US" sz="2400" dirty="0">
              <a:solidFill>
                <a:srgbClr val="262626"/>
              </a:solidFill>
              <a:latin typeface="Arial" pitchFamily="34"/>
              <a:cs typeface="Arial" pitchFamily="34"/>
            </a:endParaRPr>
          </a:p>
        </p:txBody>
      </p:sp>
      <p:sp>
        <p:nvSpPr>
          <p:cNvPr id="3" name="TextBox 5"/>
          <p:cNvSpPr txBox="1"/>
          <p:nvPr/>
        </p:nvSpPr>
        <p:spPr>
          <a:xfrm>
            <a:off x="2229060" y="1976951"/>
            <a:ext cx="3310502" cy="1200332"/>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i="1" dirty="0">
                <a:solidFill>
                  <a:srgbClr val="000000"/>
                </a:solidFill>
              </a:rPr>
              <a:t>Does the use of the circular model contribute to reducing the negative environmental impacts of our waste?</a:t>
            </a:r>
            <a:endParaRPr lang="hu-HU" sz="1800" b="0" i="0" u="none" strike="noStrike" kern="1200" cap="none" spc="0" baseline="0" dirty="0">
              <a:solidFill>
                <a:srgbClr val="000000"/>
              </a:solidFill>
              <a:uFillTx/>
              <a:latin typeface="Calibri"/>
            </a:endParaRPr>
          </a:p>
        </p:txBody>
      </p:sp>
      <p:grpSp>
        <p:nvGrpSpPr>
          <p:cNvPr id="4" name="Graphic 135"/>
          <p:cNvGrpSpPr/>
          <p:nvPr/>
        </p:nvGrpSpPr>
        <p:grpSpPr>
          <a:xfrm>
            <a:off x="6601355" y="1372523"/>
            <a:ext cx="4458669" cy="2112922"/>
            <a:chOff x="6601355" y="1372523"/>
            <a:chExt cx="4458669" cy="2112922"/>
          </a:xfrm>
        </p:grpSpPr>
        <p:sp>
          <p:nvSpPr>
            <p:cNvPr id="5" name="Freeform: Shape 25"/>
            <p:cNvSpPr/>
            <p:nvPr/>
          </p:nvSpPr>
          <p:spPr>
            <a:xfrm flipH="1">
              <a:off x="9282458" y="2691271"/>
              <a:ext cx="1777566" cy="794174"/>
            </a:xfrm>
            <a:custGeom>
              <a:avLst/>
              <a:gdLst>
                <a:gd name="f0" fmla="val 10800000"/>
                <a:gd name="f1" fmla="val 5400000"/>
                <a:gd name="f2" fmla="val 180"/>
                <a:gd name="f3" fmla="val w"/>
                <a:gd name="f4" fmla="val h"/>
                <a:gd name="f5" fmla="val 0"/>
                <a:gd name="f6" fmla="val 2514218"/>
                <a:gd name="f7" fmla="val 1123287"/>
                <a:gd name="f8" fmla="val 443571"/>
                <a:gd name="f9" fmla="val 2572"/>
                <a:gd name="f10" fmla="val 437760"/>
                <a:gd name="f11" fmla="val 6191"/>
                <a:gd name="f12" fmla="val 432236"/>
                <a:gd name="f13" fmla="val 7429"/>
                <a:gd name="f14" fmla="val 426235"/>
                <a:gd name="f15" fmla="val 40577"/>
                <a:gd name="f16" fmla="val 268787"/>
                <a:gd name="f17" fmla="val 144018"/>
                <a:gd name="f18" fmla="val 178585"/>
                <a:gd name="f19" fmla="val 293465"/>
                <a:gd name="f20" fmla="val 140866"/>
                <a:gd name="f21" fmla="val 940308"/>
                <a:gd name="f22" fmla="+- 0 0 22583"/>
                <a:gd name="f23" fmla="val 1588865"/>
                <a:gd name="f24" fmla="+- 0 0 61254"/>
                <a:gd name="f25" fmla="val 2240185"/>
                <a:gd name="f26" fmla="val 118673"/>
                <a:gd name="f27" fmla="val 2299621"/>
                <a:gd name="f28" fmla="val 135056"/>
                <a:gd name="f29" fmla="val 2340674"/>
                <a:gd name="f30" fmla="val 160583"/>
                <a:gd name="f31" fmla="val 2368201"/>
                <a:gd name="f32" fmla="val 217923"/>
                <a:gd name="f33" fmla="val 2410397"/>
                <a:gd name="f34" fmla="val 305839"/>
                <a:gd name="f35" fmla="val 2460784"/>
                <a:gd name="f36" fmla="val 389850"/>
                <a:gd name="f37" fmla="val 2514219"/>
                <a:gd name="f38" fmla="val 487386"/>
                <a:gd name="f39" fmla="val 2427637"/>
                <a:gd name="f40" fmla="val 477099"/>
                <a:gd name="f41" fmla="val 2351342"/>
                <a:gd name="f42" fmla="val 475384"/>
                <a:gd name="f43" fmla="val 2278952"/>
                <a:gd name="f44" fmla="val 457572"/>
                <a:gd name="f45" fmla="val 2184178"/>
                <a:gd name="f46" fmla="val 434236"/>
                <a:gd name="f47" fmla="val 2129314"/>
                <a:gd name="f48" fmla="val 458715"/>
                <a:gd name="f49" fmla="val 2070830"/>
                <a:gd name="f50" fmla="val 542916"/>
                <a:gd name="f51" fmla="val 1677353"/>
                <a:gd name="f52" fmla="val 1110130"/>
                <a:gd name="f53" fmla="val 1047750"/>
                <a:gd name="f54" fmla="val 1191474"/>
                <a:gd name="f55" fmla="val 588836"/>
                <a:gd name="f56" fmla="val 1080888"/>
                <a:gd name="f57" fmla="val 411480"/>
                <a:gd name="f58" fmla="val 1038121"/>
                <a:gd name="f59" fmla="val 264795"/>
                <a:gd name="f60" fmla="val 939823"/>
                <a:gd name="f61" fmla="val 140589"/>
                <a:gd name="f62" fmla="val 807045"/>
                <a:gd name="f63" fmla="val 73343"/>
                <a:gd name="f64" fmla="val 735036"/>
                <a:gd name="f65" fmla="val 28194"/>
                <a:gd name="f66" fmla="val 651311"/>
                <a:gd name="f67" fmla="val 557680"/>
                <a:gd name="f68" fmla="val 519675"/>
                <a:gd name="f69" fmla="val 481575"/>
                <a:gd name="f70" fmla="val 834009"/>
                <a:gd name="f71" fmla="val 980114"/>
                <a:gd name="f72" fmla="val 1138047"/>
                <a:gd name="f73" fmla="val 978209"/>
                <a:gd name="f74" fmla="val 1360170"/>
                <a:gd name="f75" fmla="val 919344"/>
                <a:gd name="f76" fmla="val 1569625"/>
                <a:gd name="f77" fmla="val 821523"/>
                <a:gd name="f78" fmla="val 1718310"/>
                <a:gd name="f79" fmla="val 752085"/>
                <a:gd name="f80" fmla="val 1823180"/>
                <a:gd name="f81" fmla="val 631880"/>
                <a:gd name="f82" fmla="val 1868614"/>
                <a:gd name="f83" fmla="val 470241"/>
                <a:gd name="f84" fmla="val 1898428"/>
                <a:gd name="f85" fmla="val 364037"/>
                <a:gd name="f86" fmla="val 1851946"/>
                <a:gd name="f87" fmla="val 282503"/>
                <a:gd name="f88" fmla="val 1746028"/>
                <a:gd name="f89" fmla="val 255261"/>
                <a:gd name="f90" fmla="val 1694879"/>
                <a:gd name="f91" fmla="val 242117"/>
                <a:gd name="f92" fmla="val 1638491"/>
                <a:gd name="f93" fmla="val 234021"/>
                <a:gd name="f94" fmla="val 1586770"/>
                <a:gd name="f95" fmla="val 240974"/>
                <a:gd name="f96" fmla="val 1231773"/>
                <a:gd name="f97" fmla="val 288694"/>
                <a:gd name="f98" fmla="val 877348"/>
                <a:gd name="f99" fmla="val 340129"/>
                <a:gd name="f100" fmla="val 523018"/>
                <a:gd name="f101" fmla="val 392421"/>
                <a:gd name="f102" fmla="val 457581"/>
                <a:gd name="f103" fmla="val 402042"/>
                <a:gd name="f104" fmla="val 390811"/>
                <a:gd name="f105" fmla="val 413853"/>
                <a:gd name="f106" fmla="val 329470"/>
                <a:gd name="f107" fmla="val 437379"/>
                <a:gd name="f108" fmla="val 232219"/>
                <a:gd name="f109" fmla="val 474717"/>
                <a:gd name="f110" fmla="val 204502"/>
                <a:gd name="f111" fmla="val 545298"/>
                <a:gd name="f112" fmla="val 236220"/>
                <a:gd name="f113" fmla="val 644358"/>
                <a:gd name="f114" fmla="val 269748"/>
                <a:gd name="f115" fmla="val 748942"/>
                <a:gd name="f116" fmla="val 344519"/>
                <a:gd name="f117" fmla="val 817999"/>
                <a:gd name="f118" fmla="val 437198"/>
                <a:gd name="f119" fmla="val 868862"/>
                <a:gd name="f120" fmla="val 582263"/>
                <a:gd name="f121" fmla="val 948396"/>
                <a:gd name="f122" fmla="val 739045"/>
                <a:gd name="f123" fmla="val 981638"/>
                <a:gd name="f124" fmla="+- 0 0 -90"/>
                <a:gd name="f125" fmla="*/ f3 1 2514218"/>
                <a:gd name="f126" fmla="*/ f4 1 1123287"/>
                <a:gd name="f127" fmla="+- f7 0 f5"/>
                <a:gd name="f128" fmla="+- f6 0 f5"/>
                <a:gd name="f129" fmla="*/ f124 f0 1"/>
                <a:gd name="f130" fmla="*/ f128 1 2514218"/>
                <a:gd name="f131" fmla="*/ f127 1 1123287"/>
                <a:gd name="f132" fmla="*/ 0 f128 1"/>
                <a:gd name="f133" fmla="*/ 443571 f127 1"/>
                <a:gd name="f134" fmla="*/ 7429 f128 1"/>
                <a:gd name="f135" fmla="*/ 426235 f127 1"/>
                <a:gd name="f136" fmla="*/ 293465 f128 1"/>
                <a:gd name="f137" fmla="*/ 140866 f127 1"/>
                <a:gd name="f138" fmla="*/ 2240185 f128 1"/>
                <a:gd name="f139" fmla="*/ 118673 f127 1"/>
                <a:gd name="f140" fmla="*/ 2368201 f128 1"/>
                <a:gd name="f141" fmla="*/ 217923 f127 1"/>
                <a:gd name="f142" fmla="*/ 2514219 f128 1"/>
                <a:gd name="f143" fmla="*/ 487386 f127 1"/>
                <a:gd name="f144" fmla="*/ 2278952 f128 1"/>
                <a:gd name="f145" fmla="*/ 457572 f127 1"/>
                <a:gd name="f146" fmla="*/ 2070830 f128 1"/>
                <a:gd name="f147" fmla="*/ 542916 f127 1"/>
                <a:gd name="f148" fmla="*/ 588836 f128 1"/>
                <a:gd name="f149" fmla="*/ 1080888 f127 1"/>
                <a:gd name="f150" fmla="*/ 140589 f128 1"/>
                <a:gd name="f151" fmla="*/ 807045 f127 1"/>
                <a:gd name="f152" fmla="*/ 557680 f127 1"/>
                <a:gd name="f153" fmla="*/ 834009 f128 1"/>
                <a:gd name="f154" fmla="*/ 980114 f127 1"/>
                <a:gd name="f155" fmla="*/ 1569625 f128 1"/>
                <a:gd name="f156" fmla="*/ 821523 f127 1"/>
                <a:gd name="f157" fmla="*/ 1868614 f128 1"/>
                <a:gd name="f158" fmla="*/ 470241 f127 1"/>
                <a:gd name="f159" fmla="*/ 1746028 f128 1"/>
                <a:gd name="f160" fmla="*/ 255261 f127 1"/>
                <a:gd name="f161" fmla="*/ 1586770 f128 1"/>
                <a:gd name="f162" fmla="*/ 240974 f127 1"/>
                <a:gd name="f163" fmla="*/ 523018 f128 1"/>
                <a:gd name="f164" fmla="*/ 392421 f127 1"/>
                <a:gd name="f165" fmla="*/ 329470 f128 1"/>
                <a:gd name="f166" fmla="*/ 437379 f127 1"/>
                <a:gd name="f167" fmla="*/ 236220 f128 1"/>
                <a:gd name="f168" fmla="*/ 644358 f127 1"/>
                <a:gd name="f169" fmla="*/ 437198 f128 1"/>
                <a:gd name="f170" fmla="*/ 868862 f127 1"/>
                <a:gd name="f171" fmla="*/ f129 1 f2"/>
                <a:gd name="f172" fmla="*/ f132 1 2514218"/>
                <a:gd name="f173" fmla="*/ f133 1 1123287"/>
                <a:gd name="f174" fmla="*/ f134 1 2514218"/>
                <a:gd name="f175" fmla="*/ f135 1 1123287"/>
                <a:gd name="f176" fmla="*/ f136 1 2514218"/>
                <a:gd name="f177" fmla="*/ f137 1 1123287"/>
                <a:gd name="f178" fmla="*/ f138 1 2514218"/>
                <a:gd name="f179" fmla="*/ f139 1 1123287"/>
                <a:gd name="f180" fmla="*/ f140 1 2514218"/>
                <a:gd name="f181" fmla="*/ f141 1 1123287"/>
                <a:gd name="f182" fmla="*/ f142 1 2514218"/>
                <a:gd name="f183" fmla="*/ f143 1 1123287"/>
                <a:gd name="f184" fmla="*/ f144 1 2514218"/>
                <a:gd name="f185" fmla="*/ f145 1 1123287"/>
                <a:gd name="f186" fmla="*/ f146 1 2514218"/>
                <a:gd name="f187" fmla="*/ f147 1 1123287"/>
                <a:gd name="f188" fmla="*/ f148 1 2514218"/>
                <a:gd name="f189" fmla="*/ f149 1 1123287"/>
                <a:gd name="f190" fmla="*/ f150 1 2514218"/>
                <a:gd name="f191" fmla="*/ f151 1 1123287"/>
                <a:gd name="f192" fmla="*/ f152 1 1123287"/>
                <a:gd name="f193" fmla="*/ f153 1 2514218"/>
                <a:gd name="f194" fmla="*/ f154 1 1123287"/>
                <a:gd name="f195" fmla="*/ f155 1 2514218"/>
                <a:gd name="f196" fmla="*/ f156 1 1123287"/>
                <a:gd name="f197" fmla="*/ f157 1 2514218"/>
                <a:gd name="f198" fmla="*/ f158 1 1123287"/>
                <a:gd name="f199" fmla="*/ f159 1 2514218"/>
                <a:gd name="f200" fmla="*/ f160 1 1123287"/>
                <a:gd name="f201" fmla="*/ f161 1 2514218"/>
                <a:gd name="f202" fmla="*/ f162 1 1123287"/>
                <a:gd name="f203" fmla="*/ f163 1 2514218"/>
                <a:gd name="f204" fmla="*/ f164 1 1123287"/>
                <a:gd name="f205" fmla="*/ f165 1 2514218"/>
                <a:gd name="f206" fmla="*/ f166 1 1123287"/>
                <a:gd name="f207" fmla="*/ f167 1 2514218"/>
                <a:gd name="f208" fmla="*/ f168 1 1123287"/>
                <a:gd name="f209" fmla="*/ f169 1 2514218"/>
                <a:gd name="f210" fmla="*/ f170 1 1123287"/>
                <a:gd name="f211" fmla="*/ f5 1 f130"/>
                <a:gd name="f212" fmla="*/ f6 1 f130"/>
                <a:gd name="f213" fmla="*/ f5 1 f131"/>
                <a:gd name="f214" fmla="*/ f7 1 f131"/>
                <a:gd name="f215" fmla="+- f171 0 f1"/>
                <a:gd name="f216" fmla="*/ f172 1 f130"/>
                <a:gd name="f217" fmla="*/ f173 1 f131"/>
                <a:gd name="f218" fmla="*/ f174 1 f130"/>
                <a:gd name="f219" fmla="*/ f175 1 f131"/>
                <a:gd name="f220" fmla="*/ f176 1 f130"/>
                <a:gd name="f221" fmla="*/ f177 1 f131"/>
                <a:gd name="f222" fmla="*/ f178 1 f130"/>
                <a:gd name="f223" fmla="*/ f179 1 f131"/>
                <a:gd name="f224" fmla="*/ f180 1 f130"/>
                <a:gd name="f225" fmla="*/ f181 1 f131"/>
                <a:gd name="f226" fmla="*/ f182 1 f130"/>
                <a:gd name="f227" fmla="*/ f183 1 f131"/>
                <a:gd name="f228" fmla="*/ f184 1 f130"/>
                <a:gd name="f229" fmla="*/ f185 1 f131"/>
                <a:gd name="f230" fmla="*/ f186 1 f130"/>
                <a:gd name="f231" fmla="*/ f187 1 f131"/>
                <a:gd name="f232" fmla="*/ f188 1 f130"/>
                <a:gd name="f233" fmla="*/ f189 1 f131"/>
                <a:gd name="f234" fmla="*/ f190 1 f130"/>
                <a:gd name="f235" fmla="*/ f191 1 f131"/>
                <a:gd name="f236" fmla="*/ f192 1 f131"/>
                <a:gd name="f237" fmla="*/ f193 1 f130"/>
                <a:gd name="f238" fmla="*/ f194 1 f131"/>
                <a:gd name="f239" fmla="*/ f195 1 f130"/>
                <a:gd name="f240" fmla="*/ f196 1 f131"/>
                <a:gd name="f241" fmla="*/ f197 1 f130"/>
                <a:gd name="f242" fmla="*/ f198 1 f131"/>
                <a:gd name="f243" fmla="*/ f199 1 f130"/>
                <a:gd name="f244" fmla="*/ f200 1 f131"/>
                <a:gd name="f245" fmla="*/ f201 1 f130"/>
                <a:gd name="f246" fmla="*/ f202 1 f131"/>
                <a:gd name="f247" fmla="*/ f203 1 f130"/>
                <a:gd name="f248" fmla="*/ f204 1 f131"/>
                <a:gd name="f249" fmla="*/ f205 1 f130"/>
                <a:gd name="f250" fmla="*/ f206 1 f131"/>
                <a:gd name="f251" fmla="*/ f207 1 f130"/>
                <a:gd name="f252" fmla="*/ f208 1 f131"/>
                <a:gd name="f253" fmla="*/ f209 1 f130"/>
                <a:gd name="f254" fmla="*/ f210 1 f131"/>
                <a:gd name="f255" fmla="*/ f211 f125 1"/>
                <a:gd name="f256" fmla="*/ f212 f125 1"/>
                <a:gd name="f257" fmla="*/ f214 f126 1"/>
                <a:gd name="f258" fmla="*/ f213 f126 1"/>
                <a:gd name="f259" fmla="*/ f216 f125 1"/>
                <a:gd name="f260" fmla="*/ f217 f126 1"/>
                <a:gd name="f261" fmla="*/ f218 f125 1"/>
                <a:gd name="f262" fmla="*/ f219 f126 1"/>
                <a:gd name="f263" fmla="*/ f220 f125 1"/>
                <a:gd name="f264" fmla="*/ f221 f126 1"/>
                <a:gd name="f265" fmla="*/ f222 f125 1"/>
                <a:gd name="f266" fmla="*/ f223 f126 1"/>
                <a:gd name="f267" fmla="*/ f224 f125 1"/>
                <a:gd name="f268" fmla="*/ f225 f126 1"/>
                <a:gd name="f269" fmla="*/ f226 f125 1"/>
                <a:gd name="f270" fmla="*/ f227 f126 1"/>
                <a:gd name="f271" fmla="*/ f228 f125 1"/>
                <a:gd name="f272" fmla="*/ f229 f126 1"/>
                <a:gd name="f273" fmla="*/ f230 f125 1"/>
                <a:gd name="f274" fmla="*/ f231 f126 1"/>
                <a:gd name="f275" fmla="*/ f232 f125 1"/>
                <a:gd name="f276" fmla="*/ f233 f126 1"/>
                <a:gd name="f277" fmla="*/ f234 f125 1"/>
                <a:gd name="f278" fmla="*/ f235 f126 1"/>
                <a:gd name="f279" fmla="*/ f236 f126 1"/>
                <a:gd name="f280" fmla="*/ f237 f125 1"/>
                <a:gd name="f281" fmla="*/ f238 f126 1"/>
                <a:gd name="f282" fmla="*/ f239 f125 1"/>
                <a:gd name="f283" fmla="*/ f240 f126 1"/>
                <a:gd name="f284" fmla="*/ f241 f125 1"/>
                <a:gd name="f285" fmla="*/ f242 f126 1"/>
                <a:gd name="f286" fmla="*/ f243 f125 1"/>
                <a:gd name="f287" fmla="*/ f244 f126 1"/>
                <a:gd name="f288" fmla="*/ f245 f125 1"/>
                <a:gd name="f289" fmla="*/ f246 f126 1"/>
                <a:gd name="f290" fmla="*/ f247 f125 1"/>
                <a:gd name="f291" fmla="*/ f248 f126 1"/>
                <a:gd name="f292" fmla="*/ f249 f125 1"/>
                <a:gd name="f293" fmla="*/ f250 f126 1"/>
                <a:gd name="f294" fmla="*/ f251 f125 1"/>
                <a:gd name="f295" fmla="*/ f252 f126 1"/>
                <a:gd name="f296" fmla="*/ f253 f125 1"/>
                <a:gd name="f297" fmla="*/ f254 f126 1"/>
              </a:gdLst>
              <a:ahLst/>
              <a:cxnLst>
                <a:cxn ang="3cd4">
                  <a:pos x="hc" y="t"/>
                </a:cxn>
                <a:cxn ang="0">
                  <a:pos x="r" y="vc"/>
                </a:cxn>
                <a:cxn ang="cd4">
                  <a:pos x="hc" y="b"/>
                </a:cxn>
                <a:cxn ang="cd2">
                  <a:pos x="l" y="vc"/>
                </a:cxn>
                <a:cxn ang="f215">
                  <a:pos x="f259" y="f260"/>
                </a:cxn>
                <a:cxn ang="f215">
                  <a:pos x="f261" y="f262"/>
                </a:cxn>
                <a:cxn ang="f215">
                  <a:pos x="f263" y="f264"/>
                </a:cxn>
                <a:cxn ang="f215">
                  <a:pos x="f265" y="f266"/>
                </a:cxn>
                <a:cxn ang="f215">
                  <a:pos x="f267" y="f268"/>
                </a:cxn>
                <a:cxn ang="f215">
                  <a:pos x="f269" y="f270"/>
                </a:cxn>
                <a:cxn ang="f215">
                  <a:pos x="f271" y="f272"/>
                </a:cxn>
                <a:cxn ang="f215">
                  <a:pos x="f273" y="f274"/>
                </a:cxn>
                <a:cxn ang="f215">
                  <a:pos x="f275" y="f276"/>
                </a:cxn>
                <a:cxn ang="f215">
                  <a:pos x="f277" y="f278"/>
                </a:cxn>
                <a:cxn ang="f215">
                  <a:pos x="f259" y="f279"/>
                </a:cxn>
                <a:cxn ang="f215">
                  <a:pos x="f259" y="f260"/>
                </a:cxn>
                <a:cxn ang="f215">
                  <a:pos x="f280" y="f281"/>
                </a:cxn>
                <a:cxn ang="f215">
                  <a:pos x="f282" y="f283"/>
                </a:cxn>
                <a:cxn ang="f215">
                  <a:pos x="f284" y="f285"/>
                </a:cxn>
                <a:cxn ang="f215">
                  <a:pos x="f286" y="f287"/>
                </a:cxn>
                <a:cxn ang="f215">
                  <a:pos x="f288" y="f289"/>
                </a:cxn>
                <a:cxn ang="f215">
                  <a:pos x="f290" y="f291"/>
                </a:cxn>
                <a:cxn ang="f215">
                  <a:pos x="f292" y="f293"/>
                </a:cxn>
                <a:cxn ang="f215">
                  <a:pos x="f294" y="f295"/>
                </a:cxn>
                <a:cxn ang="f215">
                  <a:pos x="f296" y="f297"/>
                </a:cxn>
                <a:cxn ang="f215">
                  <a:pos x="f280" y="f281"/>
                </a:cxn>
              </a:cxnLst>
              <a:rect l="f255" t="f258" r="f256" b="f257"/>
              <a:pathLst>
                <a:path w="2514218" h="1123287">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5" y="f67"/>
                  </a:cubicBezTo>
                  <a:cubicBezTo>
                    <a:pt x="f5" y="f68"/>
                    <a:pt x="f5" y="f69"/>
                    <a:pt x="f5" y="f8"/>
                  </a:cubicBezTo>
                  <a:close/>
                  <a:moveTo>
                    <a:pt x="f70" y="f71"/>
                  </a:move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70" y="f71"/>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26"/>
            <p:cNvSpPr/>
            <p:nvPr/>
          </p:nvSpPr>
          <p:spPr>
            <a:xfrm flipH="1">
              <a:off x="6630917" y="1976951"/>
              <a:ext cx="2408301" cy="623319"/>
            </a:xfrm>
            <a:custGeom>
              <a:avLst/>
              <a:gdLst>
                <a:gd name="f0" fmla="val 10800000"/>
                <a:gd name="f1" fmla="val 5400000"/>
                <a:gd name="f2" fmla="val 180"/>
                <a:gd name="f3" fmla="val w"/>
                <a:gd name="f4" fmla="val h"/>
                <a:gd name="f5" fmla="val 0"/>
                <a:gd name="f6" fmla="val 3406330"/>
                <a:gd name="f7" fmla="val 881636"/>
                <a:gd name="f8" fmla="val 95"/>
                <a:gd name="f9" fmla="val 720102"/>
                <a:gd name="f10" fmla="val 67913"/>
                <a:gd name="f11" fmla="val 707910"/>
                <a:gd name="f12" fmla="val 136493"/>
                <a:gd name="f13" fmla="val 698861"/>
                <a:gd name="f14" fmla="val 203359"/>
                <a:gd name="f15" fmla="val 682859"/>
                <a:gd name="f16" fmla="val 305658"/>
                <a:gd name="f17" fmla="val 658380"/>
                <a:gd name="f18" fmla="val 395002"/>
                <a:gd name="f19" fmla="val 609136"/>
                <a:gd name="f20" fmla="val 468059"/>
                <a:gd name="f21" fmla="val 531507"/>
                <a:gd name="f22" fmla="val 481394"/>
                <a:gd name="f23" fmla="val 517315"/>
                <a:gd name="f24" fmla="val 500825"/>
                <a:gd name="f25" fmla="val 505885"/>
                <a:gd name="f26" fmla="val 519494"/>
                <a:gd name="f27" fmla="val 499884"/>
                <a:gd name="f28" fmla="val 1014889"/>
                <a:gd name="f29" fmla="val 341388"/>
                <a:gd name="f30" fmla="val 1511142"/>
                <a:gd name="f31" fmla="val 185845"/>
                <a:gd name="f32" fmla="val 2023110"/>
                <a:gd name="f33" fmla="val 87928"/>
                <a:gd name="f34" fmla="val 2406491"/>
                <a:gd name="f35" fmla="val 14585"/>
                <a:gd name="f36" fmla="val 2792254"/>
                <a:gd name="f37" fmla="+- 0 0 25134"/>
                <a:gd name="f38" fmla="val 3182683"/>
                <a:gd name="f39" fmla="val 17538"/>
                <a:gd name="f40" fmla="val 3257264"/>
                <a:gd name="f41" fmla="val 25729"/>
                <a:gd name="f42" fmla="val 3331465"/>
                <a:gd name="f43" fmla="val 38302"/>
                <a:gd name="f44" fmla="val 3405855"/>
                <a:gd name="f45" fmla="val 48875"/>
                <a:gd name="f46" fmla="val 3406045"/>
                <a:gd name="f47" fmla="val 53257"/>
                <a:gd name="f48" fmla="val 3406140"/>
                <a:gd name="f49" fmla="val 57638"/>
                <a:gd name="f50" fmla="val 3406331"/>
                <a:gd name="f51" fmla="val 62020"/>
                <a:gd name="f52" fmla="val 3307842"/>
                <a:gd name="f53" fmla="val 100215"/>
                <a:gd name="f54" fmla="val 3209354"/>
                <a:gd name="f55" fmla="val 138696"/>
                <a:gd name="f56" fmla="val 3110770"/>
                <a:gd name="f57" fmla="val 176606"/>
                <a:gd name="f58" fmla="val 2514600"/>
                <a:gd name="f59" fmla="val 406253"/>
                <a:gd name="f60" fmla="val 1918621"/>
                <a:gd name="f61" fmla="val 636377"/>
                <a:gd name="f62" fmla="val 1321784"/>
                <a:gd name="f63" fmla="val 864311"/>
                <a:gd name="f64" fmla="val 1283780"/>
                <a:gd name="f65" fmla="val 878884"/>
                <a:gd name="f66" fmla="val 1237964"/>
                <a:gd name="f67" fmla="val 884980"/>
                <a:gd name="f68" fmla="val 1197674"/>
                <a:gd name="f69" fmla="val 879836"/>
                <a:gd name="f70" fmla="val 905066"/>
                <a:gd name="f71" fmla="val 843070"/>
                <a:gd name="f72" fmla="val 612934"/>
                <a:gd name="f73" fmla="val 802017"/>
                <a:gd name="f74" fmla="val 320516"/>
                <a:gd name="f75" fmla="val 763441"/>
                <a:gd name="f76" fmla="val 213932"/>
                <a:gd name="f77" fmla="val 749344"/>
                <a:gd name="f78" fmla="val 106871"/>
                <a:gd name="f79" fmla="val 738485"/>
                <a:gd name="f80" fmla="val 726103"/>
                <a:gd name="f81" fmla="val 724103"/>
                <a:gd name="f82" fmla="val 722102"/>
                <a:gd name="f83" fmla="+- 0 0 -90"/>
                <a:gd name="f84" fmla="*/ f3 1 3406330"/>
                <a:gd name="f85" fmla="*/ f4 1 881636"/>
                <a:gd name="f86" fmla="+- f7 0 f5"/>
                <a:gd name="f87" fmla="+- f6 0 f5"/>
                <a:gd name="f88" fmla="*/ f83 f0 1"/>
                <a:gd name="f89" fmla="*/ f87 1 3406330"/>
                <a:gd name="f90" fmla="*/ f86 1 881636"/>
                <a:gd name="f91" fmla="*/ 95 f87 1"/>
                <a:gd name="f92" fmla="*/ 720102 f86 1"/>
                <a:gd name="f93" fmla="*/ 203359 f87 1"/>
                <a:gd name="f94" fmla="*/ 682859 f86 1"/>
                <a:gd name="f95" fmla="*/ 468059 f87 1"/>
                <a:gd name="f96" fmla="*/ 531507 f86 1"/>
                <a:gd name="f97" fmla="*/ 519494 f87 1"/>
                <a:gd name="f98" fmla="*/ 499884 f86 1"/>
                <a:gd name="f99" fmla="*/ 2023110 f87 1"/>
                <a:gd name="f100" fmla="*/ 87928 f86 1"/>
                <a:gd name="f101" fmla="*/ 3182683 f87 1"/>
                <a:gd name="f102" fmla="*/ 17538 f86 1"/>
                <a:gd name="f103" fmla="*/ 3405855 f87 1"/>
                <a:gd name="f104" fmla="*/ 48875 f86 1"/>
                <a:gd name="f105" fmla="*/ 3406331 f87 1"/>
                <a:gd name="f106" fmla="*/ 62020 f86 1"/>
                <a:gd name="f107" fmla="*/ 3110770 f87 1"/>
                <a:gd name="f108" fmla="*/ 176606 f86 1"/>
                <a:gd name="f109" fmla="*/ 1321784 f87 1"/>
                <a:gd name="f110" fmla="*/ 864311 f86 1"/>
                <a:gd name="f111" fmla="*/ 1197674 f87 1"/>
                <a:gd name="f112" fmla="*/ 879836 f86 1"/>
                <a:gd name="f113" fmla="*/ 320516 f87 1"/>
                <a:gd name="f114" fmla="*/ 763441 f86 1"/>
                <a:gd name="f115" fmla="*/ 0 f87 1"/>
                <a:gd name="f116" fmla="*/ 726103 f86 1"/>
                <a:gd name="f117" fmla="*/ f88 1 f2"/>
                <a:gd name="f118" fmla="*/ f91 1 3406330"/>
                <a:gd name="f119" fmla="*/ f92 1 881636"/>
                <a:gd name="f120" fmla="*/ f93 1 3406330"/>
                <a:gd name="f121" fmla="*/ f94 1 881636"/>
                <a:gd name="f122" fmla="*/ f95 1 3406330"/>
                <a:gd name="f123" fmla="*/ f96 1 881636"/>
                <a:gd name="f124" fmla="*/ f97 1 3406330"/>
                <a:gd name="f125" fmla="*/ f98 1 881636"/>
                <a:gd name="f126" fmla="*/ f99 1 3406330"/>
                <a:gd name="f127" fmla="*/ f100 1 881636"/>
                <a:gd name="f128" fmla="*/ f101 1 3406330"/>
                <a:gd name="f129" fmla="*/ f102 1 881636"/>
                <a:gd name="f130" fmla="*/ f103 1 3406330"/>
                <a:gd name="f131" fmla="*/ f104 1 881636"/>
                <a:gd name="f132" fmla="*/ f105 1 3406330"/>
                <a:gd name="f133" fmla="*/ f106 1 881636"/>
                <a:gd name="f134" fmla="*/ f107 1 3406330"/>
                <a:gd name="f135" fmla="*/ f108 1 881636"/>
                <a:gd name="f136" fmla="*/ f109 1 3406330"/>
                <a:gd name="f137" fmla="*/ f110 1 881636"/>
                <a:gd name="f138" fmla="*/ f111 1 3406330"/>
                <a:gd name="f139" fmla="*/ f112 1 881636"/>
                <a:gd name="f140" fmla="*/ f113 1 3406330"/>
                <a:gd name="f141" fmla="*/ f114 1 881636"/>
                <a:gd name="f142" fmla="*/ f115 1 3406330"/>
                <a:gd name="f143" fmla="*/ f116 1 881636"/>
                <a:gd name="f144" fmla="*/ f5 1 f89"/>
                <a:gd name="f145" fmla="*/ f6 1 f89"/>
                <a:gd name="f146" fmla="*/ f5 1 f90"/>
                <a:gd name="f147" fmla="*/ f7 1 f90"/>
                <a:gd name="f148" fmla="+- f117 0 f1"/>
                <a:gd name="f149" fmla="*/ f118 1 f89"/>
                <a:gd name="f150" fmla="*/ f119 1 f90"/>
                <a:gd name="f151" fmla="*/ f120 1 f89"/>
                <a:gd name="f152" fmla="*/ f121 1 f90"/>
                <a:gd name="f153" fmla="*/ f122 1 f89"/>
                <a:gd name="f154" fmla="*/ f123 1 f90"/>
                <a:gd name="f155" fmla="*/ f124 1 f89"/>
                <a:gd name="f156" fmla="*/ f125 1 f90"/>
                <a:gd name="f157" fmla="*/ f126 1 f89"/>
                <a:gd name="f158" fmla="*/ f127 1 f90"/>
                <a:gd name="f159" fmla="*/ f128 1 f89"/>
                <a:gd name="f160" fmla="*/ f129 1 f90"/>
                <a:gd name="f161" fmla="*/ f130 1 f89"/>
                <a:gd name="f162" fmla="*/ f131 1 f90"/>
                <a:gd name="f163" fmla="*/ f132 1 f89"/>
                <a:gd name="f164" fmla="*/ f133 1 f90"/>
                <a:gd name="f165" fmla="*/ f134 1 f89"/>
                <a:gd name="f166" fmla="*/ f135 1 f90"/>
                <a:gd name="f167" fmla="*/ f136 1 f89"/>
                <a:gd name="f168" fmla="*/ f137 1 f90"/>
                <a:gd name="f169" fmla="*/ f138 1 f89"/>
                <a:gd name="f170" fmla="*/ f139 1 f90"/>
                <a:gd name="f171" fmla="*/ f140 1 f89"/>
                <a:gd name="f172" fmla="*/ f141 1 f90"/>
                <a:gd name="f173" fmla="*/ f142 1 f89"/>
                <a:gd name="f174" fmla="*/ f143 1 f90"/>
                <a:gd name="f175" fmla="*/ f144 f84 1"/>
                <a:gd name="f176" fmla="*/ f145 f84 1"/>
                <a:gd name="f177" fmla="*/ f147 f85 1"/>
                <a:gd name="f178" fmla="*/ f146 f85 1"/>
                <a:gd name="f179" fmla="*/ f149 f84 1"/>
                <a:gd name="f180" fmla="*/ f150 f85 1"/>
                <a:gd name="f181" fmla="*/ f151 f84 1"/>
                <a:gd name="f182" fmla="*/ f152 f85 1"/>
                <a:gd name="f183" fmla="*/ f153 f84 1"/>
                <a:gd name="f184" fmla="*/ f154 f85 1"/>
                <a:gd name="f185" fmla="*/ f155 f84 1"/>
                <a:gd name="f186" fmla="*/ f156 f85 1"/>
                <a:gd name="f187" fmla="*/ f157 f84 1"/>
                <a:gd name="f188" fmla="*/ f158 f85 1"/>
                <a:gd name="f189" fmla="*/ f159 f84 1"/>
                <a:gd name="f190" fmla="*/ f160 f85 1"/>
                <a:gd name="f191" fmla="*/ f161 f84 1"/>
                <a:gd name="f192" fmla="*/ f162 f85 1"/>
                <a:gd name="f193" fmla="*/ f163 f84 1"/>
                <a:gd name="f194" fmla="*/ f164 f85 1"/>
                <a:gd name="f195" fmla="*/ f165 f84 1"/>
                <a:gd name="f196" fmla="*/ f166 f85 1"/>
                <a:gd name="f197" fmla="*/ f167 f84 1"/>
                <a:gd name="f198" fmla="*/ f168 f85 1"/>
                <a:gd name="f199" fmla="*/ f169 f84 1"/>
                <a:gd name="f200" fmla="*/ f170 f85 1"/>
                <a:gd name="f201" fmla="*/ f171 f84 1"/>
                <a:gd name="f202" fmla="*/ f172 f85 1"/>
                <a:gd name="f203" fmla="*/ f173 f84 1"/>
                <a:gd name="f204" fmla="*/ f174 f85 1"/>
              </a:gdLst>
              <a:ahLst/>
              <a:cxnLst>
                <a:cxn ang="3cd4">
                  <a:pos x="hc" y="t"/>
                </a:cxn>
                <a:cxn ang="0">
                  <a:pos x="r" y="vc"/>
                </a:cxn>
                <a:cxn ang="cd4">
                  <a:pos x="hc" y="b"/>
                </a:cxn>
                <a:cxn ang="cd2">
                  <a:pos x="l" y="vc"/>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179" y="f180"/>
                </a:cxn>
              </a:cxnLst>
              <a:rect l="f175" t="f178" r="f176" b="f177"/>
              <a:pathLst>
                <a:path w="3406330" h="88163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5" y="f80"/>
                  </a:cubicBezTo>
                  <a:cubicBezTo>
                    <a:pt x="f5" y="f81"/>
                    <a:pt x="f5" y="f82"/>
                    <a:pt x="f8" y="f9"/>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27"/>
            <p:cNvSpPr/>
            <p:nvPr/>
          </p:nvSpPr>
          <p:spPr>
            <a:xfrm flipH="1">
              <a:off x="9248150" y="1372523"/>
              <a:ext cx="1592701" cy="1339824"/>
            </a:xfrm>
            <a:custGeom>
              <a:avLst/>
              <a:gdLst>
                <a:gd name="f0" fmla="val 10800000"/>
                <a:gd name="f1" fmla="val 5400000"/>
                <a:gd name="f2" fmla="val 180"/>
                <a:gd name="f3" fmla="val w"/>
                <a:gd name="f4" fmla="val h"/>
                <a:gd name="f5" fmla="val 0"/>
                <a:gd name="f6" fmla="val 2252736"/>
                <a:gd name="f7" fmla="val 1895062"/>
                <a:gd name="f8" fmla="val 2026001"/>
                <a:gd name="f9" fmla="val 1895063"/>
                <a:gd name="f10" fmla="val 1981805"/>
                <a:gd name="f11" fmla="val 1815719"/>
                <a:gd name="f12" fmla="val 1944563"/>
                <a:gd name="f13" fmla="val 1742567"/>
                <a:gd name="f14" fmla="val 1901605"/>
                <a:gd name="f15" fmla="val 1672844"/>
                <a:gd name="f16" fmla="val 1701675"/>
                <a:gd name="f17" fmla="val 1348232"/>
                <a:gd name="f18" fmla="val 1410686"/>
                <a:gd name="f19" fmla="val 1219264"/>
                <a:gd name="f20" fmla="val 1035401"/>
                <a:gd name="f21" fmla="val 1276128"/>
                <a:gd name="f22" fmla="val 975870"/>
                <a:gd name="f23" fmla="val 1285177"/>
                <a:gd name="f24" fmla="val 916339"/>
                <a:gd name="f25" fmla="val 1295750"/>
                <a:gd name="f26" fmla="val 858141"/>
                <a:gd name="f27" fmla="val 1310894"/>
                <a:gd name="f28" fmla="val 823661"/>
                <a:gd name="f29" fmla="val 1319943"/>
                <a:gd name="f30" fmla="val 802134"/>
                <a:gd name="f31" fmla="val 1310799"/>
                <a:gd name="f32" fmla="val 779084"/>
                <a:gd name="f33" fmla="val 1286510"/>
                <a:gd name="f34" fmla="val 720029"/>
                <a:gd name="f35" fmla="val 1224503"/>
                <a:gd name="f36" fmla="val 660497"/>
                <a:gd name="f37" fmla="val 1162781"/>
                <a:gd name="f38" fmla="val 597347"/>
                <a:gd name="f39" fmla="val 1104964"/>
                <a:gd name="f40" fmla="val 579249"/>
                <a:gd name="f41" fmla="val 1088390"/>
                <a:gd name="f42" fmla="val 547340"/>
                <a:gd name="f43" fmla="val 1075913"/>
                <a:gd name="f44" fmla="val 523528"/>
                <a:gd name="f45" fmla="val 1078389"/>
                <a:gd name="f46" fmla="val 380843"/>
                <a:gd name="f47" fmla="val 1093439"/>
                <a:gd name="f48" fmla="val 264638"/>
                <a:gd name="f49" fmla="val 1045623"/>
                <a:gd name="f50" fmla="val 170912"/>
                <a:gd name="f51" fmla="val 940086"/>
                <a:gd name="f52" fmla="val 84711"/>
                <a:gd name="f53" fmla="val 842931"/>
                <a:gd name="f54" fmla="val 31466"/>
                <a:gd name="f55" fmla="val 728536"/>
                <a:gd name="f56" fmla="val 6892"/>
                <a:gd name="f57" fmla="val 601949"/>
                <a:gd name="f58" fmla="+- 0 0 14158"/>
                <a:gd name="f59" fmla="val 493840"/>
                <a:gd name="f60" fmla="val 14417"/>
                <a:gd name="f61" fmla="val 394399"/>
                <a:gd name="f62" fmla="val 73472"/>
                <a:gd name="f63" fmla="val 303245"/>
                <a:gd name="f64" fmla="val 253875"/>
                <a:gd name="f65" fmla="val 25019"/>
                <a:gd name="f66" fmla="val 546674"/>
                <a:gd name="f67" fmla="+- 0 0 66135"/>
                <a:gd name="f68" fmla="val 883097"/>
                <a:gd name="f69" fmla="val 47975"/>
                <a:gd name="f70" fmla="val 1226854"/>
                <a:gd name="f71" fmla="val 164561"/>
                <a:gd name="f72" fmla="val 1399161"/>
                <a:gd name="f73" fmla="val 413735"/>
                <a:gd name="f74" fmla="val 1442119"/>
                <a:gd name="f75" fmla="val 763683"/>
                <a:gd name="f76" fmla="val 1448501"/>
                <a:gd name="f77" fmla="val 815499"/>
                <a:gd name="f78" fmla="val 1452025"/>
                <a:gd name="f79" fmla="val 867982"/>
                <a:gd name="f80" fmla="val 1451834"/>
                <a:gd name="f81" fmla="val 920179"/>
                <a:gd name="f82" fmla="val 1451739"/>
                <a:gd name="f83" fmla="val 953040"/>
                <a:gd name="f84" fmla="val 1464788"/>
                <a:gd name="f85" fmla="val 966661"/>
                <a:gd name="f86" fmla="val 1494030"/>
                <a:gd name="f87" fmla="val 978091"/>
                <a:gd name="f88" fmla="val 1785876"/>
                <a:gd name="f89" fmla="val 1091629"/>
                <a:gd name="f90" fmla="val 2026097"/>
                <a:gd name="f91" fmla="val 2228884"/>
                <a:gd name="f92" fmla="val 1512539"/>
                <a:gd name="f93" fmla="val 2256983"/>
                <a:gd name="f94" fmla="val 1545305"/>
                <a:gd name="f95" fmla="val 2262126"/>
                <a:gd name="f96" fmla="val 1568165"/>
                <a:gd name="f97" fmla="val 2234218"/>
                <a:gd name="f98" fmla="val 1604836"/>
                <a:gd name="f99" fmla="val 2163447"/>
                <a:gd name="f100" fmla="val 1698086"/>
                <a:gd name="f101" fmla="val 2097344"/>
                <a:gd name="f102" fmla="val 1794955"/>
                <a:gd name="f103" fmla="val 721934"/>
                <a:gd name="f104" fmla="val 115983"/>
                <a:gd name="f105" fmla="val 687263"/>
                <a:gd name="f106" fmla="val 117698"/>
                <a:gd name="f107" fmla="val 664974"/>
                <a:gd name="f108" fmla="val 118174"/>
                <a:gd name="f109" fmla="val 642876"/>
                <a:gd name="f110" fmla="val 119984"/>
                <a:gd name="f111" fmla="val 360936"/>
                <a:gd name="f112" fmla="val 143320"/>
                <a:gd name="f113" fmla="val 208631"/>
                <a:gd name="f114" fmla="val 411544"/>
                <a:gd name="f115" fmla="val 333504"/>
                <a:gd name="f116" fmla="val 664528"/>
                <a:gd name="f117" fmla="val 444756"/>
                <a:gd name="f118" fmla="val 889985"/>
                <a:gd name="f119" fmla="val 738888"/>
                <a:gd name="f120" fmla="val 1024382"/>
                <a:gd name="f121" fmla="val 986443"/>
                <a:gd name="f122" fmla="val 963041"/>
                <a:gd name="f123" fmla="val 1249523"/>
                <a:gd name="f124" fmla="val 897890"/>
                <a:gd name="f125" fmla="val 1363442"/>
                <a:gd name="f126" fmla="val 639287"/>
                <a:gd name="f127" fmla="val 1223996"/>
                <a:gd name="f128" fmla="val 406115"/>
                <a:gd name="f129" fmla="val 1109696"/>
                <a:gd name="f130" fmla="val 214853"/>
                <a:gd name="f131" fmla="val 933008"/>
                <a:gd name="f132" fmla="val 121127"/>
                <a:gd name="f133" fmla="+- 0 0 -90"/>
                <a:gd name="f134" fmla="*/ f3 1 2252736"/>
                <a:gd name="f135" fmla="*/ f4 1 1895062"/>
                <a:gd name="f136" fmla="+- f7 0 f5"/>
                <a:gd name="f137" fmla="+- f6 0 f5"/>
                <a:gd name="f138" fmla="*/ f133 f0 1"/>
                <a:gd name="f139" fmla="*/ f137 1 2252736"/>
                <a:gd name="f140" fmla="*/ f136 1 1895062"/>
                <a:gd name="f141" fmla="*/ 2026001 f137 1"/>
                <a:gd name="f142" fmla="*/ 1895063 f136 1"/>
                <a:gd name="f143" fmla="*/ 1901605 f137 1"/>
                <a:gd name="f144" fmla="*/ 1672844 f136 1"/>
                <a:gd name="f145" fmla="*/ 1035401 f137 1"/>
                <a:gd name="f146" fmla="*/ 1276128 f136 1"/>
                <a:gd name="f147" fmla="*/ 858141 f137 1"/>
                <a:gd name="f148" fmla="*/ 1310894 f136 1"/>
                <a:gd name="f149" fmla="*/ 779084 f137 1"/>
                <a:gd name="f150" fmla="*/ 1286510 f136 1"/>
                <a:gd name="f151" fmla="*/ 597347 f137 1"/>
                <a:gd name="f152" fmla="*/ 1104964 f136 1"/>
                <a:gd name="f153" fmla="*/ 523528 f137 1"/>
                <a:gd name="f154" fmla="*/ 1078389 f136 1"/>
                <a:gd name="f155" fmla="*/ 170912 f137 1"/>
                <a:gd name="f156" fmla="*/ 940086 f136 1"/>
                <a:gd name="f157" fmla="*/ 6892 f137 1"/>
                <a:gd name="f158" fmla="*/ 601949 f136 1"/>
                <a:gd name="f159" fmla="*/ 73472 f137 1"/>
                <a:gd name="f160" fmla="*/ 303245 f136 1"/>
                <a:gd name="f161" fmla="*/ 883097 f137 1"/>
                <a:gd name="f162" fmla="*/ 47975 f136 1"/>
                <a:gd name="f163" fmla="*/ 1442119 f137 1"/>
                <a:gd name="f164" fmla="*/ 763683 f136 1"/>
                <a:gd name="f165" fmla="*/ 1451834 f137 1"/>
                <a:gd name="f166" fmla="*/ 920179 f136 1"/>
                <a:gd name="f167" fmla="*/ 1494030 f137 1"/>
                <a:gd name="f168" fmla="*/ 978091 f136 1"/>
                <a:gd name="f169" fmla="*/ 2228884 f137 1"/>
                <a:gd name="f170" fmla="*/ 1512539 f136 1"/>
                <a:gd name="f171" fmla="*/ 2234218 f137 1"/>
                <a:gd name="f172" fmla="*/ 1604836 f136 1"/>
                <a:gd name="f173" fmla="*/ 721934 f137 1"/>
                <a:gd name="f174" fmla="*/ 115983 f136 1"/>
                <a:gd name="f175" fmla="*/ 642876 f137 1"/>
                <a:gd name="f176" fmla="*/ 119984 f136 1"/>
                <a:gd name="f177" fmla="*/ 333504 f137 1"/>
                <a:gd name="f178" fmla="*/ 664528 f136 1"/>
                <a:gd name="f179" fmla="*/ 986443 f137 1"/>
                <a:gd name="f180" fmla="*/ 963041 f136 1"/>
                <a:gd name="f181" fmla="*/ 1223996 f137 1"/>
                <a:gd name="f182" fmla="*/ 406115 f136 1"/>
                <a:gd name="f183" fmla="*/ f138 1 f2"/>
                <a:gd name="f184" fmla="*/ f141 1 2252736"/>
                <a:gd name="f185" fmla="*/ f142 1 1895062"/>
                <a:gd name="f186" fmla="*/ f143 1 2252736"/>
                <a:gd name="f187" fmla="*/ f144 1 1895062"/>
                <a:gd name="f188" fmla="*/ f145 1 2252736"/>
                <a:gd name="f189" fmla="*/ f146 1 1895062"/>
                <a:gd name="f190" fmla="*/ f147 1 2252736"/>
                <a:gd name="f191" fmla="*/ f148 1 1895062"/>
                <a:gd name="f192" fmla="*/ f149 1 2252736"/>
                <a:gd name="f193" fmla="*/ f150 1 1895062"/>
                <a:gd name="f194" fmla="*/ f151 1 2252736"/>
                <a:gd name="f195" fmla="*/ f152 1 1895062"/>
                <a:gd name="f196" fmla="*/ f153 1 2252736"/>
                <a:gd name="f197" fmla="*/ f154 1 1895062"/>
                <a:gd name="f198" fmla="*/ f155 1 2252736"/>
                <a:gd name="f199" fmla="*/ f156 1 1895062"/>
                <a:gd name="f200" fmla="*/ f157 1 2252736"/>
                <a:gd name="f201" fmla="*/ f158 1 1895062"/>
                <a:gd name="f202" fmla="*/ f159 1 2252736"/>
                <a:gd name="f203" fmla="*/ f160 1 1895062"/>
                <a:gd name="f204" fmla="*/ f161 1 2252736"/>
                <a:gd name="f205" fmla="*/ f162 1 1895062"/>
                <a:gd name="f206" fmla="*/ f163 1 2252736"/>
                <a:gd name="f207" fmla="*/ f164 1 1895062"/>
                <a:gd name="f208" fmla="*/ f165 1 2252736"/>
                <a:gd name="f209" fmla="*/ f166 1 1895062"/>
                <a:gd name="f210" fmla="*/ f167 1 2252736"/>
                <a:gd name="f211" fmla="*/ f168 1 1895062"/>
                <a:gd name="f212" fmla="*/ f169 1 2252736"/>
                <a:gd name="f213" fmla="*/ f170 1 1895062"/>
                <a:gd name="f214" fmla="*/ f171 1 2252736"/>
                <a:gd name="f215" fmla="*/ f172 1 1895062"/>
                <a:gd name="f216" fmla="*/ f173 1 2252736"/>
                <a:gd name="f217" fmla="*/ f174 1 1895062"/>
                <a:gd name="f218" fmla="*/ f175 1 2252736"/>
                <a:gd name="f219" fmla="*/ f176 1 1895062"/>
                <a:gd name="f220" fmla="*/ f177 1 2252736"/>
                <a:gd name="f221" fmla="*/ f178 1 1895062"/>
                <a:gd name="f222" fmla="*/ f179 1 2252736"/>
                <a:gd name="f223" fmla="*/ f180 1 1895062"/>
                <a:gd name="f224" fmla="*/ f181 1 2252736"/>
                <a:gd name="f225" fmla="*/ f182 1 1895062"/>
                <a:gd name="f226" fmla="*/ f5 1 f139"/>
                <a:gd name="f227" fmla="*/ f6 1 f139"/>
                <a:gd name="f228" fmla="*/ f5 1 f140"/>
                <a:gd name="f229" fmla="*/ f7 1 f140"/>
                <a:gd name="f230" fmla="+- f183 0 f1"/>
                <a:gd name="f231" fmla="*/ f184 1 f139"/>
                <a:gd name="f232" fmla="*/ f185 1 f140"/>
                <a:gd name="f233" fmla="*/ f186 1 f139"/>
                <a:gd name="f234" fmla="*/ f187 1 f140"/>
                <a:gd name="f235" fmla="*/ f188 1 f139"/>
                <a:gd name="f236" fmla="*/ f189 1 f140"/>
                <a:gd name="f237" fmla="*/ f190 1 f139"/>
                <a:gd name="f238" fmla="*/ f191 1 f140"/>
                <a:gd name="f239" fmla="*/ f192 1 f139"/>
                <a:gd name="f240" fmla="*/ f193 1 f140"/>
                <a:gd name="f241" fmla="*/ f194 1 f139"/>
                <a:gd name="f242" fmla="*/ f195 1 f140"/>
                <a:gd name="f243" fmla="*/ f196 1 f139"/>
                <a:gd name="f244" fmla="*/ f197 1 f140"/>
                <a:gd name="f245" fmla="*/ f198 1 f139"/>
                <a:gd name="f246" fmla="*/ f199 1 f140"/>
                <a:gd name="f247" fmla="*/ f200 1 f139"/>
                <a:gd name="f248" fmla="*/ f201 1 f140"/>
                <a:gd name="f249" fmla="*/ f202 1 f139"/>
                <a:gd name="f250" fmla="*/ f203 1 f140"/>
                <a:gd name="f251" fmla="*/ f204 1 f139"/>
                <a:gd name="f252" fmla="*/ f205 1 f140"/>
                <a:gd name="f253" fmla="*/ f206 1 f139"/>
                <a:gd name="f254" fmla="*/ f207 1 f140"/>
                <a:gd name="f255" fmla="*/ f208 1 f139"/>
                <a:gd name="f256" fmla="*/ f209 1 f140"/>
                <a:gd name="f257" fmla="*/ f210 1 f139"/>
                <a:gd name="f258" fmla="*/ f211 1 f140"/>
                <a:gd name="f259" fmla="*/ f212 1 f139"/>
                <a:gd name="f260" fmla="*/ f213 1 f140"/>
                <a:gd name="f261" fmla="*/ f214 1 f139"/>
                <a:gd name="f262" fmla="*/ f215 1 f140"/>
                <a:gd name="f263" fmla="*/ f216 1 f139"/>
                <a:gd name="f264" fmla="*/ f217 1 f140"/>
                <a:gd name="f265" fmla="*/ f218 1 f139"/>
                <a:gd name="f266" fmla="*/ f219 1 f140"/>
                <a:gd name="f267" fmla="*/ f220 1 f139"/>
                <a:gd name="f268" fmla="*/ f221 1 f140"/>
                <a:gd name="f269" fmla="*/ f222 1 f139"/>
                <a:gd name="f270" fmla="*/ f223 1 f140"/>
                <a:gd name="f271" fmla="*/ f224 1 f139"/>
                <a:gd name="f272" fmla="*/ f225 1 f140"/>
                <a:gd name="f273" fmla="*/ f226 f134 1"/>
                <a:gd name="f274" fmla="*/ f227 f134 1"/>
                <a:gd name="f275" fmla="*/ f229 f135 1"/>
                <a:gd name="f276" fmla="*/ f228 f135 1"/>
                <a:gd name="f277" fmla="*/ f231 f134 1"/>
                <a:gd name="f278" fmla="*/ f232 f135 1"/>
                <a:gd name="f279" fmla="*/ f233 f134 1"/>
                <a:gd name="f280" fmla="*/ f234 f135 1"/>
                <a:gd name="f281" fmla="*/ f235 f134 1"/>
                <a:gd name="f282" fmla="*/ f236 f135 1"/>
                <a:gd name="f283" fmla="*/ f237 f134 1"/>
                <a:gd name="f284" fmla="*/ f238 f135 1"/>
                <a:gd name="f285" fmla="*/ f239 f134 1"/>
                <a:gd name="f286" fmla="*/ f240 f135 1"/>
                <a:gd name="f287" fmla="*/ f241 f134 1"/>
                <a:gd name="f288" fmla="*/ f242 f135 1"/>
                <a:gd name="f289" fmla="*/ f243 f134 1"/>
                <a:gd name="f290" fmla="*/ f244 f135 1"/>
                <a:gd name="f291" fmla="*/ f245 f134 1"/>
                <a:gd name="f292" fmla="*/ f246 f135 1"/>
                <a:gd name="f293" fmla="*/ f247 f134 1"/>
                <a:gd name="f294" fmla="*/ f248 f135 1"/>
                <a:gd name="f295" fmla="*/ f249 f134 1"/>
                <a:gd name="f296" fmla="*/ f250 f135 1"/>
                <a:gd name="f297" fmla="*/ f251 f134 1"/>
                <a:gd name="f298" fmla="*/ f252 f135 1"/>
                <a:gd name="f299" fmla="*/ f253 f134 1"/>
                <a:gd name="f300" fmla="*/ f254 f135 1"/>
                <a:gd name="f301" fmla="*/ f255 f134 1"/>
                <a:gd name="f302" fmla="*/ f256 f135 1"/>
                <a:gd name="f303" fmla="*/ f257 f134 1"/>
                <a:gd name="f304" fmla="*/ f258 f135 1"/>
                <a:gd name="f305" fmla="*/ f259 f134 1"/>
                <a:gd name="f306" fmla="*/ f260 f135 1"/>
                <a:gd name="f307" fmla="*/ f261 f134 1"/>
                <a:gd name="f308" fmla="*/ f262 f135 1"/>
                <a:gd name="f309" fmla="*/ f263 f134 1"/>
                <a:gd name="f310" fmla="*/ f264 f135 1"/>
                <a:gd name="f311" fmla="*/ f265 f134 1"/>
                <a:gd name="f312" fmla="*/ f266 f135 1"/>
                <a:gd name="f313" fmla="*/ f267 f134 1"/>
                <a:gd name="f314" fmla="*/ f268 f135 1"/>
                <a:gd name="f315" fmla="*/ f269 f134 1"/>
                <a:gd name="f316" fmla="*/ f270 f135 1"/>
                <a:gd name="f317" fmla="*/ f271 f134 1"/>
                <a:gd name="f318" fmla="*/ f272 f135 1"/>
              </a:gdLst>
              <a:ahLst/>
              <a:cxnLst>
                <a:cxn ang="3cd4">
                  <a:pos x="hc" y="t"/>
                </a:cxn>
                <a:cxn ang="0">
                  <a:pos x="r" y="vc"/>
                </a:cxn>
                <a:cxn ang="cd4">
                  <a:pos x="hc" y="b"/>
                </a:cxn>
                <a:cxn ang="cd2">
                  <a:pos x="l" y="vc"/>
                </a:cxn>
                <a:cxn ang="f230">
                  <a:pos x="f277" y="f278"/>
                </a:cxn>
                <a:cxn ang="f230">
                  <a:pos x="f279" y="f280"/>
                </a:cxn>
                <a:cxn ang="f230">
                  <a:pos x="f281" y="f282"/>
                </a:cxn>
                <a:cxn ang="f230">
                  <a:pos x="f283" y="f284"/>
                </a:cxn>
                <a:cxn ang="f230">
                  <a:pos x="f285" y="f286"/>
                </a:cxn>
                <a:cxn ang="f230">
                  <a:pos x="f287" y="f288"/>
                </a:cxn>
                <a:cxn ang="f230">
                  <a:pos x="f289" y="f290"/>
                </a:cxn>
                <a:cxn ang="f230">
                  <a:pos x="f291" y="f292"/>
                </a:cxn>
                <a:cxn ang="f230">
                  <a:pos x="f293" y="f294"/>
                </a:cxn>
                <a:cxn ang="f230">
                  <a:pos x="f295" y="f296"/>
                </a:cxn>
                <a:cxn ang="f230">
                  <a:pos x="f297" y="f298"/>
                </a:cxn>
                <a:cxn ang="f230">
                  <a:pos x="f299" y="f300"/>
                </a:cxn>
                <a:cxn ang="f230">
                  <a:pos x="f301" y="f302"/>
                </a:cxn>
                <a:cxn ang="f230">
                  <a:pos x="f303" y="f304"/>
                </a:cxn>
                <a:cxn ang="f230">
                  <a:pos x="f305" y="f306"/>
                </a:cxn>
                <a:cxn ang="f230">
                  <a:pos x="f307" y="f308"/>
                </a:cxn>
                <a:cxn ang="f230">
                  <a:pos x="f277" y="f278"/>
                </a:cxn>
                <a:cxn ang="f230">
                  <a:pos x="f309" y="f310"/>
                </a:cxn>
                <a:cxn ang="f230">
                  <a:pos x="f311" y="f312"/>
                </a:cxn>
                <a:cxn ang="f230">
                  <a:pos x="f313" y="f314"/>
                </a:cxn>
                <a:cxn ang="f230">
                  <a:pos x="f315" y="f316"/>
                </a:cxn>
                <a:cxn ang="f230">
                  <a:pos x="f317" y="f318"/>
                </a:cxn>
                <a:cxn ang="f230">
                  <a:pos x="f309" y="f310"/>
                </a:cxn>
              </a:cxnLst>
              <a:rect l="f273" t="f276" r="f274" b="f275"/>
              <a:pathLst>
                <a:path w="2252736" h="18950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21"/>
                    <a:pt x="f91" y="f92"/>
                  </a:cubicBezTo>
                  <a:cubicBezTo>
                    <a:pt x="f93" y="f94"/>
                    <a:pt x="f95" y="f96"/>
                    <a:pt x="f97" y="f98"/>
                  </a:cubicBezTo>
                  <a:cubicBezTo>
                    <a:pt x="f99" y="f100"/>
                    <a:pt x="f101" y="f102"/>
                    <a:pt x="f8" y="f9"/>
                  </a:cubicBezTo>
                  <a:close/>
                  <a:moveTo>
                    <a:pt x="f103" y="f104"/>
                  </a:move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03" y="f104"/>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 name="Freeform: Shape 28"/>
            <p:cNvSpPr/>
            <p:nvPr/>
          </p:nvSpPr>
          <p:spPr>
            <a:xfrm flipH="1">
              <a:off x="6663443" y="2484461"/>
              <a:ext cx="2734120" cy="457538"/>
            </a:xfrm>
            <a:custGeom>
              <a:avLst/>
              <a:gdLst>
                <a:gd name="f0" fmla="val 10800000"/>
                <a:gd name="f1" fmla="val 5400000"/>
                <a:gd name="f2" fmla="val 180"/>
                <a:gd name="f3" fmla="val w"/>
                <a:gd name="f4" fmla="val h"/>
                <a:gd name="f5" fmla="val 0"/>
                <a:gd name="f6" fmla="val 3867185"/>
                <a:gd name="f7" fmla="val 647148"/>
                <a:gd name="f8" fmla="val 3866423"/>
                <a:gd name="f9" fmla="val 586441"/>
                <a:gd name="f10" fmla="val 3762506"/>
                <a:gd name="f11" fmla="val 594537"/>
                <a:gd name="f12" fmla="val 3658587"/>
                <a:gd name="f13" fmla="val 603491"/>
                <a:gd name="f14" fmla="val 3554670"/>
                <a:gd name="f15" fmla="val 610540"/>
                <a:gd name="f16" fmla="val 2857154"/>
                <a:gd name="f17" fmla="val 657498"/>
                <a:gd name="f18" fmla="val 2158972"/>
                <a:gd name="f19" fmla="val 651021"/>
                <a:gd name="f20" fmla="val 1460694"/>
                <a:gd name="f21" fmla="val 636352"/>
                <a:gd name="f22" fmla="val 1019591"/>
                <a:gd name="f23" fmla="val 627018"/>
                <a:gd name="f24" fmla="val 578584"/>
                <a:gd name="f25" fmla="val 613778"/>
                <a:gd name="f26" fmla="val 137576"/>
                <a:gd name="f27" fmla="val 604158"/>
                <a:gd name="f28" fmla="val 97571"/>
                <a:gd name="f29" fmla="val 603300"/>
                <a:gd name="f30" fmla="val 78712"/>
                <a:gd name="f31" fmla="val 591013"/>
                <a:gd name="f32" fmla="val 66805"/>
                <a:gd name="f33" fmla="val 553294"/>
                <a:gd name="f34" fmla="val 48232"/>
                <a:gd name="f35" fmla="val 494525"/>
                <a:gd name="f36" fmla="val 21657"/>
                <a:gd name="f37" fmla="val 438232"/>
                <a:gd name="f38" fmla="val 2893"/>
                <a:gd name="f39" fmla="val 379558"/>
                <a:gd name="f40" fmla="+- 0 0 2727"/>
                <a:gd name="f41" fmla="val 362127"/>
                <a:gd name="f42" fmla="+- 0 0 60"/>
                <a:gd name="f43" fmla="val 335457"/>
                <a:gd name="f44" fmla="val 10036"/>
                <a:gd name="f45" fmla="val 320694"/>
                <a:gd name="f46" fmla="val 78807"/>
                <a:gd name="f47" fmla="val 219919"/>
                <a:gd name="f48" fmla="val 149768"/>
                <a:gd name="f49" fmla="val 120478"/>
                <a:gd name="f50" fmla="val 222444"/>
                <a:gd name="f51" fmla="val 22466"/>
                <a:gd name="f52" fmla="val 232064"/>
                <a:gd name="f53" fmla="val 9417"/>
                <a:gd name="f54" fmla="val 256258"/>
                <a:gd name="f55" fmla="+- 0 0 1537"/>
                <a:gd name="f56" fmla="val 272260"/>
                <a:gd name="f57" fmla="val 177"/>
                <a:gd name="f58" fmla="val 500955"/>
                <a:gd name="f59" fmla="val 24752"/>
                <a:gd name="f60" fmla="val 729174"/>
                <a:gd name="f61" fmla="val 52851"/>
                <a:gd name="f62" fmla="val 957964"/>
                <a:gd name="f63" fmla="val 76758"/>
                <a:gd name="f64" fmla="val 995969"/>
                <a:gd name="f65" fmla="val 80759"/>
                <a:gd name="f66" fmla="val 1005399"/>
                <a:gd name="f67" fmla="val 96570"/>
                <a:gd name="f68" fmla="val 1007590"/>
                <a:gd name="f69" fmla="val 129146"/>
                <a:gd name="f70" fmla="val 1013876"/>
                <a:gd name="f71" fmla="val 224015"/>
                <a:gd name="f72" fmla="val 1022544"/>
                <a:gd name="f73" fmla="val 318694"/>
                <a:gd name="f74" fmla="val 1028068"/>
                <a:gd name="f75" fmla="val 413658"/>
                <a:gd name="f76" fmla="val 1029688"/>
                <a:gd name="f77" fmla="val 441375"/>
                <a:gd name="f78" fmla="val 1038737"/>
                <a:gd name="f79" fmla="val 451758"/>
                <a:gd name="f80" fmla="val 1067026"/>
                <a:gd name="f81" fmla="val 453758"/>
                <a:gd name="f82" fmla="val 1310771"/>
                <a:gd name="f83" fmla="val 470712"/>
                <a:gd name="f84" fmla="val 1554230"/>
                <a:gd name="f85" fmla="val 491572"/>
                <a:gd name="f86" fmla="val 1798070"/>
                <a:gd name="f87" fmla="val 506526"/>
                <a:gd name="f88" fmla="val 2461867"/>
                <a:gd name="f89" fmla="val 547294"/>
                <a:gd name="f90" fmla="val 3126236"/>
                <a:gd name="f91" fmla="val 572820"/>
                <a:gd name="f92" fmla="val 3791366"/>
                <a:gd name="f93" fmla="val 574630"/>
                <a:gd name="f94" fmla="val 3816608"/>
                <a:gd name="f95" fmla="val 574725"/>
                <a:gd name="f96" fmla="val 3841944"/>
                <a:gd name="f97" fmla="val 3866900"/>
                <a:gd name="f98" fmla="val 578440"/>
                <a:gd name="f99" fmla="val 3866614"/>
                <a:gd name="f100" fmla="val 582441"/>
                <a:gd name="f101" fmla="val 473237"/>
                <a:gd name="f102" fmla="val 300501"/>
                <a:gd name="f103" fmla="val 473428"/>
                <a:gd name="f104" fmla="val 407276"/>
                <a:gd name="f105" fmla="val 551247"/>
                <a:gd name="f106" fmla="val 490334"/>
                <a:gd name="f107" fmla="val 650497"/>
                <a:gd name="f108" fmla="val 489667"/>
                <a:gd name="f109" fmla="val 747652"/>
                <a:gd name="f110" fmla="val 489000"/>
                <a:gd name="f111" fmla="val 826615"/>
                <a:gd name="f112" fmla="val 402704"/>
                <a:gd name="f113" fmla="val 826234"/>
                <a:gd name="f114" fmla="val 297453"/>
                <a:gd name="f115" fmla="val 825948"/>
                <a:gd name="f116" fmla="val 192011"/>
                <a:gd name="f117" fmla="val 746129"/>
                <a:gd name="f118" fmla="val 106953"/>
                <a:gd name="f119" fmla="val 648307"/>
                <a:gd name="f120" fmla="val 107810"/>
                <a:gd name="f121" fmla="val 550961"/>
                <a:gd name="f122" fmla="val 108667"/>
                <a:gd name="f123" fmla="val 473047"/>
                <a:gd name="f124" fmla="val 194487"/>
                <a:gd name="f125" fmla="+- 0 0 -90"/>
                <a:gd name="f126" fmla="*/ f3 1 3867185"/>
                <a:gd name="f127" fmla="*/ f4 1 647148"/>
                <a:gd name="f128" fmla="+- f7 0 f5"/>
                <a:gd name="f129" fmla="+- f6 0 f5"/>
                <a:gd name="f130" fmla="*/ f125 f0 1"/>
                <a:gd name="f131" fmla="*/ f129 1 3867185"/>
                <a:gd name="f132" fmla="*/ f128 1 647148"/>
                <a:gd name="f133" fmla="*/ 3866423 f129 1"/>
                <a:gd name="f134" fmla="*/ 586441 f128 1"/>
                <a:gd name="f135" fmla="*/ 3554670 f129 1"/>
                <a:gd name="f136" fmla="*/ 610540 f128 1"/>
                <a:gd name="f137" fmla="*/ 1460694 f129 1"/>
                <a:gd name="f138" fmla="*/ 636352 f128 1"/>
                <a:gd name="f139" fmla="*/ 137576 f129 1"/>
                <a:gd name="f140" fmla="*/ 604158 f128 1"/>
                <a:gd name="f141" fmla="*/ 66805 f129 1"/>
                <a:gd name="f142" fmla="*/ 553294 f128 1"/>
                <a:gd name="f143" fmla="*/ 2893 f129 1"/>
                <a:gd name="f144" fmla="*/ 379558 f128 1"/>
                <a:gd name="f145" fmla="*/ 10036 f129 1"/>
                <a:gd name="f146" fmla="*/ 320694 f128 1"/>
                <a:gd name="f147" fmla="*/ 222444 f129 1"/>
                <a:gd name="f148" fmla="*/ 22466 f128 1"/>
                <a:gd name="f149" fmla="*/ 272260 f129 1"/>
                <a:gd name="f150" fmla="*/ 177 f128 1"/>
                <a:gd name="f151" fmla="*/ 957964 f129 1"/>
                <a:gd name="f152" fmla="*/ 76758 f128 1"/>
                <a:gd name="f153" fmla="*/ 1007590 f129 1"/>
                <a:gd name="f154" fmla="*/ 129146 f128 1"/>
                <a:gd name="f155" fmla="*/ 1028068 f129 1"/>
                <a:gd name="f156" fmla="*/ 413658 f128 1"/>
                <a:gd name="f157" fmla="*/ 1067026 f129 1"/>
                <a:gd name="f158" fmla="*/ 453758 f128 1"/>
                <a:gd name="f159" fmla="*/ 1798070 f129 1"/>
                <a:gd name="f160" fmla="*/ 506526 f128 1"/>
                <a:gd name="f161" fmla="*/ 3791366 f129 1"/>
                <a:gd name="f162" fmla="*/ 574630 f128 1"/>
                <a:gd name="f163" fmla="*/ 3867185 f129 1"/>
                <a:gd name="f164" fmla="*/ 473237 f129 1"/>
                <a:gd name="f165" fmla="*/ 300501 f128 1"/>
                <a:gd name="f166" fmla="*/ 650497 f129 1"/>
                <a:gd name="f167" fmla="*/ 489667 f128 1"/>
                <a:gd name="f168" fmla="*/ 826234 f129 1"/>
                <a:gd name="f169" fmla="*/ 297453 f128 1"/>
                <a:gd name="f170" fmla="*/ 648307 f129 1"/>
                <a:gd name="f171" fmla="*/ 107810 f128 1"/>
                <a:gd name="f172" fmla="*/ f130 1 f2"/>
                <a:gd name="f173" fmla="*/ f133 1 3867185"/>
                <a:gd name="f174" fmla="*/ f134 1 647148"/>
                <a:gd name="f175" fmla="*/ f135 1 3867185"/>
                <a:gd name="f176" fmla="*/ f136 1 647148"/>
                <a:gd name="f177" fmla="*/ f137 1 3867185"/>
                <a:gd name="f178" fmla="*/ f138 1 647148"/>
                <a:gd name="f179" fmla="*/ f139 1 3867185"/>
                <a:gd name="f180" fmla="*/ f140 1 647148"/>
                <a:gd name="f181" fmla="*/ f141 1 3867185"/>
                <a:gd name="f182" fmla="*/ f142 1 647148"/>
                <a:gd name="f183" fmla="*/ f143 1 3867185"/>
                <a:gd name="f184" fmla="*/ f144 1 647148"/>
                <a:gd name="f185" fmla="*/ f145 1 3867185"/>
                <a:gd name="f186" fmla="*/ f146 1 647148"/>
                <a:gd name="f187" fmla="*/ f147 1 3867185"/>
                <a:gd name="f188" fmla="*/ f148 1 647148"/>
                <a:gd name="f189" fmla="*/ f149 1 3867185"/>
                <a:gd name="f190" fmla="*/ f150 1 647148"/>
                <a:gd name="f191" fmla="*/ f151 1 3867185"/>
                <a:gd name="f192" fmla="*/ f152 1 647148"/>
                <a:gd name="f193" fmla="*/ f153 1 3867185"/>
                <a:gd name="f194" fmla="*/ f154 1 647148"/>
                <a:gd name="f195" fmla="*/ f155 1 3867185"/>
                <a:gd name="f196" fmla="*/ f156 1 647148"/>
                <a:gd name="f197" fmla="*/ f157 1 3867185"/>
                <a:gd name="f198" fmla="*/ f158 1 647148"/>
                <a:gd name="f199" fmla="*/ f159 1 3867185"/>
                <a:gd name="f200" fmla="*/ f160 1 647148"/>
                <a:gd name="f201" fmla="*/ f161 1 3867185"/>
                <a:gd name="f202" fmla="*/ f162 1 647148"/>
                <a:gd name="f203" fmla="*/ f163 1 3867185"/>
                <a:gd name="f204" fmla="*/ f164 1 3867185"/>
                <a:gd name="f205" fmla="*/ f165 1 647148"/>
                <a:gd name="f206" fmla="*/ f166 1 3867185"/>
                <a:gd name="f207" fmla="*/ f167 1 647148"/>
                <a:gd name="f208" fmla="*/ f168 1 3867185"/>
                <a:gd name="f209" fmla="*/ f169 1 647148"/>
                <a:gd name="f210" fmla="*/ f170 1 3867185"/>
                <a:gd name="f211" fmla="*/ f171 1 647148"/>
                <a:gd name="f212" fmla="*/ f5 1 f131"/>
                <a:gd name="f213" fmla="*/ f6 1 f131"/>
                <a:gd name="f214" fmla="*/ f5 1 f132"/>
                <a:gd name="f215" fmla="*/ f7 1 f132"/>
                <a:gd name="f216" fmla="+- f172 0 f1"/>
                <a:gd name="f217" fmla="*/ f173 1 f131"/>
                <a:gd name="f218" fmla="*/ f174 1 f132"/>
                <a:gd name="f219" fmla="*/ f175 1 f131"/>
                <a:gd name="f220" fmla="*/ f176 1 f132"/>
                <a:gd name="f221" fmla="*/ f177 1 f131"/>
                <a:gd name="f222" fmla="*/ f178 1 f132"/>
                <a:gd name="f223" fmla="*/ f179 1 f131"/>
                <a:gd name="f224" fmla="*/ f180 1 f132"/>
                <a:gd name="f225" fmla="*/ f181 1 f131"/>
                <a:gd name="f226" fmla="*/ f182 1 f132"/>
                <a:gd name="f227" fmla="*/ f183 1 f131"/>
                <a:gd name="f228" fmla="*/ f184 1 f132"/>
                <a:gd name="f229" fmla="*/ f185 1 f131"/>
                <a:gd name="f230" fmla="*/ f186 1 f132"/>
                <a:gd name="f231" fmla="*/ f187 1 f131"/>
                <a:gd name="f232" fmla="*/ f188 1 f132"/>
                <a:gd name="f233" fmla="*/ f189 1 f131"/>
                <a:gd name="f234" fmla="*/ f190 1 f132"/>
                <a:gd name="f235" fmla="*/ f191 1 f131"/>
                <a:gd name="f236" fmla="*/ f192 1 f132"/>
                <a:gd name="f237" fmla="*/ f193 1 f131"/>
                <a:gd name="f238" fmla="*/ f194 1 f132"/>
                <a:gd name="f239" fmla="*/ f195 1 f131"/>
                <a:gd name="f240" fmla="*/ f196 1 f132"/>
                <a:gd name="f241" fmla="*/ f197 1 f131"/>
                <a:gd name="f242" fmla="*/ f198 1 f132"/>
                <a:gd name="f243" fmla="*/ f199 1 f131"/>
                <a:gd name="f244" fmla="*/ f200 1 f132"/>
                <a:gd name="f245" fmla="*/ f201 1 f131"/>
                <a:gd name="f246" fmla="*/ f202 1 f132"/>
                <a:gd name="f247" fmla="*/ f203 1 f131"/>
                <a:gd name="f248" fmla="*/ f204 1 f131"/>
                <a:gd name="f249" fmla="*/ f205 1 f132"/>
                <a:gd name="f250" fmla="*/ f206 1 f131"/>
                <a:gd name="f251" fmla="*/ f207 1 f132"/>
                <a:gd name="f252" fmla="*/ f208 1 f131"/>
                <a:gd name="f253" fmla="*/ f209 1 f132"/>
                <a:gd name="f254" fmla="*/ f210 1 f131"/>
                <a:gd name="f255" fmla="*/ f211 1 f132"/>
                <a:gd name="f256" fmla="*/ f212 f126 1"/>
                <a:gd name="f257" fmla="*/ f213 f126 1"/>
                <a:gd name="f258" fmla="*/ f215 f127 1"/>
                <a:gd name="f259" fmla="*/ f214 f127 1"/>
                <a:gd name="f260" fmla="*/ f217 f126 1"/>
                <a:gd name="f261" fmla="*/ f218 f127 1"/>
                <a:gd name="f262" fmla="*/ f219 f126 1"/>
                <a:gd name="f263" fmla="*/ f220 f127 1"/>
                <a:gd name="f264" fmla="*/ f221 f126 1"/>
                <a:gd name="f265" fmla="*/ f222 f127 1"/>
                <a:gd name="f266" fmla="*/ f223 f126 1"/>
                <a:gd name="f267" fmla="*/ f224 f127 1"/>
                <a:gd name="f268" fmla="*/ f225 f126 1"/>
                <a:gd name="f269" fmla="*/ f226 f127 1"/>
                <a:gd name="f270" fmla="*/ f227 f126 1"/>
                <a:gd name="f271" fmla="*/ f228 f127 1"/>
                <a:gd name="f272" fmla="*/ f229 f126 1"/>
                <a:gd name="f273" fmla="*/ f230 f127 1"/>
                <a:gd name="f274" fmla="*/ f231 f126 1"/>
                <a:gd name="f275" fmla="*/ f232 f127 1"/>
                <a:gd name="f276" fmla="*/ f233 f126 1"/>
                <a:gd name="f277" fmla="*/ f234 f127 1"/>
                <a:gd name="f278" fmla="*/ f235 f126 1"/>
                <a:gd name="f279" fmla="*/ f236 f127 1"/>
                <a:gd name="f280" fmla="*/ f237 f126 1"/>
                <a:gd name="f281" fmla="*/ f238 f127 1"/>
                <a:gd name="f282" fmla="*/ f239 f126 1"/>
                <a:gd name="f283" fmla="*/ f240 f127 1"/>
                <a:gd name="f284" fmla="*/ f241 f126 1"/>
                <a:gd name="f285" fmla="*/ f242 f127 1"/>
                <a:gd name="f286" fmla="*/ f243 f126 1"/>
                <a:gd name="f287" fmla="*/ f244 f127 1"/>
                <a:gd name="f288" fmla="*/ f245 f126 1"/>
                <a:gd name="f289" fmla="*/ f246 f127 1"/>
                <a:gd name="f290" fmla="*/ f247 f126 1"/>
                <a:gd name="f291" fmla="*/ f248 f126 1"/>
                <a:gd name="f292" fmla="*/ f249 f127 1"/>
                <a:gd name="f293" fmla="*/ f250 f126 1"/>
                <a:gd name="f294" fmla="*/ f251 f127 1"/>
                <a:gd name="f295" fmla="*/ f252 f126 1"/>
                <a:gd name="f296" fmla="*/ f253 f127 1"/>
                <a:gd name="f297" fmla="*/ f254 f126 1"/>
                <a:gd name="f298" fmla="*/ f255 f127 1"/>
              </a:gdLst>
              <a:ahLst/>
              <a:cxnLst>
                <a:cxn ang="3cd4">
                  <a:pos x="hc" y="t"/>
                </a:cxn>
                <a:cxn ang="0">
                  <a:pos x="r" y="vc"/>
                </a:cxn>
                <a:cxn ang="cd4">
                  <a:pos x="hc" y="b"/>
                </a:cxn>
                <a:cxn ang="cd2">
                  <a:pos x="l" y="vc"/>
                </a:cxn>
                <a:cxn ang="f216">
                  <a:pos x="f260" y="f261"/>
                </a:cxn>
                <a:cxn ang="f216">
                  <a:pos x="f262" y="f263"/>
                </a:cxn>
                <a:cxn ang="f216">
                  <a:pos x="f264" y="f265"/>
                </a:cxn>
                <a:cxn ang="f216">
                  <a:pos x="f266" y="f267"/>
                </a:cxn>
                <a:cxn ang="f216">
                  <a:pos x="f268" y="f269"/>
                </a:cxn>
                <a:cxn ang="f216">
                  <a:pos x="f270" y="f271"/>
                </a:cxn>
                <a:cxn ang="f216">
                  <a:pos x="f272" y="f273"/>
                </a:cxn>
                <a:cxn ang="f216">
                  <a:pos x="f274" y="f275"/>
                </a:cxn>
                <a:cxn ang="f216">
                  <a:pos x="f276" y="f277"/>
                </a:cxn>
                <a:cxn ang="f216">
                  <a:pos x="f278" y="f279"/>
                </a:cxn>
                <a:cxn ang="f216">
                  <a:pos x="f280" y="f281"/>
                </a:cxn>
                <a:cxn ang="f216">
                  <a:pos x="f282" y="f283"/>
                </a:cxn>
                <a:cxn ang="f216">
                  <a:pos x="f284" y="f285"/>
                </a:cxn>
                <a:cxn ang="f216">
                  <a:pos x="f286" y="f287"/>
                </a:cxn>
                <a:cxn ang="f216">
                  <a:pos x="f288" y="f289"/>
                </a:cxn>
                <a:cxn ang="f216">
                  <a:pos x="f290" y="f289"/>
                </a:cxn>
                <a:cxn ang="f216">
                  <a:pos x="f260" y="f261"/>
                </a:cxn>
                <a:cxn ang="f216">
                  <a:pos x="f291" y="f292"/>
                </a:cxn>
                <a:cxn ang="f216">
                  <a:pos x="f293" y="f294"/>
                </a:cxn>
                <a:cxn ang="f216">
                  <a:pos x="f295" y="f296"/>
                </a:cxn>
                <a:cxn ang="f216">
                  <a:pos x="f297" y="f298"/>
                </a:cxn>
                <a:cxn ang="f216">
                  <a:pos x="f291" y="f292"/>
                </a:cxn>
              </a:cxnLst>
              <a:rect l="f256" t="f259" r="f257" b="f258"/>
              <a:pathLst>
                <a:path w="3867185" h="64714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3"/>
                    <a:pt x="f6" y="f93"/>
                  </a:cubicBezTo>
                  <a:cubicBezTo>
                    <a:pt x="f97" y="f98"/>
                    <a:pt x="f99" y="f100"/>
                    <a:pt x="f8" y="f9"/>
                  </a:cubicBezTo>
                  <a:close/>
                  <a:moveTo>
                    <a:pt x="f101" y="f102"/>
                  </a:moveTo>
                  <a:cubicBezTo>
                    <a:pt x="f103" y="f104"/>
                    <a:pt x="f105" y="f106"/>
                    <a:pt x="f107" y="f108"/>
                  </a:cubicBezTo>
                  <a:cubicBezTo>
                    <a:pt x="f109" y="f110"/>
                    <a:pt x="f111" y="f112"/>
                    <a:pt x="f113" y="f114"/>
                  </a:cubicBezTo>
                  <a:cubicBezTo>
                    <a:pt x="f115" y="f116"/>
                    <a:pt x="f117" y="f118"/>
                    <a:pt x="f119" y="f120"/>
                  </a:cubicBezTo>
                  <a:cubicBezTo>
                    <a:pt x="f121" y="f122"/>
                    <a:pt x="f123" y="f124"/>
                    <a:pt x="f101" y="f102"/>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 name="Freeform: Shape 29"/>
            <p:cNvSpPr/>
            <p:nvPr/>
          </p:nvSpPr>
          <p:spPr>
            <a:xfrm flipH="1">
              <a:off x="6601355" y="2544793"/>
              <a:ext cx="2074545" cy="334057"/>
            </a:xfrm>
            <a:custGeom>
              <a:avLst/>
              <a:gdLst>
                <a:gd name="f0" fmla="val 10800000"/>
                <a:gd name="f1" fmla="val 5400000"/>
                <a:gd name="f2" fmla="val 180"/>
                <a:gd name="f3" fmla="val w"/>
                <a:gd name="f4" fmla="val h"/>
                <a:gd name="f5" fmla="val 0"/>
                <a:gd name="f6" fmla="val 2934271"/>
                <a:gd name="f7" fmla="val 472497"/>
                <a:gd name="f8" fmla="val 983361"/>
                <a:gd name="f9" fmla="val 137446"/>
                <a:gd name="f10" fmla="val 1956721"/>
                <a:gd name="f11" fmla="val 273558"/>
                <a:gd name="f12" fmla="val 2934272"/>
                <a:gd name="f13" fmla="val 410242"/>
                <a:gd name="f14" fmla="val 2912745"/>
                <a:gd name="f15" fmla="val 451961"/>
                <a:gd name="f16" fmla="val 2889028"/>
                <a:gd name="f17" fmla="val 473773"/>
                <a:gd name="f18" fmla="val 2843498"/>
                <a:gd name="f19" fmla="val 472440"/>
                <a:gd name="f20" fmla="val 2281904"/>
                <a:gd name="f21" fmla="val 455771"/>
                <a:gd name="f22" fmla="val 1720120"/>
                <a:gd name="f23" fmla="val 445294"/>
                <a:gd name="f24" fmla="val 1158812"/>
                <a:gd name="f25" fmla="val 423100"/>
                <a:gd name="f26" fmla="val 797433"/>
                <a:gd name="f27" fmla="val 408813"/>
                <a:gd name="f28" fmla="val 436626"/>
                <a:gd name="f29" fmla="val 377761"/>
                <a:gd name="f30" fmla="val 75533"/>
                <a:gd name="f31" fmla="val 355378"/>
                <a:gd name="f32" fmla="val 41243"/>
                <a:gd name="f33" fmla="val 353282"/>
                <a:gd name="f34" fmla="val 24860"/>
                <a:gd name="f35" fmla="val 344234"/>
                <a:gd name="f36" fmla="val 22860"/>
                <a:gd name="f37" fmla="val 306610"/>
                <a:gd name="f38" fmla="val 17526"/>
                <a:gd name="f39" fmla="val 207454"/>
                <a:gd name="f40" fmla="val 8382"/>
                <a:gd name="f41" fmla="val 108490"/>
                <a:gd name="f42" fmla="+- 0 0 -90"/>
                <a:gd name="f43" fmla="*/ f3 1 2934271"/>
                <a:gd name="f44" fmla="*/ f4 1 472497"/>
                <a:gd name="f45" fmla="+- f7 0 f5"/>
                <a:gd name="f46" fmla="+- f6 0 f5"/>
                <a:gd name="f47" fmla="*/ f42 f0 1"/>
                <a:gd name="f48" fmla="*/ f46 1 2934271"/>
                <a:gd name="f49" fmla="*/ f45 1 472497"/>
                <a:gd name="f50" fmla="*/ 0 f46 1"/>
                <a:gd name="f51" fmla="*/ 0 f45 1"/>
                <a:gd name="f52" fmla="*/ 2934272 f46 1"/>
                <a:gd name="f53" fmla="*/ 410242 f45 1"/>
                <a:gd name="f54" fmla="*/ 2843498 f46 1"/>
                <a:gd name="f55" fmla="*/ 472440 f45 1"/>
                <a:gd name="f56" fmla="*/ 1158812 f46 1"/>
                <a:gd name="f57" fmla="*/ 423100 f45 1"/>
                <a:gd name="f58" fmla="*/ 75533 f46 1"/>
                <a:gd name="f59" fmla="*/ 355378 f45 1"/>
                <a:gd name="f60" fmla="*/ 22860 f46 1"/>
                <a:gd name="f61" fmla="*/ 306610 f45 1"/>
                <a:gd name="f62" fmla="*/ f47 1 f2"/>
                <a:gd name="f63" fmla="*/ f50 1 2934271"/>
                <a:gd name="f64" fmla="*/ f51 1 472497"/>
                <a:gd name="f65" fmla="*/ f52 1 2934271"/>
                <a:gd name="f66" fmla="*/ f53 1 472497"/>
                <a:gd name="f67" fmla="*/ f54 1 2934271"/>
                <a:gd name="f68" fmla="*/ f55 1 472497"/>
                <a:gd name="f69" fmla="*/ f56 1 2934271"/>
                <a:gd name="f70" fmla="*/ f57 1 472497"/>
                <a:gd name="f71" fmla="*/ f58 1 2934271"/>
                <a:gd name="f72" fmla="*/ f59 1 472497"/>
                <a:gd name="f73" fmla="*/ f60 1 2934271"/>
                <a:gd name="f74" fmla="*/ f61 1 472497"/>
                <a:gd name="f75" fmla="*/ f5 1 f48"/>
                <a:gd name="f76" fmla="*/ f6 1 f48"/>
                <a:gd name="f77" fmla="*/ f5 1 f49"/>
                <a:gd name="f78" fmla="*/ f7 1 f49"/>
                <a:gd name="f79" fmla="+- f62 0 f1"/>
                <a:gd name="f80" fmla="*/ f63 1 f48"/>
                <a:gd name="f81" fmla="*/ f64 1 f49"/>
                <a:gd name="f82" fmla="*/ f65 1 f48"/>
                <a:gd name="f83" fmla="*/ f66 1 f49"/>
                <a:gd name="f84" fmla="*/ f67 1 f48"/>
                <a:gd name="f85" fmla="*/ f68 1 f49"/>
                <a:gd name="f86" fmla="*/ f69 1 f48"/>
                <a:gd name="f87" fmla="*/ f70 1 f49"/>
                <a:gd name="f88" fmla="*/ f71 1 f48"/>
                <a:gd name="f89" fmla="*/ f72 1 f49"/>
                <a:gd name="f90" fmla="*/ f73 1 f48"/>
                <a:gd name="f91" fmla="*/ f74 1 f49"/>
                <a:gd name="f92" fmla="*/ f75 f43 1"/>
                <a:gd name="f93" fmla="*/ f76 f43 1"/>
                <a:gd name="f94" fmla="*/ f78 f44 1"/>
                <a:gd name="f95" fmla="*/ f77 f44 1"/>
                <a:gd name="f96" fmla="*/ f80 f43 1"/>
                <a:gd name="f97" fmla="*/ f81 f44 1"/>
                <a:gd name="f98" fmla="*/ f82 f43 1"/>
                <a:gd name="f99" fmla="*/ f83 f44 1"/>
                <a:gd name="f100" fmla="*/ f84 f43 1"/>
                <a:gd name="f101" fmla="*/ f85 f44 1"/>
                <a:gd name="f102" fmla="*/ f86 f43 1"/>
                <a:gd name="f103" fmla="*/ f87 f44 1"/>
                <a:gd name="f104" fmla="*/ f88 f43 1"/>
                <a:gd name="f105" fmla="*/ f89 f44 1"/>
                <a:gd name="f106" fmla="*/ f90 f43 1"/>
                <a:gd name="f107" fmla="*/ f91 f44 1"/>
              </a:gdLst>
              <a:ahLst/>
              <a:cxnLst>
                <a:cxn ang="3cd4">
                  <a:pos x="hc" y="t"/>
                </a:cxn>
                <a:cxn ang="0">
                  <a:pos x="r" y="vc"/>
                </a:cxn>
                <a:cxn ang="cd4">
                  <a:pos x="hc" y="b"/>
                </a:cxn>
                <a:cxn ang="cd2">
                  <a:pos x="l" y="vc"/>
                </a:cxn>
                <a:cxn ang="f79">
                  <a:pos x="f96" y="f97"/>
                </a:cxn>
                <a:cxn ang="f79">
                  <a:pos x="f98" y="f99"/>
                </a:cxn>
                <a:cxn ang="f79">
                  <a:pos x="f100" y="f101"/>
                </a:cxn>
                <a:cxn ang="f79">
                  <a:pos x="f102" y="f103"/>
                </a:cxn>
                <a:cxn ang="f79">
                  <a:pos x="f104" y="f105"/>
                </a:cxn>
                <a:cxn ang="f79">
                  <a:pos x="f106" y="f107"/>
                </a:cxn>
                <a:cxn ang="f79">
                  <a:pos x="f96" y="f97"/>
                </a:cxn>
              </a:cxnLst>
              <a:rect l="f92" t="f95" r="f93" b="f94"/>
              <a:pathLst>
                <a:path w="2934271" h="472497">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5" y="f5"/>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 name="Freeform: Shape 30"/>
            <p:cNvSpPr/>
            <p:nvPr/>
          </p:nvSpPr>
          <p:spPr>
            <a:xfrm flipH="1">
              <a:off x="9012344" y="2927899"/>
              <a:ext cx="314754" cy="103327"/>
            </a:xfrm>
            <a:custGeom>
              <a:avLst/>
              <a:gdLst>
                <a:gd name="f0" fmla="val 10800000"/>
                <a:gd name="f1" fmla="val 5400000"/>
                <a:gd name="f2" fmla="val 180"/>
                <a:gd name="f3" fmla="val w"/>
                <a:gd name="f4" fmla="val h"/>
                <a:gd name="f5" fmla="val 0"/>
                <a:gd name="f6" fmla="val 445198"/>
                <a:gd name="f7" fmla="val 146153"/>
                <a:gd name="f8" fmla="val 445199"/>
                <a:gd name="f9" fmla="val 15430"/>
                <a:gd name="f10" fmla="val 331946"/>
                <a:gd name="f11" fmla="val 58960"/>
                <a:gd name="f12" fmla="val 218789"/>
                <a:gd name="f13" fmla="val 102870"/>
                <a:gd name="f14" fmla="val 105156"/>
                <a:gd name="f15" fmla="val 145351"/>
                <a:gd name="f16" fmla="val 97727"/>
                <a:gd name="f17" fmla="val 148114"/>
                <a:gd name="f18" fmla="val 81534"/>
                <a:gd name="f19" fmla="val 143351"/>
                <a:gd name="f20" fmla="val 77724"/>
                <a:gd name="f21" fmla="val 137065"/>
                <a:gd name="f22" fmla="val 51054"/>
                <a:gd name="f23" fmla="val 93059"/>
                <a:gd name="f24" fmla="val 26670"/>
                <a:gd name="f25" fmla="val 47720"/>
                <a:gd name="f26" fmla="val 153067"/>
                <a:gd name="f27" fmla="val 298037"/>
                <a:gd name="f28" fmla="val 442913"/>
                <a:gd name="f29" fmla="val 443579"/>
                <a:gd name="f30" fmla="val 5143"/>
                <a:gd name="f31" fmla="val 444341"/>
                <a:gd name="f32" fmla="val 10287"/>
                <a:gd name="f33" fmla="+- 0 0 -90"/>
                <a:gd name="f34" fmla="*/ f3 1 445198"/>
                <a:gd name="f35" fmla="*/ f4 1 146153"/>
                <a:gd name="f36" fmla="+- f7 0 f5"/>
                <a:gd name="f37" fmla="+- f6 0 f5"/>
                <a:gd name="f38" fmla="*/ f33 f0 1"/>
                <a:gd name="f39" fmla="*/ f37 1 445198"/>
                <a:gd name="f40" fmla="*/ f36 1 146153"/>
                <a:gd name="f41" fmla="*/ 445199 f37 1"/>
                <a:gd name="f42" fmla="*/ 15430 f36 1"/>
                <a:gd name="f43" fmla="*/ 105156 f37 1"/>
                <a:gd name="f44" fmla="*/ 145351 f36 1"/>
                <a:gd name="f45" fmla="*/ 77724 f37 1"/>
                <a:gd name="f46" fmla="*/ 137065 f36 1"/>
                <a:gd name="f47" fmla="*/ 0 f37 1"/>
                <a:gd name="f48" fmla="*/ 0 f36 1"/>
                <a:gd name="f49" fmla="*/ 442913 f37 1"/>
                <a:gd name="f50" fmla="*/ f38 1 f2"/>
                <a:gd name="f51" fmla="*/ f41 1 445198"/>
                <a:gd name="f52" fmla="*/ f42 1 146153"/>
                <a:gd name="f53" fmla="*/ f43 1 445198"/>
                <a:gd name="f54" fmla="*/ f44 1 146153"/>
                <a:gd name="f55" fmla="*/ f45 1 445198"/>
                <a:gd name="f56" fmla="*/ f46 1 146153"/>
                <a:gd name="f57" fmla="*/ f47 1 445198"/>
                <a:gd name="f58" fmla="*/ f48 1 146153"/>
                <a:gd name="f59" fmla="*/ f49 1 445198"/>
                <a:gd name="f60" fmla="*/ f5 1 f39"/>
                <a:gd name="f61" fmla="*/ f6 1 f39"/>
                <a:gd name="f62" fmla="*/ f5 1 f40"/>
                <a:gd name="f63" fmla="*/ f7 1 f40"/>
                <a:gd name="f64" fmla="+- f50 0 f1"/>
                <a:gd name="f65" fmla="*/ f51 1 f39"/>
                <a:gd name="f66" fmla="*/ f52 1 f40"/>
                <a:gd name="f67" fmla="*/ f53 1 f39"/>
                <a:gd name="f68" fmla="*/ f54 1 f40"/>
                <a:gd name="f69" fmla="*/ f55 1 f39"/>
                <a:gd name="f70" fmla="*/ f56 1 f40"/>
                <a:gd name="f71" fmla="*/ f57 1 f39"/>
                <a:gd name="f72" fmla="*/ f58 1 f40"/>
                <a:gd name="f73" fmla="*/ f59 1 f39"/>
                <a:gd name="f74" fmla="*/ f60 f34 1"/>
                <a:gd name="f75" fmla="*/ f61 f34 1"/>
                <a:gd name="f76" fmla="*/ f63 f35 1"/>
                <a:gd name="f77" fmla="*/ f62 f35 1"/>
                <a:gd name="f78" fmla="*/ f65 f34 1"/>
                <a:gd name="f79" fmla="*/ f66 f35 1"/>
                <a:gd name="f80" fmla="*/ f67 f34 1"/>
                <a:gd name="f81" fmla="*/ f68 f35 1"/>
                <a:gd name="f82" fmla="*/ f69 f34 1"/>
                <a:gd name="f83" fmla="*/ f70 f35 1"/>
                <a:gd name="f84" fmla="*/ f71 f34 1"/>
                <a:gd name="f85" fmla="*/ f72 f35 1"/>
                <a:gd name="f86" fmla="*/ f73 f34 1"/>
              </a:gdLst>
              <a:ahLst/>
              <a:cxnLst>
                <a:cxn ang="3cd4">
                  <a:pos x="hc" y="t"/>
                </a:cxn>
                <a:cxn ang="0">
                  <a:pos x="r" y="vc"/>
                </a:cxn>
                <a:cxn ang="cd4">
                  <a:pos x="hc" y="b"/>
                </a:cxn>
                <a:cxn ang="cd2">
                  <a:pos x="l" y="vc"/>
                </a:cxn>
                <a:cxn ang="f64">
                  <a:pos x="f78" y="f79"/>
                </a:cxn>
                <a:cxn ang="f64">
                  <a:pos x="f80" y="f81"/>
                </a:cxn>
                <a:cxn ang="f64">
                  <a:pos x="f82" y="f83"/>
                </a:cxn>
                <a:cxn ang="f64">
                  <a:pos x="f84" y="f85"/>
                </a:cxn>
                <a:cxn ang="f64">
                  <a:pos x="f86" y="f85"/>
                </a:cxn>
                <a:cxn ang="f64">
                  <a:pos x="f78" y="f79"/>
                </a:cxn>
              </a:cxnLst>
              <a:rect l="f74" t="f77" r="f75" b="f76"/>
              <a:pathLst>
                <a:path w="445198" h="146153">
                  <a:moveTo>
                    <a:pt x="f8" y="f9"/>
                  </a:moveTo>
                  <a:cubicBezTo>
                    <a:pt x="f10" y="f11"/>
                    <a:pt x="f12" y="f13"/>
                    <a:pt x="f14" y="f15"/>
                  </a:cubicBezTo>
                  <a:cubicBezTo>
                    <a:pt x="f16" y="f17"/>
                    <a:pt x="f18" y="f19"/>
                    <a:pt x="f20" y="f21"/>
                  </a:cubicBezTo>
                  <a:cubicBezTo>
                    <a:pt x="f22" y="f23"/>
                    <a:pt x="f24" y="f25"/>
                    <a:pt x="f5" y="f5"/>
                  </a:cubicBezTo>
                  <a:cubicBezTo>
                    <a:pt x="f26" y="f5"/>
                    <a:pt x="f27" y="f5"/>
                    <a:pt x="f28" y="f5"/>
                  </a:cubicBezTo>
                  <a:cubicBezTo>
                    <a:pt x="f29" y="f30"/>
                    <a:pt x="f31" y="f32"/>
                    <a:pt x="f8" y="f9"/>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1" name="Freeform: Shape 33"/>
            <p:cNvSpPr/>
            <p:nvPr/>
          </p:nvSpPr>
          <p:spPr>
            <a:xfrm flipH="1">
              <a:off x="8813416" y="2560676"/>
              <a:ext cx="249567" cy="269985"/>
            </a:xfrm>
            <a:custGeom>
              <a:avLst/>
              <a:gdLst>
                <a:gd name="f0" fmla="val 10800000"/>
                <a:gd name="f1" fmla="val 5400000"/>
                <a:gd name="f2" fmla="val 180"/>
                <a:gd name="f3" fmla="val w"/>
                <a:gd name="f4" fmla="val h"/>
                <a:gd name="f5" fmla="val 0"/>
                <a:gd name="f6" fmla="val 352997"/>
                <a:gd name="f7" fmla="val 381867"/>
                <a:gd name="f8" fmla="val 192697"/>
                <a:gd name="f9" fmla="+- 0 0 190"/>
                <a:gd name="f10" fmla="val 86684"/>
                <a:gd name="f11" fmla="val 77724"/>
                <a:gd name="f12" fmla="val 959"/>
                <a:gd name="f13" fmla="val 175070"/>
                <a:gd name="f14" fmla="val 6"/>
                <a:gd name="f15" fmla="val 272892"/>
                <a:gd name="f16" fmla="+- 0 0 851"/>
                <a:gd name="f17" fmla="val 352616"/>
                <a:gd name="f18" fmla="val 84112"/>
                <a:gd name="f19" fmla="val 189649"/>
                <a:gd name="f20" fmla="val 353283"/>
                <a:gd name="f21" fmla="val 294901"/>
                <a:gd name="f22" fmla="val 274416"/>
                <a:gd name="f23" fmla="val 381292"/>
                <a:gd name="f24" fmla="val 177261"/>
                <a:gd name="f25" fmla="val 381864"/>
                <a:gd name="f26" fmla="val 78010"/>
                <a:gd name="f27" fmla="val 382530"/>
                <a:gd name="f28" fmla="val 191"/>
                <a:gd name="f29" fmla="val 299472"/>
                <a:gd name="f30" fmla="val 167736"/>
                <a:gd name="f31" fmla="val 361671"/>
                <a:gd name="f32" fmla="val 154020"/>
                <a:gd name="f33" fmla="val 250228"/>
                <a:gd name="f34" fmla="val 140875"/>
                <a:gd name="f35" fmla="val 143358"/>
                <a:gd name="f36" fmla="val 127636"/>
                <a:gd name="f37" fmla="val 35344"/>
                <a:gd name="f38" fmla="val 55436"/>
                <a:gd name="f39" fmla="val 55156"/>
                <a:gd name="f40" fmla="val 12097"/>
                <a:gd name="f41" fmla="val 123927"/>
                <a:gd name="f42" fmla="val 16669"/>
                <a:gd name="f43" fmla="val 202127"/>
                <a:gd name="f44" fmla="val 21622"/>
                <a:gd name="f45" fmla="val 288233"/>
                <a:gd name="f46" fmla="val 74296"/>
                <a:gd name="f47" fmla="val 347479"/>
                <a:gd name="f48" fmla="val 184500"/>
                <a:gd name="f49" fmla="val 20962"/>
                <a:gd name="f50" fmla="val 198882"/>
                <a:gd name="f51" fmla="val 132118"/>
                <a:gd name="f52" fmla="val 212789"/>
                <a:gd name="f53" fmla="val 238893"/>
                <a:gd name="f54" fmla="val 226696"/>
                <a:gd name="f55" fmla="val 346717"/>
                <a:gd name="f56" fmla="val 298895"/>
                <a:gd name="f57" fmla="val 326238"/>
                <a:gd name="f58" fmla="val 342615"/>
                <a:gd name="f59" fmla="val 252895"/>
                <a:gd name="f60" fmla="val 334899"/>
                <a:gd name="f61" fmla="val 173838"/>
                <a:gd name="f62" fmla="val 326517"/>
                <a:gd name="f63" fmla="val 88399"/>
                <a:gd name="f64" fmla="val 30867"/>
                <a:gd name="f65" fmla="val 165545"/>
                <a:gd name="f66" fmla="val 22485"/>
                <a:gd name="f67" fmla="val 158020"/>
                <a:gd name="f68" fmla="val 23247"/>
                <a:gd name="f69" fmla="val 150496"/>
                <a:gd name="f70" fmla="val 24105"/>
                <a:gd name="f71" fmla="val 142971"/>
                <a:gd name="f72" fmla="val 24867"/>
                <a:gd name="f73" fmla="val 157544"/>
                <a:gd name="f74" fmla="val 136785"/>
                <a:gd name="f75" fmla="val 172213"/>
                <a:gd name="f76" fmla="val 248704"/>
                <a:gd name="f77" fmla="val 186786"/>
                <a:gd name="f78" fmla="val 360623"/>
                <a:gd name="f79" fmla="val 194120"/>
                <a:gd name="f80" fmla="val 359671"/>
                <a:gd name="f81" fmla="val 201549"/>
                <a:gd name="f82" fmla="val 358623"/>
                <a:gd name="f83" fmla="val 208884"/>
                <a:gd name="f84" fmla="val 357670"/>
                <a:gd name="f85" fmla="val 194406"/>
                <a:gd name="f86" fmla="val 246037"/>
                <a:gd name="f87" fmla="val 179928"/>
                <a:gd name="f88" fmla="val 134214"/>
                <a:gd name="f89" fmla="+- 0 0 -90"/>
                <a:gd name="f90" fmla="*/ f3 1 352997"/>
                <a:gd name="f91" fmla="*/ f4 1 381867"/>
                <a:gd name="f92" fmla="+- f7 0 f5"/>
                <a:gd name="f93" fmla="+- f6 0 f5"/>
                <a:gd name="f94" fmla="*/ f89 f0 1"/>
                <a:gd name="f95" fmla="*/ f93 1 352997"/>
                <a:gd name="f96" fmla="*/ f92 1 381867"/>
                <a:gd name="f97" fmla="*/ 0 f93 1"/>
                <a:gd name="f98" fmla="*/ 192697 f92 1"/>
                <a:gd name="f99" fmla="*/ 175070 f93 1"/>
                <a:gd name="f100" fmla="*/ 6 f92 1"/>
                <a:gd name="f101" fmla="*/ 352997 f93 1"/>
                <a:gd name="f102" fmla="*/ 189649 f92 1"/>
                <a:gd name="f103" fmla="*/ 177261 f93 1"/>
                <a:gd name="f104" fmla="*/ 381864 f92 1"/>
                <a:gd name="f105" fmla="*/ 167736 f93 1"/>
                <a:gd name="f106" fmla="*/ 361671 f92 1"/>
                <a:gd name="f107" fmla="*/ 127636 f93 1"/>
                <a:gd name="f108" fmla="*/ 35344 f92 1"/>
                <a:gd name="f109" fmla="*/ 16669 f93 1"/>
                <a:gd name="f110" fmla="*/ 202127 f92 1"/>
                <a:gd name="f111" fmla="*/ 184500 f93 1"/>
                <a:gd name="f112" fmla="*/ 20962 f92 1"/>
                <a:gd name="f113" fmla="*/ 226696 f93 1"/>
                <a:gd name="f114" fmla="*/ 346717 f92 1"/>
                <a:gd name="f115" fmla="*/ 334899 f93 1"/>
                <a:gd name="f116" fmla="*/ 173838 f92 1"/>
                <a:gd name="f117" fmla="*/ 165545 f93 1"/>
                <a:gd name="f118" fmla="*/ 22485 f92 1"/>
                <a:gd name="f119" fmla="*/ 142971 f93 1"/>
                <a:gd name="f120" fmla="*/ 24867 f92 1"/>
                <a:gd name="f121" fmla="*/ 186786 f93 1"/>
                <a:gd name="f122" fmla="*/ 360623 f92 1"/>
                <a:gd name="f123" fmla="*/ 208884 f93 1"/>
                <a:gd name="f124" fmla="*/ 357670 f92 1"/>
                <a:gd name="f125" fmla="*/ f94 1 f2"/>
                <a:gd name="f126" fmla="*/ f97 1 352997"/>
                <a:gd name="f127" fmla="*/ f98 1 381867"/>
                <a:gd name="f128" fmla="*/ f99 1 352997"/>
                <a:gd name="f129" fmla="*/ f100 1 381867"/>
                <a:gd name="f130" fmla="*/ f101 1 352997"/>
                <a:gd name="f131" fmla="*/ f102 1 381867"/>
                <a:gd name="f132" fmla="*/ f103 1 352997"/>
                <a:gd name="f133" fmla="*/ f104 1 381867"/>
                <a:gd name="f134" fmla="*/ f105 1 352997"/>
                <a:gd name="f135" fmla="*/ f106 1 381867"/>
                <a:gd name="f136" fmla="*/ f107 1 352997"/>
                <a:gd name="f137" fmla="*/ f108 1 381867"/>
                <a:gd name="f138" fmla="*/ f109 1 352997"/>
                <a:gd name="f139" fmla="*/ f110 1 381867"/>
                <a:gd name="f140" fmla="*/ f111 1 352997"/>
                <a:gd name="f141" fmla="*/ f112 1 381867"/>
                <a:gd name="f142" fmla="*/ f113 1 352997"/>
                <a:gd name="f143" fmla="*/ f114 1 381867"/>
                <a:gd name="f144" fmla="*/ f115 1 352997"/>
                <a:gd name="f145" fmla="*/ f116 1 381867"/>
                <a:gd name="f146" fmla="*/ f117 1 352997"/>
                <a:gd name="f147" fmla="*/ f118 1 381867"/>
                <a:gd name="f148" fmla="*/ f119 1 352997"/>
                <a:gd name="f149" fmla="*/ f120 1 381867"/>
                <a:gd name="f150" fmla="*/ f121 1 352997"/>
                <a:gd name="f151" fmla="*/ f122 1 381867"/>
                <a:gd name="f152" fmla="*/ f123 1 352997"/>
                <a:gd name="f153" fmla="*/ f124 1 381867"/>
                <a:gd name="f154" fmla="*/ f5 1 f95"/>
                <a:gd name="f155" fmla="*/ f6 1 f95"/>
                <a:gd name="f156" fmla="*/ f5 1 f96"/>
                <a:gd name="f157" fmla="*/ f7 1 f96"/>
                <a:gd name="f158" fmla="+- f125 0 f1"/>
                <a:gd name="f159" fmla="*/ f126 1 f95"/>
                <a:gd name="f160" fmla="*/ f127 1 f96"/>
                <a:gd name="f161" fmla="*/ f128 1 f95"/>
                <a:gd name="f162" fmla="*/ f129 1 f96"/>
                <a:gd name="f163" fmla="*/ f130 1 f95"/>
                <a:gd name="f164" fmla="*/ f131 1 f96"/>
                <a:gd name="f165" fmla="*/ f132 1 f95"/>
                <a:gd name="f166" fmla="*/ f133 1 f96"/>
                <a:gd name="f167" fmla="*/ f134 1 f95"/>
                <a:gd name="f168" fmla="*/ f135 1 f96"/>
                <a:gd name="f169" fmla="*/ f136 1 f95"/>
                <a:gd name="f170" fmla="*/ f137 1 f96"/>
                <a:gd name="f171" fmla="*/ f138 1 f95"/>
                <a:gd name="f172" fmla="*/ f139 1 f96"/>
                <a:gd name="f173" fmla="*/ f140 1 f95"/>
                <a:gd name="f174" fmla="*/ f141 1 f96"/>
                <a:gd name="f175" fmla="*/ f142 1 f95"/>
                <a:gd name="f176" fmla="*/ f143 1 f96"/>
                <a:gd name="f177" fmla="*/ f144 1 f95"/>
                <a:gd name="f178" fmla="*/ f145 1 f96"/>
                <a:gd name="f179" fmla="*/ f146 1 f95"/>
                <a:gd name="f180" fmla="*/ f147 1 f96"/>
                <a:gd name="f181" fmla="*/ f148 1 f95"/>
                <a:gd name="f182" fmla="*/ f149 1 f96"/>
                <a:gd name="f183" fmla="*/ f150 1 f95"/>
                <a:gd name="f184" fmla="*/ f151 1 f96"/>
                <a:gd name="f185" fmla="*/ f152 1 f95"/>
                <a:gd name="f186" fmla="*/ f153 1 f96"/>
                <a:gd name="f187" fmla="*/ f154 f90 1"/>
                <a:gd name="f188" fmla="*/ f155 f90 1"/>
                <a:gd name="f189" fmla="*/ f157 f91 1"/>
                <a:gd name="f190" fmla="*/ f156 f91 1"/>
                <a:gd name="f191" fmla="*/ f159 f90 1"/>
                <a:gd name="f192" fmla="*/ f160 f91 1"/>
                <a:gd name="f193" fmla="*/ f161 f90 1"/>
                <a:gd name="f194" fmla="*/ f162 f91 1"/>
                <a:gd name="f195" fmla="*/ f163 f90 1"/>
                <a:gd name="f196" fmla="*/ f164 f91 1"/>
                <a:gd name="f197" fmla="*/ f165 f90 1"/>
                <a:gd name="f198" fmla="*/ f166 f91 1"/>
                <a:gd name="f199" fmla="*/ f167 f90 1"/>
                <a:gd name="f200" fmla="*/ f168 f91 1"/>
                <a:gd name="f201" fmla="*/ f169 f90 1"/>
                <a:gd name="f202" fmla="*/ f170 f91 1"/>
                <a:gd name="f203" fmla="*/ f171 f90 1"/>
                <a:gd name="f204" fmla="*/ f172 f91 1"/>
                <a:gd name="f205" fmla="*/ f173 f90 1"/>
                <a:gd name="f206" fmla="*/ f174 f91 1"/>
                <a:gd name="f207" fmla="*/ f175 f90 1"/>
                <a:gd name="f208" fmla="*/ f176 f91 1"/>
                <a:gd name="f209" fmla="*/ f177 f90 1"/>
                <a:gd name="f210" fmla="*/ f178 f91 1"/>
                <a:gd name="f211" fmla="*/ f179 f90 1"/>
                <a:gd name="f212" fmla="*/ f180 f91 1"/>
                <a:gd name="f213" fmla="*/ f181 f90 1"/>
                <a:gd name="f214" fmla="*/ f182 f91 1"/>
                <a:gd name="f215" fmla="*/ f183 f90 1"/>
                <a:gd name="f216" fmla="*/ f184 f91 1"/>
                <a:gd name="f217" fmla="*/ f185 f90 1"/>
                <a:gd name="f218" fmla="*/ f186 f91 1"/>
              </a:gdLst>
              <a:ahLst/>
              <a:cxnLst>
                <a:cxn ang="3cd4">
                  <a:pos x="hc" y="t"/>
                </a:cxn>
                <a:cxn ang="0">
                  <a:pos x="r" y="vc"/>
                </a:cxn>
                <a:cxn ang="cd4">
                  <a:pos x="hc" y="b"/>
                </a:cxn>
                <a:cxn ang="cd2">
                  <a:pos x="l" y="vc"/>
                </a:cxn>
                <a:cxn ang="f158">
                  <a:pos x="f191" y="f192"/>
                </a:cxn>
                <a:cxn ang="f158">
                  <a:pos x="f193" y="f194"/>
                </a:cxn>
                <a:cxn ang="f158">
                  <a:pos x="f195" y="f196"/>
                </a:cxn>
                <a:cxn ang="f158">
                  <a:pos x="f197" y="f198"/>
                </a:cxn>
                <a:cxn ang="f158">
                  <a:pos x="f191" y="f192"/>
                </a:cxn>
                <a:cxn ang="f158">
                  <a:pos x="f199" y="f200"/>
                </a:cxn>
                <a:cxn ang="f158">
                  <a:pos x="f201" y="f202"/>
                </a:cxn>
                <a:cxn ang="f158">
                  <a:pos x="f203" y="f204"/>
                </a:cxn>
                <a:cxn ang="f158">
                  <a:pos x="f199" y="f200"/>
                </a:cxn>
                <a:cxn ang="f158">
                  <a:pos x="f205" y="f206"/>
                </a:cxn>
                <a:cxn ang="f158">
                  <a:pos x="f207" y="f208"/>
                </a:cxn>
                <a:cxn ang="f158">
                  <a:pos x="f209" y="f210"/>
                </a:cxn>
                <a:cxn ang="f158">
                  <a:pos x="f205" y="f206"/>
                </a:cxn>
                <a:cxn ang="f158">
                  <a:pos x="f211" y="f212"/>
                </a:cxn>
                <a:cxn ang="f158">
                  <a:pos x="f213" y="f214"/>
                </a:cxn>
                <a:cxn ang="f158">
                  <a:pos x="f215" y="f216"/>
                </a:cxn>
                <a:cxn ang="f158">
                  <a:pos x="f217" y="f218"/>
                </a:cxn>
                <a:cxn ang="f158">
                  <a:pos x="f211" y="f212"/>
                </a:cxn>
              </a:cxnLst>
              <a:rect l="f187" t="f190" r="f188" b="f189"/>
              <a:pathLst>
                <a:path w="352997" h="381867">
                  <a:moveTo>
                    <a:pt x="f5" y="f8"/>
                  </a:moveTo>
                  <a:cubicBezTo>
                    <a:pt x="f9" y="f10"/>
                    <a:pt x="f11" y="f12"/>
                    <a:pt x="f13" y="f14"/>
                  </a:cubicBezTo>
                  <a:cubicBezTo>
                    <a:pt x="f15" y="f16"/>
                    <a:pt x="f17" y="f18"/>
                    <a:pt x="f6" y="f19"/>
                  </a:cubicBezTo>
                  <a:cubicBezTo>
                    <a:pt x="f20" y="f21"/>
                    <a:pt x="f22" y="f23"/>
                    <a:pt x="f24" y="f25"/>
                  </a:cubicBezTo>
                  <a:cubicBezTo>
                    <a:pt x="f26" y="f27"/>
                    <a:pt x="f28" y="f29"/>
                    <a:pt x="f5" y="f8"/>
                  </a:cubicBezTo>
                  <a:close/>
                  <a:moveTo>
                    <a:pt x="f30" y="f31"/>
                  </a:moveTo>
                  <a:cubicBezTo>
                    <a:pt x="f32" y="f33"/>
                    <a:pt x="f34" y="f35"/>
                    <a:pt x="f36" y="f37"/>
                  </a:cubicBezTo>
                  <a:cubicBezTo>
                    <a:pt x="f38" y="f39"/>
                    <a:pt x="f40" y="f41"/>
                    <a:pt x="f42" y="f43"/>
                  </a:cubicBezTo>
                  <a:cubicBezTo>
                    <a:pt x="f44" y="f45"/>
                    <a:pt x="f46" y="f47"/>
                    <a:pt x="f30" y="f31"/>
                  </a:cubicBezTo>
                  <a:close/>
                  <a:moveTo>
                    <a:pt x="f48" y="f49"/>
                  </a:moveTo>
                  <a:cubicBezTo>
                    <a:pt x="f50" y="f51"/>
                    <a:pt x="f52" y="f53"/>
                    <a:pt x="f54" y="f55"/>
                  </a:cubicBezTo>
                  <a:cubicBezTo>
                    <a:pt x="f56" y="f57"/>
                    <a:pt x="f58" y="f59"/>
                    <a:pt x="f60" y="f61"/>
                  </a:cubicBezTo>
                  <a:cubicBezTo>
                    <a:pt x="f62" y="f63"/>
                    <a:pt x="f15" y="f64"/>
                    <a:pt x="f48" y="f49"/>
                  </a:cubicBezTo>
                  <a:close/>
                  <a:moveTo>
                    <a:pt x="f65" y="f66"/>
                  </a:moveTo>
                  <a:cubicBezTo>
                    <a:pt x="f67" y="f68"/>
                    <a:pt x="f69" y="f70"/>
                    <a:pt x="f71" y="f72"/>
                  </a:cubicBezTo>
                  <a:cubicBezTo>
                    <a:pt x="f73" y="f74"/>
                    <a:pt x="f75" y="f76"/>
                    <a:pt x="f77" y="f78"/>
                  </a:cubicBezTo>
                  <a:cubicBezTo>
                    <a:pt x="f79" y="f80"/>
                    <a:pt x="f81" y="f82"/>
                    <a:pt x="f83" y="f84"/>
                  </a:cubicBezTo>
                  <a:cubicBezTo>
                    <a:pt x="f85" y="f86"/>
                    <a:pt x="f87" y="f88"/>
                    <a:pt x="f65" y="f66"/>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2" name="Freeform: Shape 34"/>
            <p:cNvSpPr/>
            <p:nvPr/>
          </p:nvSpPr>
          <p:spPr>
            <a:xfrm flipH="1">
              <a:off x="8944395" y="2585740"/>
              <a:ext cx="107030" cy="230648"/>
            </a:xfrm>
            <a:custGeom>
              <a:avLst/>
              <a:gdLst>
                <a:gd name="f0" fmla="val 10800000"/>
                <a:gd name="f1" fmla="val 5400000"/>
                <a:gd name="f2" fmla="val 180"/>
                <a:gd name="f3" fmla="val w"/>
                <a:gd name="f4" fmla="val h"/>
                <a:gd name="f5" fmla="val 0"/>
                <a:gd name="f6" fmla="val 151383"/>
                <a:gd name="f7" fmla="val 326231"/>
                <a:gd name="f8" fmla="val 151384"/>
                <a:gd name="f9" fmla="val 57943"/>
                <a:gd name="f10" fmla="val 312039"/>
                <a:gd name="f11" fmla="val 5270"/>
                <a:gd name="f12" fmla="val 252889"/>
                <a:gd name="f13" fmla="val 317"/>
                <a:gd name="f14" fmla="val 166783"/>
                <a:gd name="f15" fmla="+- 0 0 4160"/>
                <a:gd name="f16" fmla="val 88487"/>
                <a:gd name="f17" fmla="val 39084"/>
                <a:gd name="f18" fmla="val 19717"/>
                <a:gd name="f19" fmla="val 111283"/>
                <a:gd name="f20" fmla="val 124523"/>
                <a:gd name="f21" fmla="val 107823"/>
                <a:gd name="f22" fmla="val 137668"/>
                <a:gd name="f23" fmla="val 214789"/>
                <a:gd name="f24" fmla="+- 0 0 -90"/>
                <a:gd name="f25" fmla="*/ f3 1 151383"/>
                <a:gd name="f26" fmla="*/ f4 1 326231"/>
                <a:gd name="f27" fmla="+- f7 0 f5"/>
                <a:gd name="f28" fmla="+- f6 0 f5"/>
                <a:gd name="f29" fmla="*/ f24 f0 1"/>
                <a:gd name="f30" fmla="*/ f28 1 151383"/>
                <a:gd name="f31" fmla="*/ f27 1 326231"/>
                <a:gd name="f32" fmla="*/ 151384 f28 1"/>
                <a:gd name="f33" fmla="*/ 326231 f27 1"/>
                <a:gd name="f34" fmla="*/ 317 f28 1"/>
                <a:gd name="f35" fmla="*/ 166783 f27 1"/>
                <a:gd name="f36" fmla="*/ 111283 f28 1"/>
                <a:gd name="f37" fmla="*/ 0 f27 1"/>
                <a:gd name="f38" fmla="*/ f29 1 f2"/>
                <a:gd name="f39" fmla="*/ f32 1 151383"/>
                <a:gd name="f40" fmla="*/ f33 1 326231"/>
                <a:gd name="f41" fmla="*/ f34 1 151383"/>
                <a:gd name="f42" fmla="*/ f35 1 326231"/>
                <a:gd name="f43" fmla="*/ f36 1 151383"/>
                <a:gd name="f44" fmla="*/ f37 1 326231"/>
                <a:gd name="f45" fmla="*/ f5 1 f30"/>
                <a:gd name="f46" fmla="*/ f6 1 f30"/>
                <a:gd name="f47" fmla="*/ f5 1 f31"/>
                <a:gd name="f48" fmla="*/ f7 1 f31"/>
                <a:gd name="f49" fmla="+- f38 0 f1"/>
                <a:gd name="f50" fmla="*/ f39 1 f30"/>
                <a:gd name="f51" fmla="*/ f40 1 f31"/>
                <a:gd name="f52" fmla="*/ f41 1 f30"/>
                <a:gd name="f53" fmla="*/ f42 1 f31"/>
                <a:gd name="f54" fmla="*/ f43 1 f30"/>
                <a:gd name="f55" fmla="*/ f44 1 f31"/>
                <a:gd name="f56" fmla="*/ f45 f25 1"/>
                <a:gd name="f57" fmla="*/ f46 f25 1"/>
                <a:gd name="f58" fmla="*/ f48 f26 1"/>
                <a:gd name="f59" fmla="*/ f47 f26 1"/>
                <a:gd name="f60" fmla="*/ f50 f25 1"/>
                <a:gd name="f61" fmla="*/ f51 f26 1"/>
                <a:gd name="f62" fmla="*/ f52 f25 1"/>
                <a:gd name="f63" fmla="*/ f53 f26 1"/>
                <a:gd name="f64" fmla="*/ f54 f25 1"/>
                <a:gd name="f65" fmla="*/ f55 f26 1"/>
              </a:gdLst>
              <a:ahLst/>
              <a:cxnLst>
                <a:cxn ang="3cd4">
                  <a:pos x="hc" y="t"/>
                </a:cxn>
                <a:cxn ang="0">
                  <a:pos x="r" y="vc"/>
                </a:cxn>
                <a:cxn ang="cd4">
                  <a:pos x="hc" y="b"/>
                </a:cxn>
                <a:cxn ang="cd2">
                  <a:pos x="l" y="vc"/>
                </a:cxn>
                <a:cxn ang="f49">
                  <a:pos x="f60" y="f61"/>
                </a:cxn>
                <a:cxn ang="f49">
                  <a:pos x="f62" y="f63"/>
                </a:cxn>
                <a:cxn ang="f49">
                  <a:pos x="f64" y="f65"/>
                </a:cxn>
                <a:cxn ang="f49">
                  <a:pos x="f60" y="f61"/>
                </a:cxn>
              </a:cxnLst>
              <a:rect l="f56" t="f59" r="f57" b="f58"/>
              <a:pathLst>
                <a:path w="151383" h="326231">
                  <a:moveTo>
                    <a:pt x="f8" y="f7"/>
                  </a:moveTo>
                  <a:cubicBezTo>
                    <a:pt x="f9" y="f10"/>
                    <a:pt x="f11" y="f12"/>
                    <a:pt x="f13" y="f14"/>
                  </a:cubicBezTo>
                  <a:cubicBezTo>
                    <a:pt x="f15" y="f16"/>
                    <a:pt x="f17" y="f18"/>
                    <a:pt x="f19" y="f5"/>
                  </a:cubicBezTo>
                  <a:cubicBezTo>
                    <a:pt x="f20" y="f21"/>
                    <a:pt x="f22" y="f23"/>
                    <a:pt x="f8" y="f7"/>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3" name="Freeform: Shape 35"/>
            <p:cNvSpPr/>
            <p:nvPr/>
          </p:nvSpPr>
          <p:spPr>
            <a:xfrm flipH="1">
              <a:off x="8825587" y="2575499"/>
              <a:ext cx="106957" cy="230309"/>
            </a:xfrm>
            <a:custGeom>
              <a:avLst/>
              <a:gdLst>
                <a:gd name="f0" fmla="val 10800000"/>
                <a:gd name="f1" fmla="val 5400000"/>
                <a:gd name="f2" fmla="val 180"/>
                <a:gd name="f3" fmla="val w"/>
                <a:gd name="f4" fmla="val h"/>
                <a:gd name="f5" fmla="val 0"/>
                <a:gd name="f6" fmla="val 151277"/>
                <a:gd name="f7" fmla="val 325754"/>
                <a:gd name="f8" fmla="val 88487"/>
                <a:gd name="f9" fmla="val 9906"/>
                <a:gd name="f10" fmla="val 142018"/>
                <a:gd name="f11" fmla="val 67437"/>
                <a:gd name="f12" fmla="val 150400"/>
                <a:gd name="f13" fmla="val 152876"/>
                <a:gd name="f14" fmla="val 158115"/>
                <a:gd name="f15" fmla="val 231838"/>
                <a:gd name="f16" fmla="val 114395"/>
                <a:gd name="f17" fmla="val 305181"/>
                <a:gd name="f18" fmla="val 42196"/>
                <a:gd name="f19" fmla="val 325755"/>
                <a:gd name="f20" fmla="val 28289"/>
                <a:gd name="f21" fmla="val 218027"/>
                <a:gd name="f22" fmla="val 14383"/>
                <a:gd name="f23" fmla="val 111157"/>
                <a:gd name="f24" fmla="+- 0 0 -90"/>
                <a:gd name="f25" fmla="*/ f3 1 151277"/>
                <a:gd name="f26" fmla="*/ f4 1 325754"/>
                <a:gd name="f27" fmla="+- f7 0 f5"/>
                <a:gd name="f28" fmla="+- f6 0 f5"/>
                <a:gd name="f29" fmla="*/ f24 f0 1"/>
                <a:gd name="f30" fmla="*/ f28 1 151277"/>
                <a:gd name="f31" fmla="*/ f27 1 325754"/>
                <a:gd name="f32" fmla="*/ 0 f28 1"/>
                <a:gd name="f33" fmla="*/ 0 f27 1"/>
                <a:gd name="f34" fmla="*/ 150400 f28 1"/>
                <a:gd name="f35" fmla="*/ 152876 f27 1"/>
                <a:gd name="f36" fmla="*/ 42196 f28 1"/>
                <a:gd name="f37" fmla="*/ 325755 f27 1"/>
                <a:gd name="f38" fmla="*/ f29 1 f2"/>
                <a:gd name="f39" fmla="*/ f32 1 151277"/>
                <a:gd name="f40" fmla="*/ f33 1 325754"/>
                <a:gd name="f41" fmla="*/ f34 1 151277"/>
                <a:gd name="f42" fmla="*/ f35 1 325754"/>
                <a:gd name="f43" fmla="*/ f36 1 151277"/>
                <a:gd name="f44" fmla="*/ f37 1 325754"/>
                <a:gd name="f45" fmla="*/ f5 1 f30"/>
                <a:gd name="f46" fmla="*/ f6 1 f30"/>
                <a:gd name="f47" fmla="*/ f5 1 f31"/>
                <a:gd name="f48" fmla="*/ f7 1 f31"/>
                <a:gd name="f49" fmla="+- f38 0 f1"/>
                <a:gd name="f50" fmla="*/ f39 1 f30"/>
                <a:gd name="f51" fmla="*/ f40 1 f31"/>
                <a:gd name="f52" fmla="*/ f41 1 f30"/>
                <a:gd name="f53" fmla="*/ f42 1 f31"/>
                <a:gd name="f54" fmla="*/ f43 1 f30"/>
                <a:gd name="f55" fmla="*/ f44 1 f31"/>
                <a:gd name="f56" fmla="*/ f45 f25 1"/>
                <a:gd name="f57" fmla="*/ f46 f25 1"/>
                <a:gd name="f58" fmla="*/ f48 f26 1"/>
                <a:gd name="f59" fmla="*/ f47 f26 1"/>
                <a:gd name="f60" fmla="*/ f50 f25 1"/>
                <a:gd name="f61" fmla="*/ f51 f26 1"/>
                <a:gd name="f62" fmla="*/ f52 f25 1"/>
                <a:gd name="f63" fmla="*/ f53 f26 1"/>
                <a:gd name="f64" fmla="*/ f54 f25 1"/>
                <a:gd name="f65" fmla="*/ f55 f26 1"/>
              </a:gdLst>
              <a:ahLst/>
              <a:cxnLst>
                <a:cxn ang="3cd4">
                  <a:pos x="hc" y="t"/>
                </a:cxn>
                <a:cxn ang="0">
                  <a:pos x="r" y="vc"/>
                </a:cxn>
                <a:cxn ang="cd4">
                  <a:pos x="hc" y="b"/>
                </a:cxn>
                <a:cxn ang="cd2">
                  <a:pos x="l" y="vc"/>
                </a:cxn>
                <a:cxn ang="f49">
                  <a:pos x="f60" y="f61"/>
                </a:cxn>
                <a:cxn ang="f49">
                  <a:pos x="f62" y="f63"/>
                </a:cxn>
                <a:cxn ang="f49">
                  <a:pos x="f64" y="f65"/>
                </a:cxn>
                <a:cxn ang="f49">
                  <a:pos x="f60" y="f61"/>
                </a:cxn>
              </a:cxnLst>
              <a:rect l="f56" t="f59" r="f57" b="f58"/>
              <a:pathLst>
                <a:path w="151277" h="325754">
                  <a:moveTo>
                    <a:pt x="f5" y="f5"/>
                  </a:moveTo>
                  <a:cubicBezTo>
                    <a:pt x="f8" y="f9"/>
                    <a:pt x="f10" y="f11"/>
                    <a:pt x="f12" y="f13"/>
                  </a:cubicBezTo>
                  <a:cubicBezTo>
                    <a:pt x="f14" y="f15"/>
                    <a:pt x="f16" y="f17"/>
                    <a:pt x="f18" y="f19"/>
                  </a:cubicBezTo>
                  <a:cubicBezTo>
                    <a:pt x="f20" y="f21"/>
                    <a:pt x="f22" y="f23"/>
                    <a:pt x="f5" y="f5"/>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4" name="Freeform: Shape 36"/>
            <p:cNvSpPr/>
            <p:nvPr/>
          </p:nvSpPr>
          <p:spPr>
            <a:xfrm flipH="1">
              <a:off x="8915299" y="2576578"/>
              <a:ext cx="46597" cy="239060"/>
            </a:xfrm>
            <a:custGeom>
              <a:avLst/>
              <a:gdLst>
                <a:gd name="f0" fmla="val 10800000"/>
                <a:gd name="f1" fmla="val 5400000"/>
                <a:gd name="f2" fmla="val 180"/>
                <a:gd name="f3" fmla="val w"/>
                <a:gd name="f4" fmla="val h"/>
                <a:gd name="f5" fmla="val 0"/>
                <a:gd name="f6" fmla="val 65913"/>
                <a:gd name="f7" fmla="val 338137"/>
                <a:gd name="f8" fmla="val 22574"/>
                <a:gd name="f9" fmla="val 37052"/>
                <a:gd name="f10" fmla="val 111728"/>
                <a:gd name="f11" fmla="val 51435"/>
                <a:gd name="f12" fmla="val 223457"/>
                <a:gd name="f13" fmla="val 335185"/>
                <a:gd name="f14" fmla="val 58579"/>
                <a:gd name="f15" fmla="val 336137"/>
                <a:gd name="f16" fmla="val 51149"/>
                <a:gd name="f17" fmla="val 337185"/>
                <a:gd name="f18" fmla="val 43815"/>
                <a:gd name="f19" fmla="val 338138"/>
                <a:gd name="f20" fmla="val 29242"/>
                <a:gd name="f21" fmla="val 226219"/>
                <a:gd name="f22" fmla="val 14573"/>
                <a:gd name="f23" fmla="val 114300"/>
                <a:gd name="f24" fmla="val 2381"/>
                <a:gd name="f25" fmla="val 7525"/>
                <a:gd name="f26" fmla="val 1619"/>
                <a:gd name="f27" fmla="val 15050"/>
                <a:gd name="f28" fmla="val 857"/>
                <a:gd name="f29" fmla="+- 0 0 -90"/>
                <a:gd name="f30" fmla="*/ f3 1 65913"/>
                <a:gd name="f31" fmla="*/ f4 1 338137"/>
                <a:gd name="f32" fmla="+- f7 0 f5"/>
                <a:gd name="f33" fmla="+- f6 0 f5"/>
                <a:gd name="f34" fmla="*/ f29 f0 1"/>
                <a:gd name="f35" fmla="*/ f33 1 65913"/>
                <a:gd name="f36" fmla="*/ f32 1 338137"/>
                <a:gd name="f37" fmla="*/ 22574 f33 1"/>
                <a:gd name="f38" fmla="*/ 0 f32 1"/>
                <a:gd name="f39" fmla="*/ 65913 f33 1"/>
                <a:gd name="f40" fmla="*/ 335185 f32 1"/>
                <a:gd name="f41" fmla="*/ 43815 f33 1"/>
                <a:gd name="f42" fmla="*/ 338138 f32 1"/>
                <a:gd name="f43" fmla="*/ 0 f33 1"/>
                <a:gd name="f44" fmla="*/ 2381 f32 1"/>
                <a:gd name="f45" fmla="*/ f34 1 f2"/>
                <a:gd name="f46" fmla="*/ f37 1 65913"/>
                <a:gd name="f47" fmla="*/ f38 1 338137"/>
                <a:gd name="f48" fmla="*/ f39 1 65913"/>
                <a:gd name="f49" fmla="*/ f40 1 338137"/>
                <a:gd name="f50" fmla="*/ f41 1 65913"/>
                <a:gd name="f51" fmla="*/ f42 1 338137"/>
                <a:gd name="f52" fmla="*/ f43 1 65913"/>
                <a:gd name="f53" fmla="*/ f44 1 338137"/>
                <a:gd name="f54" fmla="*/ f5 1 f35"/>
                <a:gd name="f55" fmla="*/ f6 1 f35"/>
                <a:gd name="f56" fmla="*/ f5 1 f36"/>
                <a:gd name="f57" fmla="*/ f7 1 f36"/>
                <a:gd name="f58" fmla="+- f45 0 f1"/>
                <a:gd name="f59" fmla="*/ f46 1 f35"/>
                <a:gd name="f60" fmla="*/ f47 1 f36"/>
                <a:gd name="f61" fmla="*/ f48 1 f35"/>
                <a:gd name="f62" fmla="*/ f49 1 f36"/>
                <a:gd name="f63" fmla="*/ f50 1 f35"/>
                <a:gd name="f64" fmla="*/ f51 1 f36"/>
                <a:gd name="f65" fmla="*/ f52 1 f35"/>
                <a:gd name="f66" fmla="*/ f53 1 f36"/>
                <a:gd name="f67" fmla="*/ f54 f30 1"/>
                <a:gd name="f68" fmla="*/ f55 f30 1"/>
                <a:gd name="f69" fmla="*/ f57 f31 1"/>
                <a:gd name="f70" fmla="*/ f56 f31 1"/>
                <a:gd name="f71" fmla="*/ f59 f30 1"/>
                <a:gd name="f72" fmla="*/ f60 f31 1"/>
                <a:gd name="f73" fmla="*/ f61 f30 1"/>
                <a:gd name="f74" fmla="*/ f62 f31 1"/>
                <a:gd name="f75" fmla="*/ f63 f30 1"/>
                <a:gd name="f76" fmla="*/ f64 f31 1"/>
                <a:gd name="f77" fmla="*/ f65 f30 1"/>
                <a:gd name="f78" fmla="*/ f66 f31 1"/>
              </a:gdLst>
              <a:ahLst/>
              <a:cxnLst>
                <a:cxn ang="3cd4">
                  <a:pos x="hc" y="t"/>
                </a:cxn>
                <a:cxn ang="0">
                  <a:pos x="r" y="vc"/>
                </a:cxn>
                <a:cxn ang="cd4">
                  <a:pos x="hc" y="b"/>
                </a:cxn>
                <a:cxn ang="cd2">
                  <a:pos x="l" y="vc"/>
                </a:cxn>
                <a:cxn ang="f58">
                  <a:pos x="f71" y="f72"/>
                </a:cxn>
                <a:cxn ang="f58">
                  <a:pos x="f73" y="f74"/>
                </a:cxn>
                <a:cxn ang="f58">
                  <a:pos x="f75" y="f76"/>
                </a:cxn>
                <a:cxn ang="f58">
                  <a:pos x="f77" y="f78"/>
                </a:cxn>
                <a:cxn ang="f58">
                  <a:pos x="f71" y="f72"/>
                </a:cxn>
              </a:cxnLst>
              <a:rect l="f67" t="f70" r="f68" b="f69"/>
              <a:pathLst>
                <a:path w="65913" h="338137">
                  <a:moveTo>
                    <a:pt x="f8" y="f5"/>
                  </a:moveTo>
                  <a:cubicBezTo>
                    <a:pt x="f9" y="f10"/>
                    <a:pt x="f11" y="f12"/>
                    <a:pt x="f6" y="f13"/>
                  </a:cubicBezTo>
                  <a:cubicBezTo>
                    <a:pt x="f14" y="f15"/>
                    <a:pt x="f16" y="f17"/>
                    <a:pt x="f18" y="f19"/>
                  </a:cubicBezTo>
                  <a:cubicBezTo>
                    <a:pt x="f20" y="f21"/>
                    <a:pt x="f22" y="f23"/>
                    <a:pt x="f5" y="f24"/>
                  </a:cubicBezTo>
                  <a:cubicBezTo>
                    <a:pt x="f25" y="f26"/>
                    <a:pt x="f27" y="f28"/>
                    <a:pt x="f8" y="f5"/>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sp>
        <p:nvSpPr>
          <p:cNvPr id="15" name="Freeform: Shape 3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4D4A4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6" name="Freeform: Shape 4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4D4A4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7" name="Freeform: Shape 47"/>
          <p:cNvSpPr/>
          <p:nvPr/>
        </p:nvSpPr>
        <p:spPr>
          <a:xfrm>
            <a:off x="443319" y="1677082"/>
            <a:ext cx="5120" cy="4215"/>
          </a:xfrm>
          <a:custGeom>
            <a:avLst/>
            <a:gdLst>
              <a:gd name="f0" fmla="val 10800000"/>
              <a:gd name="f1" fmla="val 5400000"/>
              <a:gd name="f2" fmla="val 180"/>
              <a:gd name="f3" fmla="val w"/>
              <a:gd name="f4" fmla="val h"/>
              <a:gd name="f5" fmla="val 0"/>
              <a:gd name="f6" fmla="val 20303"/>
              <a:gd name="f7" fmla="val 16724"/>
              <a:gd name="f8" fmla="val 10225"/>
              <a:gd name="f9" fmla="val 1388"/>
              <a:gd name="f10" fmla="val 16068"/>
              <a:gd name="f11" fmla="val 8034"/>
              <a:gd name="f12" fmla="val 20304"/>
              <a:gd name="f13" fmla="val 16725"/>
              <a:gd name="f14" fmla="val 11101"/>
              <a:gd name="f15" fmla="val 14169"/>
              <a:gd name="f16" fmla="val 4893"/>
              <a:gd name="f17" fmla="val 7815"/>
              <a:gd name="f18" fmla="+- 0 0 -90"/>
              <a:gd name="f19" fmla="*/ f3 1 20303"/>
              <a:gd name="f20" fmla="*/ f4 1 16724"/>
              <a:gd name="f21" fmla="+- f7 0 f5"/>
              <a:gd name="f22" fmla="+- f6 0 f5"/>
              <a:gd name="f23" fmla="*/ f18 f0 1"/>
              <a:gd name="f24" fmla="*/ f22 1 20303"/>
              <a:gd name="f25" fmla="*/ f21 1 16724"/>
              <a:gd name="f26" fmla="*/ 0 f22 1"/>
              <a:gd name="f27" fmla="*/ 0 f21 1"/>
              <a:gd name="f28" fmla="*/ 20304 f22 1"/>
              <a:gd name="f29" fmla="*/ 16725 f21 1"/>
              <a:gd name="f30" fmla="*/ f23 1 f2"/>
              <a:gd name="f31" fmla="*/ f26 1 20303"/>
              <a:gd name="f32" fmla="*/ f27 1 16724"/>
              <a:gd name="f33" fmla="*/ f28 1 20303"/>
              <a:gd name="f34" fmla="*/ f29 1 16724"/>
              <a:gd name="f35" fmla="*/ f5 1 f24"/>
              <a:gd name="f36" fmla="*/ f6 1 f24"/>
              <a:gd name="f37" fmla="*/ f5 1 f25"/>
              <a:gd name="f38" fmla="*/ f7 1 f25"/>
              <a:gd name="f39" fmla="+- f30 0 f1"/>
              <a:gd name="f40" fmla="*/ f31 1 f24"/>
              <a:gd name="f41" fmla="*/ f32 1 f25"/>
              <a:gd name="f42" fmla="*/ f33 1 f24"/>
              <a:gd name="f43" fmla="*/ f34 1 f25"/>
              <a:gd name="f44" fmla="*/ f35 f19 1"/>
              <a:gd name="f45" fmla="*/ f36 f19 1"/>
              <a:gd name="f46" fmla="*/ f38 f20 1"/>
              <a:gd name="f47" fmla="*/ f37 f20 1"/>
              <a:gd name="f48" fmla="*/ f40 f19 1"/>
              <a:gd name="f49" fmla="*/ f41 f20 1"/>
              <a:gd name="f50" fmla="*/ f42 f19 1"/>
              <a:gd name="f51" fmla="*/ f43 f20 1"/>
            </a:gdLst>
            <a:ahLst/>
            <a:cxnLst>
              <a:cxn ang="3cd4">
                <a:pos x="hc" y="t"/>
              </a:cxn>
              <a:cxn ang="0">
                <a:pos x="r" y="vc"/>
              </a:cxn>
              <a:cxn ang="cd4">
                <a:pos x="hc" y="b"/>
              </a:cxn>
              <a:cxn ang="cd2">
                <a:pos x="l" y="vc"/>
              </a:cxn>
              <a:cxn ang="f39">
                <a:pos x="f48" y="f49"/>
              </a:cxn>
              <a:cxn ang="f39">
                <a:pos x="f50" y="f51"/>
              </a:cxn>
              <a:cxn ang="f39">
                <a:pos x="f48" y="f49"/>
              </a:cxn>
            </a:cxnLst>
            <a:rect l="f44" t="f47" r="f45" b="f46"/>
            <a:pathLst>
              <a:path w="20303" h="16724">
                <a:moveTo>
                  <a:pt x="f5" y="f5"/>
                </a:moveTo>
                <a:cubicBezTo>
                  <a:pt x="f8" y="f9"/>
                  <a:pt x="f10" y="f11"/>
                  <a:pt x="f12" y="f13"/>
                </a:cubicBezTo>
                <a:cubicBezTo>
                  <a:pt x="f14" y="f15"/>
                  <a:pt x="f16" y="f17"/>
                  <a:pt x="f5" y="f5"/>
                </a:cubicBezTo>
                <a:close/>
              </a:path>
            </a:pathLst>
          </a:custGeom>
          <a:solidFill>
            <a:srgbClr val="63616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8" name="Freeform: Shape 60"/>
          <p:cNvSpPr/>
          <p:nvPr/>
        </p:nvSpPr>
        <p:spPr>
          <a:xfrm>
            <a:off x="1142615" y="2130670"/>
            <a:ext cx="866970" cy="560591"/>
          </a:xfrm>
          <a:custGeom>
            <a:avLst/>
            <a:gdLst>
              <a:gd name="f0" fmla="val 10800000"/>
              <a:gd name="f1" fmla="val 5400000"/>
              <a:gd name="f2" fmla="val 180"/>
              <a:gd name="f3" fmla="val w"/>
              <a:gd name="f4" fmla="val h"/>
              <a:gd name="f5" fmla="val 0"/>
              <a:gd name="f6" fmla="val 1073623"/>
              <a:gd name="f7" fmla="val 694220"/>
              <a:gd name="f8" fmla="val 7277"/>
              <a:gd name="f9" fmla="val 642156"/>
              <a:gd name="f10" fmla="val 32241"/>
              <a:gd name="f11" fmla="val 642193"/>
              <a:gd name="f12" fmla="val 1032828"/>
              <a:gd name="f13" fmla="val 1063116"/>
              <a:gd name="f14" fmla="val 642174"/>
              <a:gd name="f15" fmla="val 1070246"/>
              <a:gd name="f16" fmla="val 1071093"/>
              <a:gd name="f17" fmla="val 643022"/>
              <a:gd name="f18" fmla="val 1071112"/>
              <a:gd name="f19" fmla="val 650188"/>
              <a:gd name="f20" fmla="val 1071130"/>
              <a:gd name="f21" fmla="val 661721"/>
              <a:gd name="f22" fmla="val 673254"/>
              <a:gd name="f23" fmla="val 1070983"/>
              <a:gd name="f24" fmla="val 684769"/>
              <a:gd name="f25" fmla="val 1070872"/>
              <a:gd name="f26" fmla="val 692967"/>
              <a:gd name="f27" fmla="val 1069528"/>
              <a:gd name="f28" fmla="val 694091"/>
              <a:gd name="f29" fmla="val 1061292"/>
              <a:gd name="f30" fmla="val 959596"/>
              <a:gd name="f31" fmla="val 694073"/>
              <a:gd name="f32" fmla="val 69861"/>
              <a:gd name="f33" fmla="val 694036"/>
              <a:gd name="f34" fmla="val 7038"/>
              <a:gd name="f35" fmla="val 2229"/>
              <a:gd name="f36" fmla="val 694238"/>
              <a:gd name="f37" fmla="val 921"/>
              <a:gd name="f38" fmla="val 691936"/>
              <a:gd name="f39" fmla="val 884"/>
              <a:gd name="f40" fmla="val 688067"/>
              <a:gd name="f41" fmla="val 755"/>
              <a:gd name="f42" fmla="val 674304"/>
              <a:gd name="f43" fmla="val 737"/>
              <a:gd name="f44" fmla="val 660542"/>
              <a:gd name="f45" fmla="val 774"/>
              <a:gd name="f46" fmla="val 646780"/>
              <a:gd name="f47" fmla="val 792"/>
              <a:gd name="f48" fmla="val 642432"/>
              <a:gd name="f49" fmla="val 3924"/>
              <a:gd name="f50" fmla="val 642137"/>
              <a:gd name="f51" fmla="val 338860"/>
              <a:gd name="f52" fmla="val 410465"/>
              <a:gd name="f53" fmla="val 334769"/>
              <a:gd name="f54" fmla="val 331453"/>
              <a:gd name="f55" fmla="val 413781"/>
              <a:gd name="f56" fmla="val 417871"/>
              <a:gd name="f57" fmla="val 451272"/>
              <a:gd name="f58" fmla="val 455362"/>
              <a:gd name="f59" fmla="val 458678"/>
              <a:gd name="f60" fmla="val 358241"/>
              <a:gd name="f61" fmla="val 362331"/>
              <a:gd name="f62" fmla="val 365647"/>
              <a:gd name="f63" fmla="val 185025"/>
              <a:gd name="f64" fmla="val 180935"/>
              <a:gd name="f65" fmla="val 177619"/>
              <a:gd name="f66" fmla="val 204406"/>
              <a:gd name="f67" fmla="val 208496"/>
              <a:gd name="f68" fmla="val 211812"/>
              <a:gd name="f69" fmla="val 271633"/>
              <a:gd name="f70" fmla="val 400995"/>
              <a:gd name="f71" fmla="val 253081"/>
              <a:gd name="f72" fmla="val 238047"/>
              <a:gd name="f73" fmla="val 416028"/>
              <a:gd name="f74" fmla="val 434581"/>
              <a:gd name="f75" fmla="val 453133"/>
              <a:gd name="f76" fmla="val 468166"/>
              <a:gd name="f77" fmla="val 290185"/>
              <a:gd name="f78" fmla="val 305219"/>
              <a:gd name="f79" fmla="val 885441"/>
              <a:gd name="f80" fmla="val 388688"/>
              <a:gd name="f81" fmla="val 887579"/>
              <a:gd name="f82" fmla="val 889310"/>
              <a:gd name="f83" fmla="val 390420"/>
              <a:gd name="f84" fmla="val 392557"/>
              <a:gd name="f85" fmla="val 422531"/>
              <a:gd name="f86" fmla="val 425295"/>
              <a:gd name="f87" fmla="val 886565"/>
              <a:gd name="f88" fmla="val 430066"/>
              <a:gd name="f89" fmla="val 884133"/>
              <a:gd name="f90" fmla="val 881572"/>
              <a:gd name="f91" fmla="val 425516"/>
              <a:gd name="f92" fmla="val 883304"/>
              <a:gd name="f93" fmla="val 855505"/>
              <a:gd name="f94" fmla="val 345218"/>
              <a:gd name="f95" fmla="val 862419"/>
              <a:gd name="f96" fmla="val 345217"/>
              <a:gd name="f97" fmla="val 871062"/>
              <a:gd name="f98" fmla="val 345222"/>
              <a:gd name="f99" fmla="val 880080"/>
              <a:gd name="f100" fmla="val 345230"/>
              <a:gd name="f101" fmla="val 898117"/>
              <a:gd name="f102" fmla="val 345246"/>
              <a:gd name="f103" fmla="val 917655"/>
              <a:gd name="f104" fmla="val 345274"/>
              <a:gd name="f105" fmla="val 927871"/>
              <a:gd name="f106" fmla="val 345283"/>
              <a:gd name="f107" fmla="val 935719"/>
              <a:gd name="f108" fmla="val 936400"/>
              <a:gd name="f109" fmla="val 346038"/>
              <a:gd name="f110" fmla="val 936566"/>
              <a:gd name="f111" fmla="val 353813"/>
              <a:gd name="f112" fmla="val 936622"/>
              <a:gd name="f113" fmla="val 356871"/>
              <a:gd name="f114" fmla="val 936456"/>
              <a:gd name="f115" fmla="val 359893"/>
              <a:gd name="f116" fmla="val 937285"/>
              <a:gd name="f117" fmla="val 362987"/>
              <a:gd name="f118" fmla="val 938482"/>
              <a:gd name="f119" fmla="val 367483"/>
              <a:gd name="f120" fmla="val 933950"/>
              <a:gd name="f121" fmla="val 372420"/>
              <a:gd name="f122" fmla="val 929142"/>
              <a:gd name="f123" fmla="val 914385"/>
              <a:gd name="f124" fmla="val 372438"/>
              <a:gd name="f125" fmla="val 856314"/>
              <a:gd name="f126" fmla="val 372475"/>
              <a:gd name="f127" fmla="val 842054"/>
              <a:gd name="f128" fmla="val 835293"/>
              <a:gd name="f129" fmla="val 832695"/>
              <a:gd name="f130" fmla="val 369841"/>
              <a:gd name="f131" fmla="val 832677"/>
              <a:gd name="f132" fmla="val 363172"/>
              <a:gd name="f133" fmla="val 359745"/>
              <a:gd name="f134" fmla="val 832622"/>
              <a:gd name="f135" fmla="val 356300"/>
              <a:gd name="f136" fmla="val 832917"/>
              <a:gd name="f137" fmla="val 352873"/>
              <a:gd name="f138" fmla="val 833432"/>
              <a:gd name="f139" fmla="val 346646"/>
              <a:gd name="f140" fmla="val 834925"/>
              <a:gd name="f141" fmla="val 345301"/>
              <a:gd name="f142" fmla="val 841299"/>
              <a:gd name="f143" fmla="val 843404"/>
              <a:gd name="f144" fmla="val 345228"/>
              <a:gd name="f145" fmla="val 848590"/>
              <a:gd name="f146" fmla="val 345220"/>
              <a:gd name="f147" fmla="val 338896"/>
              <a:gd name="f148" fmla="val 298193"/>
              <a:gd name="f149" fmla="val 334806"/>
              <a:gd name="f150" fmla="val 331490"/>
              <a:gd name="f151" fmla="val 301509"/>
              <a:gd name="f152" fmla="val 305599"/>
              <a:gd name="f153" fmla="val 339000"/>
              <a:gd name="f154" fmla="val 343090"/>
              <a:gd name="f155" fmla="val 346406"/>
              <a:gd name="f156" fmla="val 358278"/>
              <a:gd name="f157" fmla="val 362368"/>
              <a:gd name="f158" fmla="val 365684"/>
              <a:gd name="f159" fmla="val 287587"/>
              <a:gd name="f160" fmla="val 283497"/>
              <a:gd name="f161" fmla="val 280181"/>
              <a:gd name="f162" fmla="val 306969"/>
              <a:gd name="f163" fmla="val 311059"/>
              <a:gd name="f164" fmla="val 314375"/>
              <a:gd name="f165" fmla="val 236297"/>
              <a:gd name="f166" fmla="val 232207"/>
              <a:gd name="f167" fmla="val 228891"/>
              <a:gd name="f168" fmla="val 255678"/>
              <a:gd name="f169" fmla="val 259768"/>
              <a:gd name="f170" fmla="val 263084"/>
              <a:gd name="f171" fmla="val 184988"/>
              <a:gd name="f172" fmla="val 180898"/>
              <a:gd name="f173" fmla="val 177582"/>
              <a:gd name="f174" fmla="val 204369"/>
              <a:gd name="f175" fmla="val 208459"/>
              <a:gd name="f176" fmla="val 211776"/>
              <a:gd name="f177" fmla="val 185246"/>
              <a:gd name="f178" fmla="val 214883"/>
              <a:gd name="f179" fmla="val 180990"/>
              <a:gd name="f180" fmla="val 177527"/>
              <a:gd name="f181" fmla="val 218328"/>
              <a:gd name="f182" fmla="val 222602"/>
              <a:gd name="f183" fmla="val 265141"/>
              <a:gd name="f184" fmla="val 269397"/>
              <a:gd name="f185" fmla="val 180972"/>
              <a:gd name="f186" fmla="val 272861"/>
              <a:gd name="f187" fmla="val 357707"/>
              <a:gd name="f188" fmla="val 361962"/>
              <a:gd name="f189" fmla="val 365426"/>
              <a:gd name="f190" fmla="val 269415"/>
              <a:gd name="f191" fmla="val 218346"/>
              <a:gd name="f192" fmla="val 361981"/>
              <a:gd name="f193" fmla="val 269791"/>
              <a:gd name="f194" fmla="val 30"/>
              <a:gd name="f195" fmla="val 307134"/>
              <a:gd name="f196" fmla="val 804"/>
              <a:gd name="f197" fmla="val 701614"/>
              <a:gd name="f198" fmla="val 933"/>
              <a:gd name="f199" fmla="val 861344"/>
              <a:gd name="f200" fmla="val 872287"/>
              <a:gd name="f201" fmla="val 872306"/>
              <a:gd name="f202" fmla="val 11747"/>
              <a:gd name="f203" fmla="val 872324"/>
              <a:gd name="f204" fmla="val 71310"/>
              <a:gd name="f205" fmla="val 130854"/>
              <a:gd name="f206" fmla="val 872361"/>
              <a:gd name="f207" fmla="val 190417"/>
              <a:gd name="f208" fmla="val 196791"/>
              <a:gd name="f209" fmla="val 873263"/>
              <a:gd name="f210" fmla="val 202871"/>
              <a:gd name="f211" fmla="val 879325"/>
              <a:gd name="f212" fmla="val 207053"/>
              <a:gd name="f213" fmla="val 884410"/>
              <a:gd name="f214" fmla="val 210572"/>
              <a:gd name="f215" fmla="val 889808"/>
              <a:gd name="f216" fmla="val 210185"/>
              <a:gd name="f217" fmla="val 892903"/>
              <a:gd name="f218" fmla="val 204860"/>
              <a:gd name="f219" fmla="val 895464"/>
              <a:gd name="f220" fmla="val 200420"/>
              <a:gd name="f221" fmla="val 897122"/>
              <a:gd name="f222" fmla="val 195686"/>
              <a:gd name="f223" fmla="val 897104"/>
              <a:gd name="f224" fmla="val 190287"/>
              <a:gd name="f225" fmla="val 896864"/>
              <a:gd name="f226" fmla="val 129177"/>
              <a:gd name="f227" fmla="val 896809"/>
              <a:gd name="f228" fmla="val 68086"/>
              <a:gd name="f229" fmla="val 896551"/>
              <a:gd name="f230" fmla="val 6976"/>
              <a:gd name="f231" fmla="val 896532"/>
              <a:gd name="f232" fmla="val 2757"/>
              <a:gd name="f233" fmla="val 898854"/>
              <a:gd name="f234" fmla="val 1080"/>
              <a:gd name="f235" fmla="val 902078"/>
              <a:gd name="f236" fmla="val 1117"/>
              <a:gd name="f237" fmla="val 942517"/>
              <a:gd name="f238" fmla="val 1578"/>
              <a:gd name="f239" fmla="val 978369"/>
              <a:gd name="f240" fmla="val 8523"/>
              <a:gd name="f241" fmla="val 1004548"/>
              <a:gd name="f242" fmla="val 42919"/>
              <a:gd name="f243" fmla="val 1024611"/>
              <a:gd name="f244" fmla="val 69283"/>
              <a:gd name="f245" fmla="val 1025790"/>
              <a:gd name="f246" fmla="val 97600"/>
              <a:gd name="f247" fmla="val 1026048"/>
              <a:gd name="f248" fmla="val 129214"/>
              <a:gd name="f249" fmla="val 1026251"/>
              <a:gd name="f250" fmla="val 154178"/>
              <a:gd name="f251" fmla="val 1026932"/>
              <a:gd name="f252" fmla="val 225992"/>
              <a:gd name="f253" fmla="val 1025256"/>
              <a:gd name="f254" fmla="val 236677"/>
              <a:gd name="f255" fmla="val 1023174"/>
              <a:gd name="f256" fmla="val 249887"/>
              <a:gd name="f257" fmla="val 1021811"/>
              <a:gd name="f258" fmla="val 265215"/>
              <a:gd name="f259" fmla="val 1015731"/>
              <a:gd name="f260" fmla="val 277098"/>
              <a:gd name="f261" fmla="val 1004880"/>
              <a:gd name="f262" fmla="val 293366"/>
              <a:gd name="f263" fmla="val 1000311"/>
              <a:gd name="f264" fmla="val 324575"/>
              <a:gd name="f265" fmla="val 977595"/>
              <a:gd name="f266" fmla="val 327302"/>
              <a:gd name="f267" fmla="val 946478"/>
              <a:gd name="f268" fmla="val 331042"/>
              <a:gd name="f269" fmla="val 816704"/>
              <a:gd name="f270" fmla="val 333842"/>
              <a:gd name="f271" fmla="val 787614"/>
              <a:gd name="f272" fmla="val 327431"/>
              <a:gd name="f273" fmla="val 776670"/>
              <a:gd name="f274" fmla="val 325017"/>
              <a:gd name="f275" fmla="val 769080"/>
              <a:gd name="f276" fmla="val 308897"/>
              <a:gd name="f277" fmla="val 762613"/>
              <a:gd name="f278" fmla="val 300643"/>
              <a:gd name="f279" fmla="val 753236"/>
              <a:gd name="f280" fmla="val 288668"/>
              <a:gd name="f281" fmla="val 743858"/>
              <a:gd name="f282" fmla="val 276674"/>
              <a:gd name="f283" fmla="val 734481"/>
              <a:gd name="f284" fmla="val 264699"/>
              <a:gd name="f285" fmla="val 722193"/>
              <a:gd name="f286" fmla="val 249021"/>
              <a:gd name="f287" fmla="val 710512"/>
              <a:gd name="f288" fmla="val 229032"/>
              <a:gd name="f289" fmla="val 695018"/>
              <a:gd name="f290" fmla="val 216301"/>
              <a:gd name="f291" fmla="val 686046"/>
              <a:gd name="f292" fmla="val 208950"/>
              <a:gd name="f293" fmla="val 659793"/>
              <a:gd name="f294" fmla="val 214514"/>
              <a:gd name="f295" fmla="val 648757"/>
              <a:gd name="f296" fmla="val 629782"/>
              <a:gd name="f297" fmla="val 214533"/>
              <a:gd name="f298" fmla="val 610787"/>
              <a:gd name="f299" fmla="val 214311"/>
              <a:gd name="f300" fmla="val 591793"/>
              <a:gd name="f301" fmla="val 214072"/>
              <a:gd name="f302" fmla="val 553841"/>
              <a:gd name="f303" fmla="val 213593"/>
              <a:gd name="f304" fmla="val 515889"/>
              <a:gd name="f305" fmla="val 212985"/>
              <a:gd name="f306" fmla="val 477955"/>
              <a:gd name="f307" fmla="val 213796"/>
              <a:gd name="f308" fmla="val 467307"/>
              <a:gd name="f309" fmla="val 214017"/>
              <a:gd name="f310" fmla="val 463125"/>
              <a:gd name="f311" fmla="val 218144"/>
              <a:gd name="f312" fmla="val 228866"/>
              <a:gd name="f313" fmla="val 463143"/>
              <a:gd name="f314" fmla="val 311476"/>
              <a:gd name="f315" fmla="val 463161"/>
              <a:gd name="f316" fmla="val 394104"/>
              <a:gd name="f317" fmla="val 463198"/>
              <a:gd name="f318" fmla="val 476715"/>
              <a:gd name="f319" fmla="val 488745"/>
              <a:gd name="f320" fmla="val 466809"/>
              <a:gd name="f321" fmla="val 492338"/>
              <a:gd name="f322" fmla="val 479005"/>
              <a:gd name="f323" fmla="val 590190"/>
              <a:gd name="f324" fmla="val 492282"/>
              <a:gd name="f325" fmla="val 701393"/>
              <a:gd name="f326" fmla="val 492190"/>
              <a:gd name="f327" fmla="val 812577"/>
              <a:gd name="f328" fmla="val 492135"/>
              <a:gd name="f329" fmla="val 860773"/>
              <a:gd name="f330" fmla="val 492098"/>
              <a:gd name="f331" fmla="val 908968"/>
              <a:gd name="f332" fmla="val 957163"/>
              <a:gd name="f333" fmla="val 492116"/>
              <a:gd name="f334" fmla="val 988851"/>
              <a:gd name="f335" fmla="val 1019305"/>
              <a:gd name="f336" fmla="val 505768"/>
              <a:gd name="f337" fmla="val 1040842"/>
              <a:gd name="f338" fmla="val 529368"/>
              <a:gd name="f339" fmla="val 1046590"/>
              <a:gd name="f340" fmla="val 535651"/>
              <a:gd name="f341" fmla="val 1067021"/>
              <a:gd name="f342" fmla="val 571134"/>
              <a:gd name="f343" fmla="val 1072346"/>
              <a:gd name="f344" fmla="val 595029"/>
              <a:gd name="f345" fmla="val 1075183"/>
              <a:gd name="f346" fmla="val 607741"/>
              <a:gd name="f347" fmla="val 1073727"/>
              <a:gd name="f348" fmla="val 617174"/>
              <a:gd name="f349" fmla="val 1063558"/>
              <a:gd name="f350" fmla="val 617211"/>
              <a:gd name="f351" fmla="val 1021203"/>
              <a:gd name="f352" fmla="val 617229"/>
              <a:gd name="f353" fmla="val 19105"/>
              <a:gd name="f354" fmla="val 617303"/>
              <a:gd name="f355" fmla="val 7056"/>
              <a:gd name="f356" fmla="val 617266"/>
              <a:gd name="f357" fmla="val 1474"/>
              <a:gd name="f358" fmla="val 617248"/>
              <a:gd name="f359" fmla="val 615792"/>
              <a:gd name="f360" fmla="val 610247"/>
              <a:gd name="f361" fmla="+- 0 0 37"/>
              <a:gd name="f362" fmla="val 579074"/>
              <a:gd name="f363" fmla="val 12104"/>
              <a:gd name="f364" fmla="val 542375"/>
              <a:gd name="f365" fmla="val 36902"/>
              <a:gd name="f366" fmla="val 522276"/>
              <a:gd name="f367" fmla="val 44419"/>
              <a:gd name="f368" fmla="val 516177"/>
              <a:gd name="f369" fmla="val 54441"/>
              <a:gd name="f370" fmla="val 512843"/>
              <a:gd name="f371" fmla="val 60705"/>
              <a:gd name="f372" fmla="val 505308"/>
              <a:gd name="f373" fmla="val 66508"/>
              <a:gd name="f374" fmla="val 498325"/>
              <a:gd name="f375" fmla="val 67927"/>
              <a:gd name="f376" fmla="val 487842"/>
              <a:gd name="f377" fmla="val 69014"/>
              <a:gd name="f378" fmla="val 479165"/>
              <a:gd name="f379" fmla="val 74909"/>
              <a:gd name="f380" fmla="val 432296"/>
              <a:gd name="f381" fmla="val 105731"/>
              <a:gd name="f382" fmla="val 248781"/>
              <a:gd name="f383" fmla="val 106523"/>
              <a:gd name="f384" fmla="val 203939"/>
              <a:gd name="f385" fmla="val 106579"/>
              <a:gd name="f386" fmla="val 200733"/>
              <a:gd name="f387" fmla="val 104884"/>
              <a:gd name="f388" fmla="val 198523"/>
              <a:gd name="f389" fmla="val 100978"/>
              <a:gd name="f390" fmla="val 197767"/>
              <a:gd name="f391" fmla="val 93074"/>
              <a:gd name="f392" fmla="val 196220"/>
              <a:gd name="f393" fmla="val 85189"/>
              <a:gd name="f394" fmla="val 197307"/>
              <a:gd name="f395" fmla="val 77304"/>
              <a:gd name="f396" fmla="val 197012"/>
              <a:gd name="f397" fmla="val 69530"/>
              <a:gd name="f398" fmla="val 196717"/>
              <a:gd name="f399" fmla="val 69345"/>
              <a:gd name="f400" fmla="val 196809"/>
              <a:gd name="f401" fmla="val 188814"/>
              <a:gd name="f402" fmla="val 69327"/>
              <a:gd name="f403" fmla="val 161621"/>
              <a:gd name="f404" fmla="val 69640"/>
              <a:gd name="f405" fmla="val 69725"/>
              <a:gd name="f406" fmla="val 69548"/>
              <a:gd name="f407" fmla="val 50971"/>
              <a:gd name="f408" fmla="val 46365"/>
              <a:gd name="f409" fmla="val 71464"/>
              <a:gd name="f410" fmla="val 45093"/>
              <a:gd name="f411" fmla="val 75775"/>
              <a:gd name="f412" fmla="val 45130"/>
              <a:gd name="f413" fmla="val 101254"/>
              <a:gd name="f414" fmla="val 45296"/>
              <a:gd name="f415" fmla="val 126734"/>
              <a:gd name="f416" fmla="val 44872"/>
              <a:gd name="f417" fmla="val 152195"/>
              <a:gd name="f418" fmla="val 45499"/>
              <a:gd name="f419" fmla="val 161093"/>
              <a:gd name="f420" fmla="val 45720"/>
              <a:gd name="f421" fmla="val 167320"/>
              <a:gd name="f422" fmla="val 41906"/>
              <a:gd name="f423" fmla="val 172921"/>
              <a:gd name="f424" fmla="val 36250"/>
              <a:gd name="f425" fmla="val 197442"/>
              <a:gd name="f426" fmla="val 11434"/>
              <a:gd name="f427" fmla="val 235450"/>
              <a:gd name="f428" fmla="+- 0 0 688"/>
              <a:gd name="f429" fmla="+- 0 0 -90"/>
              <a:gd name="f430" fmla="*/ f3 1 1073623"/>
              <a:gd name="f431" fmla="*/ f4 1 694220"/>
              <a:gd name="f432" fmla="+- f7 0 f5"/>
              <a:gd name="f433" fmla="+- f6 0 f5"/>
              <a:gd name="f434" fmla="*/ f429 f0 1"/>
              <a:gd name="f435" fmla="*/ f433 1 1073623"/>
              <a:gd name="f436" fmla="*/ f432 1 694220"/>
              <a:gd name="f437" fmla="*/ 7277 f433 1"/>
              <a:gd name="f438" fmla="*/ 642156 f432 1"/>
              <a:gd name="f439" fmla="*/ 1063116 f433 1"/>
              <a:gd name="f440" fmla="*/ 642174 f432 1"/>
              <a:gd name="f441" fmla="*/ 1071112 f433 1"/>
              <a:gd name="f442" fmla="*/ 650188 f432 1"/>
              <a:gd name="f443" fmla="*/ 1070983 f433 1"/>
              <a:gd name="f444" fmla="*/ 684769 f432 1"/>
              <a:gd name="f445" fmla="*/ 1061292 f433 1"/>
              <a:gd name="f446" fmla="*/ 694091 f432 1"/>
              <a:gd name="f447" fmla="*/ 7038 f433 1"/>
              <a:gd name="f448" fmla="*/ 694220 f432 1"/>
              <a:gd name="f449" fmla="*/ 884 f433 1"/>
              <a:gd name="f450" fmla="*/ 688067 f432 1"/>
              <a:gd name="f451" fmla="*/ 774 f433 1"/>
              <a:gd name="f452" fmla="*/ 646780 f432 1"/>
              <a:gd name="f453" fmla="*/ 338860 f433 1"/>
              <a:gd name="f454" fmla="*/ 410465 f432 1"/>
              <a:gd name="f455" fmla="*/ 331453 f433 1"/>
              <a:gd name="f456" fmla="*/ 417871 f432 1"/>
              <a:gd name="f457" fmla="*/ 451272 f432 1"/>
              <a:gd name="f458" fmla="*/ 458678 f432 1"/>
              <a:gd name="f459" fmla="*/ 358241 f433 1"/>
              <a:gd name="f460" fmla="*/ 365647 f433 1"/>
              <a:gd name="f461" fmla="*/ 185025 f433 1"/>
              <a:gd name="f462" fmla="*/ 177619 f433 1"/>
              <a:gd name="f463" fmla="*/ 204406 f433 1"/>
              <a:gd name="f464" fmla="*/ 211812 f433 1"/>
              <a:gd name="f465" fmla="*/ 271633 f433 1"/>
              <a:gd name="f466" fmla="*/ 400995 f432 1"/>
              <a:gd name="f467" fmla="*/ 238047 f433 1"/>
              <a:gd name="f468" fmla="*/ 434581 f432 1"/>
              <a:gd name="f469" fmla="*/ 468166 f432 1"/>
              <a:gd name="f470" fmla="*/ 305219 f433 1"/>
              <a:gd name="f471" fmla="*/ 885441 f433 1"/>
              <a:gd name="f472" fmla="*/ 388688 f432 1"/>
              <a:gd name="f473" fmla="*/ 889310 f433 1"/>
              <a:gd name="f474" fmla="*/ 392557 f432 1"/>
              <a:gd name="f475" fmla="*/ 422531 f432 1"/>
              <a:gd name="f476" fmla="*/ 430066 f432 1"/>
              <a:gd name="f477" fmla="*/ 881572 f433 1"/>
              <a:gd name="f478" fmla="*/ 855505 f433 1"/>
              <a:gd name="f479" fmla="*/ 345218 f432 1"/>
              <a:gd name="f480" fmla="*/ 880080 f433 1"/>
              <a:gd name="f481" fmla="*/ 345230 f432 1"/>
              <a:gd name="f482" fmla="*/ 927871 f433 1"/>
              <a:gd name="f483" fmla="*/ 345283 f432 1"/>
              <a:gd name="f484" fmla="*/ 936566 f433 1"/>
              <a:gd name="f485" fmla="*/ 353813 f432 1"/>
              <a:gd name="f486" fmla="*/ 937285 f433 1"/>
              <a:gd name="f487" fmla="*/ 362987 f432 1"/>
              <a:gd name="f488" fmla="*/ 929142 f433 1"/>
              <a:gd name="f489" fmla="*/ 372420 f432 1"/>
              <a:gd name="f490" fmla="*/ 842054 f433 1"/>
              <a:gd name="f491" fmla="*/ 372438 f432 1"/>
              <a:gd name="f492" fmla="*/ 832677 f433 1"/>
              <a:gd name="f493" fmla="*/ 363172 f432 1"/>
              <a:gd name="f494" fmla="*/ 832917 f433 1"/>
              <a:gd name="f495" fmla="*/ 352873 f432 1"/>
              <a:gd name="f496" fmla="*/ 841299 f433 1"/>
              <a:gd name="f497" fmla="*/ 345246 f432 1"/>
              <a:gd name="f498" fmla="*/ 338896 f433 1"/>
              <a:gd name="f499" fmla="*/ 298193 f432 1"/>
              <a:gd name="f500" fmla="*/ 331490 f433 1"/>
              <a:gd name="f501" fmla="*/ 305599 f432 1"/>
              <a:gd name="f502" fmla="*/ 339000 f432 1"/>
              <a:gd name="f503" fmla="*/ 346406 f432 1"/>
              <a:gd name="f504" fmla="*/ 358278 f433 1"/>
              <a:gd name="f505" fmla="*/ 365684 f433 1"/>
              <a:gd name="f506" fmla="*/ 287587 f433 1"/>
              <a:gd name="f507" fmla="*/ 280181 f433 1"/>
              <a:gd name="f508" fmla="*/ 306969 f433 1"/>
              <a:gd name="f509" fmla="*/ 314375 f433 1"/>
              <a:gd name="f510" fmla="*/ 236297 f433 1"/>
              <a:gd name="f511" fmla="*/ 228891 f433 1"/>
              <a:gd name="f512" fmla="*/ 255678 f433 1"/>
              <a:gd name="f513" fmla="*/ 263084 f433 1"/>
              <a:gd name="f514" fmla="*/ 184988 f433 1"/>
              <a:gd name="f515" fmla="*/ 177582 f433 1"/>
              <a:gd name="f516" fmla="*/ 204369 f433 1"/>
              <a:gd name="f517" fmla="*/ 211776 f433 1"/>
              <a:gd name="f518" fmla="*/ 185246 f433 1"/>
              <a:gd name="f519" fmla="*/ 214883 f432 1"/>
              <a:gd name="f520" fmla="*/ 177527 f433 1"/>
              <a:gd name="f521" fmla="*/ 222602 f432 1"/>
              <a:gd name="f522" fmla="*/ 265141 f432 1"/>
              <a:gd name="f523" fmla="*/ 272861 f432 1"/>
              <a:gd name="f524" fmla="*/ 357707 f433 1"/>
              <a:gd name="f525" fmla="*/ 365426 f433 1"/>
              <a:gd name="f526" fmla="*/ 269791 f433 1"/>
              <a:gd name="f527" fmla="*/ 30 f432 1"/>
              <a:gd name="f528" fmla="*/ 861344 f433 1"/>
              <a:gd name="f529" fmla="*/ 933 f432 1"/>
              <a:gd name="f530" fmla="*/ 872306 f433 1"/>
              <a:gd name="f531" fmla="*/ 11747 f432 1"/>
              <a:gd name="f532" fmla="*/ 872361 f433 1"/>
              <a:gd name="f533" fmla="*/ 190417 f432 1"/>
              <a:gd name="f534" fmla="*/ 879325 f433 1"/>
              <a:gd name="f535" fmla="*/ 207053 f432 1"/>
              <a:gd name="f536" fmla="*/ 892903 f433 1"/>
              <a:gd name="f537" fmla="*/ 204860 f432 1"/>
              <a:gd name="f538" fmla="*/ 897104 f433 1"/>
              <a:gd name="f539" fmla="*/ 190287 f432 1"/>
              <a:gd name="f540" fmla="*/ 896551 f433 1"/>
              <a:gd name="f541" fmla="*/ 6976 f432 1"/>
              <a:gd name="f542" fmla="*/ 902078 f433 1"/>
              <a:gd name="f543" fmla="*/ 1117 f432 1"/>
              <a:gd name="f544" fmla="*/ 1004548 f433 1"/>
              <a:gd name="f545" fmla="*/ 42919 f432 1"/>
              <a:gd name="f546" fmla="*/ 1026048 f433 1"/>
              <a:gd name="f547" fmla="*/ 129214 f432 1"/>
              <a:gd name="f548" fmla="*/ 1025256 f433 1"/>
              <a:gd name="f549" fmla="*/ 236677 f432 1"/>
              <a:gd name="f550" fmla="*/ 1015731 f433 1"/>
              <a:gd name="f551" fmla="*/ 277098 f432 1"/>
              <a:gd name="f552" fmla="*/ 977595 f433 1"/>
              <a:gd name="f553" fmla="*/ 327302 f432 1"/>
              <a:gd name="f554" fmla="*/ 787614 f433 1"/>
              <a:gd name="f555" fmla="*/ 327431 f432 1"/>
              <a:gd name="f556" fmla="*/ 762613 f433 1"/>
              <a:gd name="f557" fmla="*/ 300643 f432 1"/>
              <a:gd name="f558" fmla="*/ 734481 f433 1"/>
              <a:gd name="f559" fmla="*/ 264699 f432 1"/>
              <a:gd name="f560" fmla="*/ 695018 f433 1"/>
              <a:gd name="f561" fmla="*/ 216301 f432 1"/>
              <a:gd name="f562" fmla="*/ 648757 f433 1"/>
              <a:gd name="f563" fmla="*/ 214514 f432 1"/>
              <a:gd name="f564" fmla="*/ 591793 f433 1"/>
              <a:gd name="f565" fmla="*/ 214072 f432 1"/>
              <a:gd name="f566" fmla="*/ 477955 f433 1"/>
              <a:gd name="f567" fmla="*/ 213796 f432 1"/>
              <a:gd name="f568" fmla="*/ 463125 f433 1"/>
              <a:gd name="f569" fmla="*/ 228866 f432 1"/>
              <a:gd name="f570" fmla="*/ 463198 f433 1"/>
              <a:gd name="f571" fmla="*/ 476715 f432 1"/>
              <a:gd name="f572" fmla="*/ 479005 f433 1"/>
              <a:gd name="f573" fmla="*/ 492338 f432 1"/>
              <a:gd name="f574" fmla="*/ 812577 f433 1"/>
              <a:gd name="f575" fmla="*/ 492135 f432 1"/>
              <a:gd name="f576" fmla="*/ 957163 f433 1"/>
              <a:gd name="f577" fmla="*/ 492116 f432 1"/>
              <a:gd name="f578" fmla="*/ 1040842 f433 1"/>
              <a:gd name="f579" fmla="*/ 529368 f432 1"/>
              <a:gd name="f580" fmla="*/ 1072346 f433 1"/>
              <a:gd name="f581" fmla="*/ 595029 f432 1"/>
              <a:gd name="f582" fmla="*/ 1063558 f433 1"/>
              <a:gd name="f583" fmla="*/ 617211 f432 1"/>
              <a:gd name="f584" fmla="*/ 7056 f433 1"/>
              <a:gd name="f585" fmla="*/ 617266 f432 1"/>
              <a:gd name="f586" fmla="*/ 0 f433 1"/>
              <a:gd name="f587" fmla="*/ 610247 f432 1"/>
              <a:gd name="f588" fmla="*/ 36902 f433 1"/>
              <a:gd name="f589" fmla="*/ 522276 f432 1"/>
              <a:gd name="f590" fmla="*/ 60705 f433 1"/>
              <a:gd name="f591" fmla="*/ 505308 f432 1"/>
              <a:gd name="f592" fmla="*/ 69014 f433 1"/>
              <a:gd name="f593" fmla="*/ 479165 f432 1"/>
              <a:gd name="f594" fmla="*/ 106523 f433 1"/>
              <a:gd name="f595" fmla="*/ 203939 f432 1"/>
              <a:gd name="f596" fmla="*/ 100978 f433 1"/>
              <a:gd name="f597" fmla="*/ 197767 f432 1"/>
              <a:gd name="f598" fmla="*/ 77304 f433 1"/>
              <a:gd name="f599" fmla="*/ 197012 f432 1"/>
              <a:gd name="f600" fmla="*/ 69345 f433 1"/>
              <a:gd name="f601" fmla="*/ 188814 f432 1"/>
              <a:gd name="f602" fmla="*/ 69548 f433 1"/>
              <a:gd name="f603" fmla="*/ 50971 f432 1"/>
              <a:gd name="f604" fmla="*/ 75775 f433 1"/>
              <a:gd name="f605" fmla="*/ 45130 f432 1"/>
              <a:gd name="f606" fmla="*/ 152195 f433 1"/>
              <a:gd name="f607" fmla="*/ 45499 f432 1"/>
              <a:gd name="f608" fmla="*/ 172921 f433 1"/>
              <a:gd name="f609" fmla="*/ 36250 f432 1"/>
              <a:gd name="f610" fmla="*/ f434 1 f2"/>
              <a:gd name="f611" fmla="*/ f437 1 1073623"/>
              <a:gd name="f612" fmla="*/ f438 1 694220"/>
              <a:gd name="f613" fmla="*/ f439 1 1073623"/>
              <a:gd name="f614" fmla="*/ f440 1 694220"/>
              <a:gd name="f615" fmla="*/ f441 1 1073623"/>
              <a:gd name="f616" fmla="*/ f442 1 694220"/>
              <a:gd name="f617" fmla="*/ f443 1 1073623"/>
              <a:gd name="f618" fmla="*/ f444 1 694220"/>
              <a:gd name="f619" fmla="*/ f445 1 1073623"/>
              <a:gd name="f620" fmla="*/ f446 1 694220"/>
              <a:gd name="f621" fmla="*/ f447 1 1073623"/>
              <a:gd name="f622" fmla="*/ f448 1 694220"/>
              <a:gd name="f623" fmla="*/ f449 1 1073623"/>
              <a:gd name="f624" fmla="*/ f450 1 694220"/>
              <a:gd name="f625" fmla="*/ f451 1 1073623"/>
              <a:gd name="f626" fmla="*/ f452 1 694220"/>
              <a:gd name="f627" fmla="*/ f453 1 1073623"/>
              <a:gd name="f628" fmla="*/ f454 1 694220"/>
              <a:gd name="f629" fmla="*/ f455 1 1073623"/>
              <a:gd name="f630" fmla="*/ f456 1 694220"/>
              <a:gd name="f631" fmla="*/ f457 1 694220"/>
              <a:gd name="f632" fmla="*/ f458 1 694220"/>
              <a:gd name="f633" fmla="*/ f459 1 1073623"/>
              <a:gd name="f634" fmla="*/ f460 1 1073623"/>
              <a:gd name="f635" fmla="*/ f461 1 1073623"/>
              <a:gd name="f636" fmla="*/ f462 1 1073623"/>
              <a:gd name="f637" fmla="*/ f463 1 1073623"/>
              <a:gd name="f638" fmla="*/ f464 1 1073623"/>
              <a:gd name="f639" fmla="*/ f465 1 1073623"/>
              <a:gd name="f640" fmla="*/ f466 1 694220"/>
              <a:gd name="f641" fmla="*/ f467 1 1073623"/>
              <a:gd name="f642" fmla="*/ f468 1 694220"/>
              <a:gd name="f643" fmla="*/ f469 1 694220"/>
              <a:gd name="f644" fmla="*/ f470 1 1073623"/>
              <a:gd name="f645" fmla="*/ f471 1 1073623"/>
              <a:gd name="f646" fmla="*/ f472 1 694220"/>
              <a:gd name="f647" fmla="*/ f473 1 1073623"/>
              <a:gd name="f648" fmla="*/ f474 1 694220"/>
              <a:gd name="f649" fmla="*/ f475 1 694220"/>
              <a:gd name="f650" fmla="*/ f476 1 694220"/>
              <a:gd name="f651" fmla="*/ f477 1 1073623"/>
              <a:gd name="f652" fmla="*/ f478 1 1073623"/>
              <a:gd name="f653" fmla="*/ f479 1 694220"/>
              <a:gd name="f654" fmla="*/ f480 1 1073623"/>
              <a:gd name="f655" fmla="*/ f481 1 694220"/>
              <a:gd name="f656" fmla="*/ f482 1 1073623"/>
              <a:gd name="f657" fmla="*/ f483 1 694220"/>
              <a:gd name="f658" fmla="*/ f484 1 1073623"/>
              <a:gd name="f659" fmla="*/ f485 1 694220"/>
              <a:gd name="f660" fmla="*/ f486 1 1073623"/>
              <a:gd name="f661" fmla="*/ f487 1 694220"/>
              <a:gd name="f662" fmla="*/ f488 1 1073623"/>
              <a:gd name="f663" fmla="*/ f489 1 694220"/>
              <a:gd name="f664" fmla="*/ f490 1 1073623"/>
              <a:gd name="f665" fmla="*/ f491 1 694220"/>
              <a:gd name="f666" fmla="*/ f492 1 1073623"/>
              <a:gd name="f667" fmla="*/ f493 1 694220"/>
              <a:gd name="f668" fmla="*/ f494 1 1073623"/>
              <a:gd name="f669" fmla="*/ f495 1 694220"/>
              <a:gd name="f670" fmla="*/ f496 1 1073623"/>
              <a:gd name="f671" fmla="*/ f497 1 694220"/>
              <a:gd name="f672" fmla="*/ f498 1 1073623"/>
              <a:gd name="f673" fmla="*/ f499 1 694220"/>
              <a:gd name="f674" fmla="*/ f500 1 1073623"/>
              <a:gd name="f675" fmla="*/ f501 1 694220"/>
              <a:gd name="f676" fmla="*/ f502 1 694220"/>
              <a:gd name="f677" fmla="*/ f503 1 694220"/>
              <a:gd name="f678" fmla="*/ f504 1 1073623"/>
              <a:gd name="f679" fmla="*/ f505 1 1073623"/>
              <a:gd name="f680" fmla="*/ f506 1 1073623"/>
              <a:gd name="f681" fmla="*/ f507 1 1073623"/>
              <a:gd name="f682" fmla="*/ f508 1 1073623"/>
              <a:gd name="f683" fmla="*/ f509 1 1073623"/>
              <a:gd name="f684" fmla="*/ f510 1 1073623"/>
              <a:gd name="f685" fmla="*/ f511 1 1073623"/>
              <a:gd name="f686" fmla="*/ f512 1 1073623"/>
              <a:gd name="f687" fmla="*/ f513 1 1073623"/>
              <a:gd name="f688" fmla="*/ f514 1 1073623"/>
              <a:gd name="f689" fmla="*/ f515 1 1073623"/>
              <a:gd name="f690" fmla="*/ f516 1 1073623"/>
              <a:gd name="f691" fmla="*/ f517 1 1073623"/>
              <a:gd name="f692" fmla="*/ f518 1 1073623"/>
              <a:gd name="f693" fmla="*/ f519 1 694220"/>
              <a:gd name="f694" fmla="*/ f520 1 1073623"/>
              <a:gd name="f695" fmla="*/ f521 1 694220"/>
              <a:gd name="f696" fmla="*/ f522 1 694220"/>
              <a:gd name="f697" fmla="*/ f523 1 694220"/>
              <a:gd name="f698" fmla="*/ f524 1 1073623"/>
              <a:gd name="f699" fmla="*/ f525 1 1073623"/>
              <a:gd name="f700" fmla="*/ f526 1 1073623"/>
              <a:gd name="f701" fmla="*/ f527 1 694220"/>
              <a:gd name="f702" fmla="*/ f528 1 1073623"/>
              <a:gd name="f703" fmla="*/ f529 1 694220"/>
              <a:gd name="f704" fmla="*/ f530 1 1073623"/>
              <a:gd name="f705" fmla="*/ f531 1 694220"/>
              <a:gd name="f706" fmla="*/ f532 1 1073623"/>
              <a:gd name="f707" fmla="*/ f533 1 694220"/>
              <a:gd name="f708" fmla="*/ f534 1 1073623"/>
              <a:gd name="f709" fmla="*/ f535 1 694220"/>
              <a:gd name="f710" fmla="*/ f536 1 1073623"/>
              <a:gd name="f711" fmla="*/ f537 1 694220"/>
              <a:gd name="f712" fmla="*/ f538 1 1073623"/>
              <a:gd name="f713" fmla="*/ f539 1 694220"/>
              <a:gd name="f714" fmla="*/ f540 1 1073623"/>
              <a:gd name="f715" fmla="*/ f541 1 694220"/>
              <a:gd name="f716" fmla="*/ f542 1 1073623"/>
              <a:gd name="f717" fmla="*/ f543 1 694220"/>
              <a:gd name="f718" fmla="*/ f544 1 1073623"/>
              <a:gd name="f719" fmla="*/ f545 1 694220"/>
              <a:gd name="f720" fmla="*/ f546 1 1073623"/>
              <a:gd name="f721" fmla="*/ f547 1 694220"/>
              <a:gd name="f722" fmla="*/ f548 1 1073623"/>
              <a:gd name="f723" fmla="*/ f549 1 694220"/>
              <a:gd name="f724" fmla="*/ f550 1 1073623"/>
              <a:gd name="f725" fmla="*/ f551 1 694220"/>
              <a:gd name="f726" fmla="*/ f552 1 1073623"/>
              <a:gd name="f727" fmla="*/ f553 1 694220"/>
              <a:gd name="f728" fmla="*/ f554 1 1073623"/>
              <a:gd name="f729" fmla="*/ f555 1 694220"/>
              <a:gd name="f730" fmla="*/ f556 1 1073623"/>
              <a:gd name="f731" fmla="*/ f557 1 694220"/>
              <a:gd name="f732" fmla="*/ f558 1 1073623"/>
              <a:gd name="f733" fmla="*/ f559 1 694220"/>
              <a:gd name="f734" fmla="*/ f560 1 1073623"/>
              <a:gd name="f735" fmla="*/ f561 1 694220"/>
              <a:gd name="f736" fmla="*/ f562 1 1073623"/>
              <a:gd name="f737" fmla="*/ f563 1 694220"/>
              <a:gd name="f738" fmla="*/ f564 1 1073623"/>
              <a:gd name="f739" fmla="*/ f565 1 694220"/>
              <a:gd name="f740" fmla="*/ f566 1 1073623"/>
              <a:gd name="f741" fmla="*/ f567 1 694220"/>
              <a:gd name="f742" fmla="*/ f568 1 1073623"/>
              <a:gd name="f743" fmla="*/ f569 1 694220"/>
              <a:gd name="f744" fmla="*/ f570 1 1073623"/>
              <a:gd name="f745" fmla="*/ f571 1 694220"/>
              <a:gd name="f746" fmla="*/ f572 1 1073623"/>
              <a:gd name="f747" fmla="*/ f573 1 694220"/>
              <a:gd name="f748" fmla="*/ f574 1 1073623"/>
              <a:gd name="f749" fmla="*/ f575 1 694220"/>
              <a:gd name="f750" fmla="*/ f576 1 1073623"/>
              <a:gd name="f751" fmla="*/ f577 1 694220"/>
              <a:gd name="f752" fmla="*/ f578 1 1073623"/>
              <a:gd name="f753" fmla="*/ f579 1 694220"/>
              <a:gd name="f754" fmla="*/ f580 1 1073623"/>
              <a:gd name="f755" fmla="*/ f581 1 694220"/>
              <a:gd name="f756" fmla="*/ f582 1 1073623"/>
              <a:gd name="f757" fmla="*/ f583 1 694220"/>
              <a:gd name="f758" fmla="*/ f584 1 1073623"/>
              <a:gd name="f759" fmla="*/ f585 1 694220"/>
              <a:gd name="f760" fmla="*/ f586 1 1073623"/>
              <a:gd name="f761" fmla="*/ f587 1 694220"/>
              <a:gd name="f762" fmla="*/ f588 1 1073623"/>
              <a:gd name="f763" fmla="*/ f589 1 694220"/>
              <a:gd name="f764" fmla="*/ f590 1 1073623"/>
              <a:gd name="f765" fmla="*/ f591 1 694220"/>
              <a:gd name="f766" fmla="*/ f592 1 1073623"/>
              <a:gd name="f767" fmla="*/ f593 1 694220"/>
              <a:gd name="f768" fmla="*/ f594 1 1073623"/>
              <a:gd name="f769" fmla="*/ f595 1 694220"/>
              <a:gd name="f770" fmla="*/ f596 1 1073623"/>
              <a:gd name="f771" fmla="*/ f597 1 694220"/>
              <a:gd name="f772" fmla="*/ f598 1 1073623"/>
              <a:gd name="f773" fmla="*/ f599 1 694220"/>
              <a:gd name="f774" fmla="*/ f600 1 1073623"/>
              <a:gd name="f775" fmla="*/ f601 1 694220"/>
              <a:gd name="f776" fmla="*/ f602 1 1073623"/>
              <a:gd name="f777" fmla="*/ f603 1 694220"/>
              <a:gd name="f778" fmla="*/ f604 1 1073623"/>
              <a:gd name="f779" fmla="*/ f605 1 694220"/>
              <a:gd name="f780" fmla="*/ f606 1 1073623"/>
              <a:gd name="f781" fmla="*/ f607 1 694220"/>
              <a:gd name="f782" fmla="*/ f608 1 1073623"/>
              <a:gd name="f783" fmla="*/ f609 1 694220"/>
              <a:gd name="f784" fmla="*/ f5 1 f435"/>
              <a:gd name="f785" fmla="*/ f6 1 f435"/>
              <a:gd name="f786" fmla="*/ f5 1 f436"/>
              <a:gd name="f787" fmla="*/ f7 1 f436"/>
              <a:gd name="f788" fmla="+- f610 0 f1"/>
              <a:gd name="f789" fmla="*/ f611 1 f435"/>
              <a:gd name="f790" fmla="*/ f612 1 f436"/>
              <a:gd name="f791" fmla="*/ f613 1 f435"/>
              <a:gd name="f792" fmla="*/ f614 1 f436"/>
              <a:gd name="f793" fmla="*/ f615 1 f435"/>
              <a:gd name="f794" fmla="*/ f616 1 f436"/>
              <a:gd name="f795" fmla="*/ f617 1 f435"/>
              <a:gd name="f796" fmla="*/ f618 1 f436"/>
              <a:gd name="f797" fmla="*/ f619 1 f435"/>
              <a:gd name="f798" fmla="*/ f620 1 f436"/>
              <a:gd name="f799" fmla="*/ f621 1 f435"/>
              <a:gd name="f800" fmla="*/ f622 1 f436"/>
              <a:gd name="f801" fmla="*/ f623 1 f435"/>
              <a:gd name="f802" fmla="*/ f624 1 f436"/>
              <a:gd name="f803" fmla="*/ f625 1 f435"/>
              <a:gd name="f804" fmla="*/ f626 1 f436"/>
              <a:gd name="f805" fmla="*/ f627 1 f435"/>
              <a:gd name="f806" fmla="*/ f628 1 f436"/>
              <a:gd name="f807" fmla="*/ f629 1 f435"/>
              <a:gd name="f808" fmla="*/ f630 1 f436"/>
              <a:gd name="f809" fmla="*/ f631 1 f436"/>
              <a:gd name="f810" fmla="*/ f632 1 f436"/>
              <a:gd name="f811" fmla="*/ f633 1 f435"/>
              <a:gd name="f812" fmla="*/ f634 1 f435"/>
              <a:gd name="f813" fmla="*/ f635 1 f435"/>
              <a:gd name="f814" fmla="*/ f636 1 f435"/>
              <a:gd name="f815" fmla="*/ f637 1 f435"/>
              <a:gd name="f816" fmla="*/ f638 1 f435"/>
              <a:gd name="f817" fmla="*/ f639 1 f435"/>
              <a:gd name="f818" fmla="*/ f640 1 f436"/>
              <a:gd name="f819" fmla="*/ f641 1 f435"/>
              <a:gd name="f820" fmla="*/ f642 1 f436"/>
              <a:gd name="f821" fmla="*/ f643 1 f436"/>
              <a:gd name="f822" fmla="*/ f644 1 f435"/>
              <a:gd name="f823" fmla="*/ f645 1 f435"/>
              <a:gd name="f824" fmla="*/ f646 1 f436"/>
              <a:gd name="f825" fmla="*/ f647 1 f435"/>
              <a:gd name="f826" fmla="*/ f648 1 f436"/>
              <a:gd name="f827" fmla="*/ f649 1 f436"/>
              <a:gd name="f828" fmla="*/ f650 1 f436"/>
              <a:gd name="f829" fmla="*/ f651 1 f435"/>
              <a:gd name="f830" fmla="*/ f652 1 f435"/>
              <a:gd name="f831" fmla="*/ f653 1 f436"/>
              <a:gd name="f832" fmla="*/ f654 1 f435"/>
              <a:gd name="f833" fmla="*/ f655 1 f436"/>
              <a:gd name="f834" fmla="*/ f656 1 f435"/>
              <a:gd name="f835" fmla="*/ f657 1 f436"/>
              <a:gd name="f836" fmla="*/ f658 1 f435"/>
              <a:gd name="f837" fmla="*/ f659 1 f436"/>
              <a:gd name="f838" fmla="*/ f660 1 f435"/>
              <a:gd name="f839" fmla="*/ f661 1 f436"/>
              <a:gd name="f840" fmla="*/ f662 1 f435"/>
              <a:gd name="f841" fmla="*/ f663 1 f436"/>
              <a:gd name="f842" fmla="*/ f664 1 f435"/>
              <a:gd name="f843" fmla="*/ f665 1 f436"/>
              <a:gd name="f844" fmla="*/ f666 1 f435"/>
              <a:gd name="f845" fmla="*/ f667 1 f436"/>
              <a:gd name="f846" fmla="*/ f668 1 f435"/>
              <a:gd name="f847" fmla="*/ f669 1 f436"/>
              <a:gd name="f848" fmla="*/ f670 1 f435"/>
              <a:gd name="f849" fmla="*/ f671 1 f436"/>
              <a:gd name="f850" fmla="*/ f672 1 f435"/>
              <a:gd name="f851" fmla="*/ f673 1 f436"/>
              <a:gd name="f852" fmla="*/ f674 1 f435"/>
              <a:gd name="f853" fmla="*/ f675 1 f436"/>
              <a:gd name="f854" fmla="*/ f676 1 f436"/>
              <a:gd name="f855" fmla="*/ f677 1 f436"/>
              <a:gd name="f856" fmla="*/ f678 1 f435"/>
              <a:gd name="f857" fmla="*/ f679 1 f435"/>
              <a:gd name="f858" fmla="*/ f680 1 f435"/>
              <a:gd name="f859" fmla="*/ f681 1 f435"/>
              <a:gd name="f860" fmla="*/ f682 1 f435"/>
              <a:gd name="f861" fmla="*/ f683 1 f435"/>
              <a:gd name="f862" fmla="*/ f684 1 f435"/>
              <a:gd name="f863" fmla="*/ f685 1 f435"/>
              <a:gd name="f864" fmla="*/ f686 1 f435"/>
              <a:gd name="f865" fmla="*/ f687 1 f435"/>
              <a:gd name="f866" fmla="*/ f688 1 f435"/>
              <a:gd name="f867" fmla="*/ f689 1 f435"/>
              <a:gd name="f868" fmla="*/ f690 1 f435"/>
              <a:gd name="f869" fmla="*/ f691 1 f435"/>
              <a:gd name="f870" fmla="*/ f692 1 f435"/>
              <a:gd name="f871" fmla="*/ f693 1 f436"/>
              <a:gd name="f872" fmla="*/ f694 1 f435"/>
              <a:gd name="f873" fmla="*/ f695 1 f436"/>
              <a:gd name="f874" fmla="*/ f696 1 f436"/>
              <a:gd name="f875" fmla="*/ f697 1 f436"/>
              <a:gd name="f876" fmla="*/ f698 1 f435"/>
              <a:gd name="f877" fmla="*/ f699 1 f435"/>
              <a:gd name="f878" fmla="*/ f700 1 f435"/>
              <a:gd name="f879" fmla="*/ f701 1 f436"/>
              <a:gd name="f880" fmla="*/ f702 1 f435"/>
              <a:gd name="f881" fmla="*/ f703 1 f436"/>
              <a:gd name="f882" fmla="*/ f704 1 f435"/>
              <a:gd name="f883" fmla="*/ f705 1 f436"/>
              <a:gd name="f884" fmla="*/ f706 1 f435"/>
              <a:gd name="f885" fmla="*/ f707 1 f436"/>
              <a:gd name="f886" fmla="*/ f708 1 f435"/>
              <a:gd name="f887" fmla="*/ f709 1 f436"/>
              <a:gd name="f888" fmla="*/ f710 1 f435"/>
              <a:gd name="f889" fmla="*/ f711 1 f436"/>
              <a:gd name="f890" fmla="*/ f712 1 f435"/>
              <a:gd name="f891" fmla="*/ f713 1 f436"/>
              <a:gd name="f892" fmla="*/ f714 1 f435"/>
              <a:gd name="f893" fmla="*/ f715 1 f436"/>
              <a:gd name="f894" fmla="*/ f716 1 f435"/>
              <a:gd name="f895" fmla="*/ f717 1 f436"/>
              <a:gd name="f896" fmla="*/ f718 1 f435"/>
              <a:gd name="f897" fmla="*/ f719 1 f436"/>
              <a:gd name="f898" fmla="*/ f720 1 f435"/>
              <a:gd name="f899" fmla="*/ f721 1 f436"/>
              <a:gd name="f900" fmla="*/ f722 1 f435"/>
              <a:gd name="f901" fmla="*/ f723 1 f436"/>
              <a:gd name="f902" fmla="*/ f724 1 f435"/>
              <a:gd name="f903" fmla="*/ f725 1 f436"/>
              <a:gd name="f904" fmla="*/ f726 1 f435"/>
              <a:gd name="f905" fmla="*/ f727 1 f436"/>
              <a:gd name="f906" fmla="*/ f728 1 f435"/>
              <a:gd name="f907" fmla="*/ f729 1 f436"/>
              <a:gd name="f908" fmla="*/ f730 1 f435"/>
              <a:gd name="f909" fmla="*/ f731 1 f436"/>
              <a:gd name="f910" fmla="*/ f732 1 f435"/>
              <a:gd name="f911" fmla="*/ f733 1 f436"/>
              <a:gd name="f912" fmla="*/ f734 1 f435"/>
              <a:gd name="f913" fmla="*/ f735 1 f436"/>
              <a:gd name="f914" fmla="*/ f736 1 f435"/>
              <a:gd name="f915" fmla="*/ f737 1 f436"/>
              <a:gd name="f916" fmla="*/ f738 1 f435"/>
              <a:gd name="f917" fmla="*/ f739 1 f436"/>
              <a:gd name="f918" fmla="*/ f740 1 f435"/>
              <a:gd name="f919" fmla="*/ f741 1 f436"/>
              <a:gd name="f920" fmla="*/ f742 1 f435"/>
              <a:gd name="f921" fmla="*/ f743 1 f436"/>
              <a:gd name="f922" fmla="*/ f744 1 f435"/>
              <a:gd name="f923" fmla="*/ f745 1 f436"/>
              <a:gd name="f924" fmla="*/ f746 1 f435"/>
              <a:gd name="f925" fmla="*/ f747 1 f436"/>
              <a:gd name="f926" fmla="*/ f748 1 f435"/>
              <a:gd name="f927" fmla="*/ f749 1 f436"/>
              <a:gd name="f928" fmla="*/ f750 1 f435"/>
              <a:gd name="f929" fmla="*/ f751 1 f436"/>
              <a:gd name="f930" fmla="*/ f752 1 f435"/>
              <a:gd name="f931" fmla="*/ f753 1 f436"/>
              <a:gd name="f932" fmla="*/ f754 1 f435"/>
              <a:gd name="f933" fmla="*/ f755 1 f436"/>
              <a:gd name="f934" fmla="*/ f756 1 f435"/>
              <a:gd name="f935" fmla="*/ f757 1 f436"/>
              <a:gd name="f936" fmla="*/ f758 1 f435"/>
              <a:gd name="f937" fmla="*/ f759 1 f436"/>
              <a:gd name="f938" fmla="*/ f760 1 f435"/>
              <a:gd name="f939" fmla="*/ f761 1 f436"/>
              <a:gd name="f940" fmla="*/ f762 1 f435"/>
              <a:gd name="f941" fmla="*/ f763 1 f436"/>
              <a:gd name="f942" fmla="*/ f764 1 f435"/>
              <a:gd name="f943" fmla="*/ f765 1 f436"/>
              <a:gd name="f944" fmla="*/ f766 1 f435"/>
              <a:gd name="f945" fmla="*/ f767 1 f436"/>
              <a:gd name="f946" fmla="*/ f768 1 f435"/>
              <a:gd name="f947" fmla="*/ f769 1 f436"/>
              <a:gd name="f948" fmla="*/ f770 1 f435"/>
              <a:gd name="f949" fmla="*/ f771 1 f436"/>
              <a:gd name="f950" fmla="*/ f772 1 f435"/>
              <a:gd name="f951" fmla="*/ f773 1 f436"/>
              <a:gd name="f952" fmla="*/ f774 1 f435"/>
              <a:gd name="f953" fmla="*/ f775 1 f436"/>
              <a:gd name="f954" fmla="*/ f776 1 f435"/>
              <a:gd name="f955" fmla="*/ f777 1 f436"/>
              <a:gd name="f956" fmla="*/ f778 1 f435"/>
              <a:gd name="f957" fmla="*/ f779 1 f436"/>
              <a:gd name="f958" fmla="*/ f780 1 f435"/>
              <a:gd name="f959" fmla="*/ f781 1 f436"/>
              <a:gd name="f960" fmla="*/ f782 1 f435"/>
              <a:gd name="f961" fmla="*/ f783 1 f436"/>
              <a:gd name="f962" fmla="*/ f784 f430 1"/>
              <a:gd name="f963" fmla="*/ f785 f430 1"/>
              <a:gd name="f964" fmla="*/ f787 f431 1"/>
              <a:gd name="f965" fmla="*/ f786 f431 1"/>
              <a:gd name="f966" fmla="*/ f789 f430 1"/>
              <a:gd name="f967" fmla="*/ f790 f431 1"/>
              <a:gd name="f968" fmla="*/ f791 f430 1"/>
              <a:gd name="f969" fmla="*/ f792 f431 1"/>
              <a:gd name="f970" fmla="*/ f793 f430 1"/>
              <a:gd name="f971" fmla="*/ f794 f431 1"/>
              <a:gd name="f972" fmla="*/ f795 f430 1"/>
              <a:gd name="f973" fmla="*/ f796 f431 1"/>
              <a:gd name="f974" fmla="*/ f797 f430 1"/>
              <a:gd name="f975" fmla="*/ f798 f431 1"/>
              <a:gd name="f976" fmla="*/ f799 f430 1"/>
              <a:gd name="f977" fmla="*/ f800 f431 1"/>
              <a:gd name="f978" fmla="*/ f801 f430 1"/>
              <a:gd name="f979" fmla="*/ f802 f431 1"/>
              <a:gd name="f980" fmla="*/ f803 f430 1"/>
              <a:gd name="f981" fmla="*/ f804 f431 1"/>
              <a:gd name="f982" fmla="*/ f805 f430 1"/>
              <a:gd name="f983" fmla="*/ f806 f431 1"/>
              <a:gd name="f984" fmla="*/ f807 f430 1"/>
              <a:gd name="f985" fmla="*/ f808 f431 1"/>
              <a:gd name="f986" fmla="*/ f809 f431 1"/>
              <a:gd name="f987" fmla="*/ f810 f431 1"/>
              <a:gd name="f988" fmla="*/ f811 f430 1"/>
              <a:gd name="f989" fmla="*/ f812 f430 1"/>
              <a:gd name="f990" fmla="*/ f813 f430 1"/>
              <a:gd name="f991" fmla="*/ f814 f430 1"/>
              <a:gd name="f992" fmla="*/ f815 f430 1"/>
              <a:gd name="f993" fmla="*/ f816 f430 1"/>
              <a:gd name="f994" fmla="*/ f817 f430 1"/>
              <a:gd name="f995" fmla="*/ f818 f431 1"/>
              <a:gd name="f996" fmla="*/ f819 f430 1"/>
              <a:gd name="f997" fmla="*/ f820 f431 1"/>
              <a:gd name="f998" fmla="*/ f821 f431 1"/>
              <a:gd name="f999" fmla="*/ f822 f430 1"/>
              <a:gd name="f1000" fmla="*/ f823 f430 1"/>
              <a:gd name="f1001" fmla="*/ f824 f431 1"/>
              <a:gd name="f1002" fmla="*/ f825 f430 1"/>
              <a:gd name="f1003" fmla="*/ f826 f431 1"/>
              <a:gd name="f1004" fmla="*/ f827 f431 1"/>
              <a:gd name="f1005" fmla="*/ f828 f431 1"/>
              <a:gd name="f1006" fmla="*/ f829 f430 1"/>
              <a:gd name="f1007" fmla="*/ f830 f430 1"/>
              <a:gd name="f1008" fmla="*/ f831 f431 1"/>
              <a:gd name="f1009" fmla="*/ f832 f430 1"/>
              <a:gd name="f1010" fmla="*/ f833 f431 1"/>
              <a:gd name="f1011" fmla="*/ f834 f430 1"/>
              <a:gd name="f1012" fmla="*/ f835 f431 1"/>
              <a:gd name="f1013" fmla="*/ f836 f430 1"/>
              <a:gd name="f1014" fmla="*/ f837 f431 1"/>
              <a:gd name="f1015" fmla="*/ f838 f430 1"/>
              <a:gd name="f1016" fmla="*/ f839 f431 1"/>
              <a:gd name="f1017" fmla="*/ f840 f430 1"/>
              <a:gd name="f1018" fmla="*/ f841 f431 1"/>
              <a:gd name="f1019" fmla="*/ f842 f430 1"/>
              <a:gd name="f1020" fmla="*/ f843 f431 1"/>
              <a:gd name="f1021" fmla="*/ f844 f430 1"/>
              <a:gd name="f1022" fmla="*/ f845 f431 1"/>
              <a:gd name="f1023" fmla="*/ f846 f430 1"/>
              <a:gd name="f1024" fmla="*/ f847 f431 1"/>
              <a:gd name="f1025" fmla="*/ f848 f430 1"/>
              <a:gd name="f1026" fmla="*/ f849 f431 1"/>
              <a:gd name="f1027" fmla="*/ f850 f430 1"/>
              <a:gd name="f1028" fmla="*/ f851 f431 1"/>
              <a:gd name="f1029" fmla="*/ f852 f430 1"/>
              <a:gd name="f1030" fmla="*/ f853 f431 1"/>
              <a:gd name="f1031" fmla="*/ f854 f431 1"/>
              <a:gd name="f1032" fmla="*/ f855 f431 1"/>
              <a:gd name="f1033" fmla="*/ f856 f430 1"/>
              <a:gd name="f1034" fmla="*/ f857 f430 1"/>
              <a:gd name="f1035" fmla="*/ f858 f430 1"/>
              <a:gd name="f1036" fmla="*/ f859 f430 1"/>
              <a:gd name="f1037" fmla="*/ f860 f430 1"/>
              <a:gd name="f1038" fmla="*/ f861 f430 1"/>
              <a:gd name="f1039" fmla="*/ f862 f430 1"/>
              <a:gd name="f1040" fmla="*/ f863 f430 1"/>
              <a:gd name="f1041" fmla="*/ f864 f430 1"/>
              <a:gd name="f1042" fmla="*/ f865 f430 1"/>
              <a:gd name="f1043" fmla="*/ f866 f430 1"/>
              <a:gd name="f1044" fmla="*/ f867 f430 1"/>
              <a:gd name="f1045" fmla="*/ f868 f430 1"/>
              <a:gd name="f1046" fmla="*/ f869 f430 1"/>
              <a:gd name="f1047" fmla="*/ f870 f430 1"/>
              <a:gd name="f1048" fmla="*/ f871 f431 1"/>
              <a:gd name="f1049" fmla="*/ f872 f430 1"/>
              <a:gd name="f1050" fmla="*/ f873 f431 1"/>
              <a:gd name="f1051" fmla="*/ f874 f431 1"/>
              <a:gd name="f1052" fmla="*/ f875 f431 1"/>
              <a:gd name="f1053" fmla="*/ f876 f430 1"/>
              <a:gd name="f1054" fmla="*/ f877 f430 1"/>
              <a:gd name="f1055" fmla="*/ f878 f430 1"/>
              <a:gd name="f1056" fmla="*/ f879 f431 1"/>
              <a:gd name="f1057" fmla="*/ f880 f430 1"/>
              <a:gd name="f1058" fmla="*/ f881 f431 1"/>
              <a:gd name="f1059" fmla="*/ f882 f430 1"/>
              <a:gd name="f1060" fmla="*/ f883 f431 1"/>
              <a:gd name="f1061" fmla="*/ f884 f430 1"/>
              <a:gd name="f1062" fmla="*/ f885 f431 1"/>
              <a:gd name="f1063" fmla="*/ f886 f430 1"/>
              <a:gd name="f1064" fmla="*/ f887 f431 1"/>
              <a:gd name="f1065" fmla="*/ f888 f430 1"/>
              <a:gd name="f1066" fmla="*/ f889 f431 1"/>
              <a:gd name="f1067" fmla="*/ f890 f430 1"/>
              <a:gd name="f1068" fmla="*/ f891 f431 1"/>
              <a:gd name="f1069" fmla="*/ f892 f430 1"/>
              <a:gd name="f1070" fmla="*/ f893 f431 1"/>
              <a:gd name="f1071" fmla="*/ f894 f430 1"/>
              <a:gd name="f1072" fmla="*/ f895 f431 1"/>
              <a:gd name="f1073" fmla="*/ f896 f430 1"/>
              <a:gd name="f1074" fmla="*/ f897 f431 1"/>
              <a:gd name="f1075" fmla="*/ f898 f430 1"/>
              <a:gd name="f1076" fmla="*/ f899 f431 1"/>
              <a:gd name="f1077" fmla="*/ f900 f430 1"/>
              <a:gd name="f1078" fmla="*/ f901 f431 1"/>
              <a:gd name="f1079" fmla="*/ f902 f430 1"/>
              <a:gd name="f1080" fmla="*/ f903 f431 1"/>
              <a:gd name="f1081" fmla="*/ f904 f430 1"/>
              <a:gd name="f1082" fmla="*/ f905 f431 1"/>
              <a:gd name="f1083" fmla="*/ f906 f430 1"/>
              <a:gd name="f1084" fmla="*/ f907 f431 1"/>
              <a:gd name="f1085" fmla="*/ f908 f430 1"/>
              <a:gd name="f1086" fmla="*/ f909 f431 1"/>
              <a:gd name="f1087" fmla="*/ f910 f430 1"/>
              <a:gd name="f1088" fmla="*/ f911 f431 1"/>
              <a:gd name="f1089" fmla="*/ f912 f430 1"/>
              <a:gd name="f1090" fmla="*/ f913 f431 1"/>
              <a:gd name="f1091" fmla="*/ f914 f430 1"/>
              <a:gd name="f1092" fmla="*/ f915 f431 1"/>
              <a:gd name="f1093" fmla="*/ f916 f430 1"/>
              <a:gd name="f1094" fmla="*/ f917 f431 1"/>
              <a:gd name="f1095" fmla="*/ f918 f430 1"/>
              <a:gd name="f1096" fmla="*/ f919 f431 1"/>
              <a:gd name="f1097" fmla="*/ f920 f430 1"/>
              <a:gd name="f1098" fmla="*/ f921 f431 1"/>
              <a:gd name="f1099" fmla="*/ f922 f430 1"/>
              <a:gd name="f1100" fmla="*/ f923 f431 1"/>
              <a:gd name="f1101" fmla="*/ f924 f430 1"/>
              <a:gd name="f1102" fmla="*/ f925 f431 1"/>
              <a:gd name="f1103" fmla="*/ f926 f430 1"/>
              <a:gd name="f1104" fmla="*/ f927 f431 1"/>
              <a:gd name="f1105" fmla="*/ f928 f430 1"/>
              <a:gd name="f1106" fmla="*/ f929 f431 1"/>
              <a:gd name="f1107" fmla="*/ f930 f430 1"/>
              <a:gd name="f1108" fmla="*/ f931 f431 1"/>
              <a:gd name="f1109" fmla="*/ f932 f430 1"/>
              <a:gd name="f1110" fmla="*/ f933 f431 1"/>
              <a:gd name="f1111" fmla="*/ f934 f430 1"/>
              <a:gd name="f1112" fmla="*/ f935 f431 1"/>
              <a:gd name="f1113" fmla="*/ f936 f430 1"/>
              <a:gd name="f1114" fmla="*/ f937 f431 1"/>
              <a:gd name="f1115" fmla="*/ f938 f430 1"/>
              <a:gd name="f1116" fmla="*/ f939 f431 1"/>
              <a:gd name="f1117" fmla="*/ f940 f430 1"/>
              <a:gd name="f1118" fmla="*/ f941 f431 1"/>
              <a:gd name="f1119" fmla="*/ f942 f430 1"/>
              <a:gd name="f1120" fmla="*/ f943 f431 1"/>
              <a:gd name="f1121" fmla="*/ f944 f430 1"/>
              <a:gd name="f1122" fmla="*/ f945 f431 1"/>
              <a:gd name="f1123" fmla="*/ f946 f430 1"/>
              <a:gd name="f1124" fmla="*/ f947 f431 1"/>
              <a:gd name="f1125" fmla="*/ f948 f430 1"/>
              <a:gd name="f1126" fmla="*/ f949 f431 1"/>
              <a:gd name="f1127" fmla="*/ f950 f430 1"/>
              <a:gd name="f1128" fmla="*/ f951 f431 1"/>
              <a:gd name="f1129" fmla="*/ f952 f430 1"/>
              <a:gd name="f1130" fmla="*/ f953 f431 1"/>
              <a:gd name="f1131" fmla="*/ f954 f430 1"/>
              <a:gd name="f1132" fmla="*/ f955 f431 1"/>
              <a:gd name="f1133" fmla="*/ f956 f430 1"/>
              <a:gd name="f1134" fmla="*/ f957 f431 1"/>
              <a:gd name="f1135" fmla="*/ f958 f430 1"/>
              <a:gd name="f1136" fmla="*/ f959 f431 1"/>
              <a:gd name="f1137" fmla="*/ f960 f430 1"/>
              <a:gd name="f1138" fmla="*/ f961 f431 1"/>
            </a:gdLst>
            <a:ahLst/>
            <a:cxnLst>
              <a:cxn ang="3cd4">
                <a:pos x="hc" y="t"/>
              </a:cxn>
              <a:cxn ang="0">
                <a:pos x="r" y="vc"/>
              </a:cxn>
              <a:cxn ang="cd4">
                <a:pos x="hc" y="b"/>
              </a:cxn>
              <a:cxn ang="cd2">
                <a:pos x="l" y="vc"/>
              </a:cxn>
              <a:cxn ang="f788">
                <a:pos x="f966" y="f967"/>
              </a:cxn>
              <a:cxn ang="f788">
                <a:pos x="f968" y="f969"/>
              </a:cxn>
              <a:cxn ang="f788">
                <a:pos x="f970" y="f971"/>
              </a:cxn>
              <a:cxn ang="f788">
                <a:pos x="f972" y="f973"/>
              </a:cxn>
              <a:cxn ang="f788">
                <a:pos x="f974" y="f975"/>
              </a:cxn>
              <a:cxn ang="f788">
                <a:pos x="f976" y="f977"/>
              </a:cxn>
              <a:cxn ang="f788">
                <a:pos x="f978" y="f979"/>
              </a:cxn>
              <a:cxn ang="f788">
                <a:pos x="f980" y="f981"/>
              </a:cxn>
              <a:cxn ang="f788">
                <a:pos x="f966" y="f967"/>
              </a:cxn>
              <a:cxn ang="f788">
                <a:pos x="f982" y="f983"/>
              </a:cxn>
              <a:cxn ang="f788">
                <a:pos x="f984" y="f985"/>
              </a:cxn>
              <a:cxn ang="f788">
                <a:pos x="f984" y="f986"/>
              </a:cxn>
              <a:cxn ang="f788">
                <a:pos x="f982" y="f987"/>
              </a:cxn>
              <a:cxn ang="f788">
                <a:pos x="f988" y="f987"/>
              </a:cxn>
              <a:cxn ang="f788">
                <a:pos x="f989" y="f986"/>
              </a:cxn>
              <a:cxn ang="f788">
                <a:pos x="f989" y="f985"/>
              </a:cxn>
              <a:cxn ang="f788">
                <a:pos x="f988" y="f983"/>
              </a:cxn>
              <a:cxn ang="f788">
                <a:pos x="f990" y="f983"/>
              </a:cxn>
              <a:cxn ang="f788">
                <a:pos x="f991" y="f985"/>
              </a:cxn>
              <a:cxn ang="f788">
                <a:pos x="f991" y="f986"/>
              </a:cxn>
              <a:cxn ang="f788">
                <a:pos x="f990" y="f987"/>
              </a:cxn>
              <a:cxn ang="f788">
                <a:pos x="f992" y="f987"/>
              </a:cxn>
              <a:cxn ang="f788">
                <a:pos x="f993" y="f986"/>
              </a:cxn>
              <a:cxn ang="f788">
                <a:pos x="f993" y="f985"/>
              </a:cxn>
              <a:cxn ang="f788">
                <a:pos x="f992" y="f983"/>
              </a:cxn>
              <a:cxn ang="f788">
                <a:pos x="f994" y="f995"/>
              </a:cxn>
              <a:cxn ang="f788">
                <a:pos x="f996" y="f997"/>
              </a:cxn>
              <a:cxn ang="f788">
                <a:pos x="f994" y="f998"/>
              </a:cxn>
              <a:cxn ang="f788">
                <a:pos x="f999" y="f997"/>
              </a:cxn>
              <a:cxn ang="f788">
                <a:pos x="f994" y="f995"/>
              </a:cxn>
              <a:cxn ang="f788">
                <a:pos x="f1000" y="f1001"/>
              </a:cxn>
              <a:cxn ang="f788">
                <a:pos x="f1002" y="f1003"/>
              </a:cxn>
              <a:cxn ang="f788">
                <a:pos x="f1002" y="f1004"/>
              </a:cxn>
              <a:cxn ang="f788">
                <a:pos x="f1000" y="f1005"/>
              </a:cxn>
              <a:cxn ang="f788">
                <a:pos x="f1006" y="f1004"/>
              </a:cxn>
              <a:cxn ang="f788">
                <a:pos x="f1006" y="f1003"/>
              </a:cxn>
              <a:cxn ang="f788">
                <a:pos x="f1000" y="f1001"/>
              </a:cxn>
              <a:cxn ang="f788">
                <a:pos x="f1007" y="f1008"/>
              </a:cxn>
              <a:cxn ang="f788">
                <a:pos x="f1009" y="f1010"/>
              </a:cxn>
              <a:cxn ang="f788">
                <a:pos x="f1011" y="f1012"/>
              </a:cxn>
              <a:cxn ang="f788">
                <a:pos x="f1013" y="f1014"/>
              </a:cxn>
              <a:cxn ang="f788">
                <a:pos x="f1015" y="f1016"/>
              </a:cxn>
              <a:cxn ang="f788">
                <a:pos x="f1017" y="f1018"/>
              </a:cxn>
              <a:cxn ang="f788">
                <a:pos x="f1019" y="f1020"/>
              </a:cxn>
              <a:cxn ang="f788">
                <a:pos x="f1021" y="f1022"/>
              </a:cxn>
              <a:cxn ang="f788">
                <a:pos x="f1023" y="f1024"/>
              </a:cxn>
              <a:cxn ang="f788">
                <a:pos x="f1025" y="f1026"/>
              </a:cxn>
              <a:cxn ang="f788">
                <a:pos x="f1007" y="f1008"/>
              </a:cxn>
              <a:cxn ang="f788">
                <a:pos x="f1027" y="f1028"/>
              </a:cxn>
              <a:cxn ang="f788">
                <a:pos x="f1029" y="f1030"/>
              </a:cxn>
              <a:cxn ang="f788">
                <a:pos x="f1029" y="f1031"/>
              </a:cxn>
              <a:cxn ang="f788">
                <a:pos x="f1027" y="f1032"/>
              </a:cxn>
              <a:cxn ang="f788">
                <a:pos x="f1033" y="f1032"/>
              </a:cxn>
              <a:cxn ang="f788">
                <a:pos x="f1034" y="f1031"/>
              </a:cxn>
              <a:cxn ang="f788">
                <a:pos x="f1034" y="f1030"/>
              </a:cxn>
              <a:cxn ang="f788">
                <a:pos x="f1033" y="f1028"/>
              </a:cxn>
              <a:cxn ang="f788">
                <a:pos x="f1035" y="f1028"/>
              </a:cxn>
              <a:cxn ang="f788">
                <a:pos x="f1036" y="f1030"/>
              </a:cxn>
              <a:cxn ang="f788">
                <a:pos x="f1036" y="f1031"/>
              </a:cxn>
              <a:cxn ang="f788">
                <a:pos x="f1035" y="f1032"/>
              </a:cxn>
              <a:cxn ang="f788">
                <a:pos x="f1037" y="f1032"/>
              </a:cxn>
              <a:cxn ang="f788">
                <a:pos x="f1038" y="f1031"/>
              </a:cxn>
              <a:cxn ang="f788">
                <a:pos x="f1038" y="f1030"/>
              </a:cxn>
              <a:cxn ang="f788">
                <a:pos x="f1037" y="f1028"/>
              </a:cxn>
              <a:cxn ang="f788">
                <a:pos x="f1039" y="f1028"/>
              </a:cxn>
              <a:cxn ang="f788">
                <a:pos x="f1040" y="f1030"/>
              </a:cxn>
              <a:cxn ang="f788">
                <a:pos x="f1040" y="f1031"/>
              </a:cxn>
              <a:cxn ang="f788">
                <a:pos x="f1039" y="f1032"/>
              </a:cxn>
              <a:cxn ang="f788">
                <a:pos x="f1041" y="f1032"/>
              </a:cxn>
              <a:cxn ang="f788">
                <a:pos x="f1042" y="f1031"/>
              </a:cxn>
              <a:cxn ang="f788">
                <a:pos x="f1042" y="f1030"/>
              </a:cxn>
              <a:cxn ang="f788">
                <a:pos x="f1041" y="f1028"/>
              </a:cxn>
              <a:cxn ang="f788">
                <a:pos x="f1043" y="f1028"/>
              </a:cxn>
              <a:cxn ang="f788">
                <a:pos x="f1044" y="f1030"/>
              </a:cxn>
              <a:cxn ang="f788">
                <a:pos x="f1044" y="f1031"/>
              </a:cxn>
              <a:cxn ang="f788">
                <a:pos x="f1043" y="f1032"/>
              </a:cxn>
              <a:cxn ang="f788">
                <a:pos x="f1045" y="f1032"/>
              </a:cxn>
              <a:cxn ang="f788">
                <a:pos x="f1046" y="f1031"/>
              </a:cxn>
              <a:cxn ang="f788">
                <a:pos x="f1046" y="f1030"/>
              </a:cxn>
              <a:cxn ang="f788">
                <a:pos x="f1045" y="f1028"/>
              </a:cxn>
              <a:cxn ang="f788">
                <a:pos x="f1047" y="f1048"/>
              </a:cxn>
              <a:cxn ang="f788">
                <a:pos x="f1049" y="f1050"/>
              </a:cxn>
              <a:cxn ang="f788">
                <a:pos x="f1049" y="f1051"/>
              </a:cxn>
              <a:cxn ang="f788">
                <a:pos x="f1047" y="f1052"/>
              </a:cxn>
              <a:cxn ang="f788">
                <a:pos x="f1053" y="f1052"/>
              </a:cxn>
              <a:cxn ang="f788">
                <a:pos x="f1054" y="f1051"/>
              </a:cxn>
              <a:cxn ang="f788">
                <a:pos x="f1054" y="f1050"/>
              </a:cxn>
              <a:cxn ang="f788">
                <a:pos x="f1053" y="f1048"/>
              </a:cxn>
              <a:cxn ang="f788">
                <a:pos x="f1055" y="f1056"/>
              </a:cxn>
              <a:cxn ang="f788">
                <a:pos x="f1057" y="f1058"/>
              </a:cxn>
              <a:cxn ang="f788">
                <a:pos x="f1059" y="f1060"/>
              </a:cxn>
              <a:cxn ang="f788">
                <a:pos x="f1061" y="f1062"/>
              </a:cxn>
              <a:cxn ang="f788">
                <a:pos x="f1063" y="f1064"/>
              </a:cxn>
              <a:cxn ang="f788">
                <a:pos x="f1065" y="f1066"/>
              </a:cxn>
              <a:cxn ang="f788">
                <a:pos x="f1067" y="f1068"/>
              </a:cxn>
              <a:cxn ang="f788">
                <a:pos x="f1069" y="f1070"/>
              </a:cxn>
              <a:cxn ang="f788">
                <a:pos x="f1071" y="f1072"/>
              </a:cxn>
              <a:cxn ang="f788">
                <a:pos x="f1073" y="f1074"/>
              </a:cxn>
              <a:cxn ang="f788">
                <a:pos x="f1075" y="f1076"/>
              </a:cxn>
              <a:cxn ang="f788">
                <a:pos x="f1077" y="f1078"/>
              </a:cxn>
              <a:cxn ang="f788">
                <a:pos x="f1079" y="f1080"/>
              </a:cxn>
              <a:cxn ang="f788">
                <a:pos x="f1081" y="f1082"/>
              </a:cxn>
              <a:cxn ang="f788">
                <a:pos x="f1083" y="f1084"/>
              </a:cxn>
              <a:cxn ang="f788">
                <a:pos x="f1085" y="f1086"/>
              </a:cxn>
              <a:cxn ang="f788">
                <a:pos x="f1087" y="f1088"/>
              </a:cxn>
              <a:cxn ang="f788">
                <a:pos x="f1089" y="f1090"/>
              </a:cxn>
              <a:cxn ang="f788">
                <a:pos x="f1091" y="f1092"/>
              </a:cxn>
              <a:cxn ang="f788">
                <a:pos x="f1093" y="f1094"/>
              </a:cxn>
              <a:cxn ang="f788">
                <a:pos x="f1095" y="f1096"/>
              </a:cxn>
              <a:cxn ang="f788">
                <a:pos x="f1097" y="f1098"/>
              </a:cxn>
              <a:cxn ang="f788">
                <a:pos x="f1099" y="f1100"/>
              </a:cxn>
              <a:cxn ang="f788">
                <a:pos x="f1101" y="f1102"/>
              </a:cxn>
              <a:cxn ang="f788">
                <a:pos x="f1103" y="f1104"/>
              </a:cxn>
              <a:cxn ang="f788">
                <a:pos x="f1105" y="f1106"/>
              </a:cxn>
              <a:cxn ang="f788">
                <a:pos x="f1107" y="f1108"/>
              </a:cxn>
              <a:cxn ang="f788">
                <a:pos x="f1109" y="f1110"/>
              </a:cxn>
              <a:cxn ang="f788">
                <a:pos x="f1111" y="f1112"/>
              </a:cxn>
              <a:cxn ang="f788">
                <a:pos x="f1113" y="f1114"/>
              </a:cxn>
              <a:cxn ang="f788">
                <a:pos x="f1115" y="f1116"/>
              </a:cxn>
              <a:cxn ang="f788">
                <a:pos x="f1117" y="f1118"/>
              </a:cxn>
              <a:cxn ang="f788">
                <a:pos x="f1119" y="f1120"/>
              </a:cxn>
              <a:cxn ang="f788">
                <a:pos x="f1121" y="f1122"/>
              </a:cxn>
              <a:cxn ang="f788">
                <a:pos x="f1123" y="f1124"/>
              </a:cxn>
              <a:cxn ang="f788">
                <a:pos x="f1125" y="f1126"/>
              </a:cxn>
              <a:cxn ang="f788">
                <a:pos x="f1127" y="f1128"/>
              </a:cxn>
              <a:cxn ang="f788">
                <a:pos x="f1129" y="f1130"/>
              </a:cxn>
              <a:cxn ang="f788">
                <a:pos x="f1131" y="f1132"/>
              </a:cxn>
              <a:cxn ang="f788">
                <a:pos x="f1133" y="f1134"/>
              </a:cxn>
              <a:cxn ang="f788">
                <a:pos x="f1135" y="f1136"/>
              </a:cxn>
              <a:cxn ang="f788">
                <a:pos x="f1137" y="f1138"/>
              </a:cxn>
              <a:cxn ang="f788">
                <a:pos x="f1055" y="f1056"/>
              </a:cxn>
            </a:cxnLst>
            <a:rect l="f962" t="f965" r="f963" b="f964"/>
            <a:pathLst>
              <a:path w="1073623" h="694220">
                <a:moveTo>
                  <a:pt x="f8" y="f9"/>
                </a:moveTo>
                <a:cubicBezTo>
                  <a:pt x="f10" y="f11"/>
                  <a:pt x="f12" y="f9"/>
                  <a:pt x="f13" y="f14"/>
                </a:cubicBezTo>
                <a:cubicBezTo>
                  <a:pt x="f15" y="f14"/>
                  <a:pt x="f16" y="f17"/>
                  <a:pt x="f18" y="f19"/>
                </a:cubicBezTo>
                <a:cubicBezTo>
                  <a:pt x="f20" y="f21"/>
                  <a:pt x="f20" y="f22"/>
                  <a:pt x="f23" y="f24"/>
                </a:cubicBezTo>
                <a:cubicBezTo>
                  <a:pt x="f25" y="f26"/>
                  <a:pt x="f27" y="f28"/>
                  <a:pt x="f29" y="f28"/>
                </a:cubicBezTo>
                <a:cubicBezTo>
                  <a:pt x="f30" y="f31"/>
                  <a:pt x="f32" y="f33"/>
                  <a:pt x="f34" y="f7"/>
                </a:cubicBezTo>
                <a:cubicBezTo>
                  <a:pt x="f35" y="f36"/>
                  <a:pt x="f37" y="f38"/>
                  <a:pt x="f39" y="f40"/>
                </a:cubicBezTo>
                <a:cubicBezTo>
                  <a:pt x="f41" y="f42"/>
                  <a:pt x="f43" y="f44"/>
                  <a:pt x="f45" y="f46"/>
                </a:cubicBezTo>
                <a:cubicBezTo>
                  <a:pt x="f47" y="f48"/>
                  <a:pt x="f49" y="f50"/>
                  <a:pt x="f8" y="f9"/>
                </a:cubicBezTo>
                <a:close/>
                <a:moveTo>
                  <a:pt x="f51" y="f52"/>
                </a:moveTo>
                <a:cubicBezTo>
                  <a:pt x="f53" y="f52"/>
                  <a:pt x="f54" y="f55"/>
                  <a:pt x="f54" y="f56"/>
                </a:cubicBezTo>
                <a:lnTo>
                  <a:pt x="f54" y="f57"/>
                </a:lnTo>
                <a:cubicBezTo>
                  <a:pt x="f54" y="f58"/>
                  <a:pt x="f53" y="f59"/>
                  <a:pt x="f51" y="f59"/>
                </a:cubicBezTo>
                <a:lnTo>
                  <a:pt x="f60" y="f59"/>
                </a:lnTo>
                <a:cubicBezTo>
                  <a:pt x="f61" y="f59"/>
                  <a:pt x="f62" y="f58"/>
                  <a:pt x="f62" y="f57"/>
                </a:cubicBezTo>
                <a:lnTo>
                  <a:pt x="f62" y="f56"/>
                </a:lnTo>
                <a:cubicBezTo>
                  <a:pt x="f62" y="f55"/>
                  <a:pt x="f61" y="f52"/>
                  <a:pt x="f60" y="f52"/>
                </a:cubicBezTo>
                <a:close/>
                <a:moveTo>
                  <a:pt x="f63" y="f52"/>
                </a:moveTo>
                <a:cubicBezTo>
                  <a:pt x="f64" y="f52"/>
                  <a:pt x="f65" y="f55"/>
                  <a:pt x="f65" y="f56"/>
                </a:cubicBezTo>
                <a:lnTo>
                  <a:pt x="f65" y="f57"/>
                </a:lnTo>
                <a:cubicBezTo>
                  <a:pt x="f65" y="f58"/>
                  <a:pt x="f64" y="f59"/>
                  <a:pt x="f63" y="f59"/>
                </a:cubicBezTo>
                <a:lnTo>
                  <a:pt x="f66" y="f59"/>
                </a:lnTo>
                <a:cubicBezTo>
                  <a:pt x="f67" y="f59"/>
                  <a:pt x="f68" y="f58"/>
                  <a:pt x="f68" y="f57"/>
                </a:cubicBezTo>
                <a:lnTo>
                  <a:pt x="f68" y="f56"/>
                </a:lnTo>
                <a:cubicBezTo>
                  <a:pt x="f68" y="f55"/>
                  <a:pt x="f67" y="f52"/>
                  <a:pt x="f66" y="f52"/>
                </a:cubicBezTo>
                <a:close/>
                <a:moveTo>
                  <a:pt x="f69" y="f70"/>
                </a:moveTo>
                <a:cubicBezTo>
                  <a:pt x="f71" y="f70"/>
                  <a:pt x="f72" y="f73"/>
                  <a:pt x="f72" y="f74"/>
                </a:cubicBezTo>
                <a:cubicBezTo>
                  <a:pt x="f72" y="f75"/>
                  <a:pt x="f71" y="f76"/>
                  <a:pt x="f69" y="f76"/>
                </a:cubicBezTo>
                <a:cubicBezTo>
                  <a:pt x="f77" y="f76"/>
                  <a:pt x="f78" y="f75"/>
                  <a:pt x="f78" y="f74"/>
                </a:cubicBezTo>
                <a:cubicBezTo>
                  <a:pt x="f78" y="f73"/>
                  <a:pt x="f77" y="f70"/>
                  <a:pt x="f69" y="f70"/>
                </a:cubicBezTo>
                <a:close/>
                <a:moveTo>
                  <a:pt x="f79" y="f80"/>
                </a:moveTo>
                <a:cubicBezTo>
                  <a:pt x="f81" y="f80"/>
                  <a:pt x="f82" y="f83"/>
                  <a:pt x="f82" y="f84"/>
                </a:cubicBezTo>
                <a:lnTo>
                  <a:pt x="f82" y="f85"/>
                </a:lnTo>
                <a:cubicBezTo>
                  <a:pt x="f82" y="f86"/>
                  <a:pt x="f87" y="f88"/>
                  <a:pt x="f79" y="f88"/>
                </a:cubicBezTo>
                <a:cubicBezTo>
                  <a:pt x="f89" y="f88"/>
                  <a:pt x="f90" y="f91"/>
                  <a:pt x="f90" y="f85"/>
                </a:cubicBezTo>
                <a:lnTo>
                  <a:pt x="f90" y="f84"/>
                </a:lnTo>
                <a:cubicBezTo>
                  <a:pt x="f90" y="f83"/>
                  <a:pt x="f92" y="f80"/>
                  <a:pt x="f79" y="f80"/>
                </a:cubicBezTo>
                <a:close/>
                <a:moveTo>
                  <a:pt x="f93" y="f94"/>
                </a:moveTo>
                <a:cubicBezTo>
                  <a:pt x="f95" y="f96"/>
                  <a:pt x="f97" y="f98"/>
                  <a:pt x="f99" y="f100"/>
                </a:cubicBezTo>
                <a:cubicBezTo>
                  <a:pt x="f101" y="f102"/>
                  <a:pt x="f103" y="f104"/>
                  <a:pt x="f105" y="f106"/>
                </a:cubicBezTo>
                <a:cubicBezTo>
                  <a:pt x="f107" y="f106"/>
                  <a:pt x="f108" y="f109"/>
                  <a:pt x="f110" y="f111"/>
                </a:cubicBezTo>
                <a:cubicBezTo>
                  <a:pt x="f112" y="f113"/>
                  <a:pt x="f114" y="f115"/>
                  <a:pt x="f116" y="f117"/>
                </a:cubicBezTo>
                <a:cubicBezTo>
                  <a:pt x="f118" y="f119"/>
                  <a:pt x="f120" y="f121"/>
                  <a:pt x="f122" y="f121"/>
                </a:cubicBezTo>
                <a:cubicBezTo>
                  <a:pt x="f123" y="f124"/>
                  <a:pt x="f125" y="f126"/>
                  <a:pt x="f127" y="f124"/>
                </a:cubicBezTo>
                <a:cubicBezTo>
                  <a:pt x="f128" y="f121"/>
                  <a:pt x="f129" y="f130"/>
                  <a:pt x="f131" y="f132"/>
                </a:cubicBezTo>
                <a:cubicBezTo>
                  <a:pt x="f131" y="f133"/>
                  <a:pt x="f134" y="f135"/>
                  <a:pt x="f136" y="f137"/>
                </a:cubicBezTo>
                <a:cubicBezTo>
                  <a:pt x="f138" y="f139"/>
                  <a:pt x="f140" y="f141"/>
                  <a:pt x="f142" y="f102"/>
                </a:cubicBezTo>
                <a:cubicBezTo>
                  <a:pt x="f143" y="f144"/>
                  <a:pt x="f145" y="f146"/>
                  <a:pt x="f93" y="f94"/>
                </a:cubicBezTo>
                <a:close/>
                <a:moveTo>
                  <a:pt x="f147" y="f148"/>
                </a:moveTo>
                <a:cubicBezTo>
                  <a:pt x="f149" y="f148"/>
                  <a:pt x="f150" y="f151"/>
                  <a:pt x="f150" y="f152"/>
                </a:cubicBezTo>
                <a:lnTo>
                  <a:pt x="f150" y="f153"/>
                </a:lnTo>
                <a:cubicBezTo>
                  <a:pt x="f150" y="f154"/>
                  <a:pt x="f149" y="f155"/>
                  <a:pt x="f147" y="f155"/>
                </a:cubicBezTo>
                <a:lnTo>
                  <a:pt x="f156" y="f155"/>
                </a:lnTo>
                <a:cubicBezTo>
                  <a:pt x="f157" y="f155"/>
                  <a:pt x="f158" y="f154"/>
                  <a:pt x="f158" y="f153"/>
                </a:cubicBezTo>
                <a:lnTo>
                  <a:pt x="f158" y="f152"/>
                </a:lnTo>
                <a:cubicBezTo>
                  <a:pt x="f158" y="f151"/>
                  <a:pt x="f157" y="f148"/>
                  <a:pt x="f156" y="f148"/>
                </a:cubicBezTo>
                <a:close/>
                <a:moveTo>
                  <a:pt x="f159" y="f148"/>
                </a:moveTo>
                <a:cubicBezTo>
                  <a:pt x="f160" y="f148"/>
                  <a:pt x="f161" y="f151"/>
                  <a:pt x="f161" y="f152"/>
                </a:cubicBezTo>
                <a:lnTo>
                  <a:pt x="f161" y="f153"/>
                </a:lnTo>
                <a:cubicBezTo>
                  <a:pt x="f161" y="f154"/>
                  <a:pt x="f160" y="f155"/>
                  <a:pt x="f159" y="f155"/>
                </a:cubicBezTo>
                <a:lnTo>
                  <a:pt x="f162" y="f155"/>
                </a:lnTo>
                <a:cubicBezTo>
                  <a:pt x="f163" y="f155"/>
                  <a:pt x="f164" y="f154"/>
                  <a:pt x="f164" y="f153"/>
                </a:cubicBezTo>
                <a:lnTo>
                  <a:pt x="f164" y="f152"/>
                </a:lnTo>
                <a:cubicBezTo>
                  <a:pt x="f164" y="f151"/>
                  <a:pt x="f163" y="f148"/>
                  <a:pt x="f162" y="f148"/>
                </a:cubicBezTo>
                <a:close/>
                <a:moveTo>
                  <a:pt x="f165" y="f148"/>
                </a:moveTo>
                <a:cubicBezTo>
                  <a:pt x="f166" y="f148"/>
                  <a:pt x="f167" y="f151"/>
                  <a:pt x="f167" y="f152"/>
                </a:cubicBezTo>
                <a:lnTo>
                  <a:pt x="f167" y="f153"/>
                </a:lnTo>
                <a:cubicBezTo>
                  <a:pt x="f167" y="f154"/>
                  <a:pt x="f166" y="f155"/>
                  <a:pt x="f165" y="f155"/>
                </a:cubicBezTo>
                <a:lnTo>
                  <a:pt x="f168" y="f155"/>
                </a:lnTo>
                <a:cubicBezTo>
                  <a:pt x="f169" y="f155"/>
                  <a:pt x="f170" y="f154"/>
                  <a:pt x="f170" y="f153"/>
                </a:cubicBezTo>
                <a:lnTo>
                  <a:pt x="f170" y="f152"/>
                </a:lnTo>
                <a:cubicBezTo>
                  <a:pt x="f170" y="f151"/>
                  <a:pt x="f169" y="f148"/>
                  <a:pt x="f168" y="f148"/>
                </a:cubicBezTo>
                <a:close/>
                <a:moveTo>
                  <a:pt x="f171" y="f148"/>
                </a:moveTo>
                <a:cubicBezTo>
                  <a:pt x="f172" y="f148"/>
                  <a:pt x="f173" y="f151"/>
                  <a:pt x="f173" y="f152"/>
                </a:cubicBezTo>
                <a:lnTo>
                  <a:pt x="f173" y="f153"/>
                </a:lnTo>
                <a:cubicBezTo>
                  <a:pt x="f173" y="f154"/>
                  <a:pt x="f172" y="f155"/>
                  <a:pt x="f171" y="f155"/>
                </a:cubicBezTo>
                <a:lnTo>
                  <a:pt x="f174" y="f155"/>
                </a:lnTo>
                <a:cubicBezTo>
                  <a:pt x="f175" y="f155"/>
                  <a:pt x="f176" y="f154"/>
                  <a:pt x="f176" y="f153"/>
                </a:cubicBezTo>
                <a:lnTo>
                  <a:pt x="f176" y="f152"/>
                </a:lnTo>
                <a:cubicBezTo>
                  <a:pt x="f176" y="f151"/>
                  <a:pt x="f175" y="f148"/>
                  <a:pt x="f174" y="f148"/>
                </a:cubicBezTo>
                <a:close/>
                <a:moveTo>
                  <a:pt x="f177" y="f178"/>
                </a:moveTo>
                <a:cubicBezTo>
                  <a:pt x="f179" y="f178"/>
                  <a:pt x="f180" y="f181"/>
                  <a:pt x="f180" y="f182"/>
                </a:cubicBezTo>
                <a:lnTo>
                  <a:pt x="f180" y="f183"/>
                </a:lnTo>
                <a:cubicBezTo>
                  <a:pt x="f180" y="f184"/>
                  <a:pt x="f185" y="f186"/>
                  <a:pt x="f177" y="f186"/>
                </a:cubicBezTo>
                <a:lnTo>
                  <a:pt x="f187" y="f186"/>
                </a:lnTo>
                <a:cubicBezTo>
                  <a:pt x="f188" y="f186"/>
                  <a:pt x="f189" y="f190"/>
                  <a:pt x="f189" y="f183"/>
                </a:cubicBezTo>
                <a:lnTo>
                  <a:pt x="f189" y="f182"/>
                </a:lnTo>
                <a:cubicBezTo>
                  <a:pt x="f189" y="f191"/>
                  <a:pt x="f192" y="f178"/>
                  <a:pt x="f187" y="f178"/>
                </a:cubicBezTo>
                <a:close/>
                <a:moveTo>
                  <a:pt x="f193" y="f194"/>
                </a:moveTo>
                <a:cubicBezTo>
                  <a:pt x="f195" y="f196"/>
                  <a:pt x="f197" y="f198"/>
                  <a:pt x="f199" y="f198"/>
                </a:cubicBezTo>
                <a:cubicBezTo>
                  <a:pt x="f200" y="f198"/>
                  <a:pt x="f201" y="f198"/>
                  <a:pt x="f201" y="f202"/>
                </a:cubicBezTo>
                <a:cubicBezTo>
                  <a:pt x="f203" y="f204"/>
                  <a:pt x="f200" y="f205"/>
                  <a:pt x="f206" y="f207"/>
                </a:cubicBezTo>
                <a:cubicBezTo>
                  <a:pt x="f206"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7" y="f278"/>
                </a:cubicBezTo>
                <a:cubicBezTo>
                  <a:pt x="f279" y="f280"/>
                  <a:pt x="f281" y="f282"/>
                  <a:pt x="f283" y="f284"/>
                </a:cubicBezTo>
                <a:cubicBezTo>
                  <a:pt x="f285" y="f286"/>
                  <a:pt x="f287" y="f288"/>
                  <a:pt x="f289" y="f290"/>
                </a:cubicBezTo>
                <a:cubicBezTo>
                  <a:pt x="f291" y="f292"/>
                  <a:pt x="f293" y="f294"/>
                  <a:pt x="f295" y="f294"/>
                </a:cubicBezTo>
                <a:cubicBezTo>
                  <a:pt x="f296" y="f297"/>
                  <a:pt x="f298" y="f299"/>
                  <a:pt x="f300" y="f301"/>
                </a:cubicBezTo>
                <a:cubicBezTo>
                  <a:pt x="f302" y="f303"/>
                  <a:pt x="f304" y="f305"/>
                  <a:pt x="f306" y="f307"/>
                </a:cubicBezTo>
                <a:cubicBezTo>
                  <a:pt x="f308" y="f309"/>
                  <a:pt x="f310" y="f311"/>
                  <a:pt x="f310" y="f312"/>
                </a:cubicBezTo>
                <a:cubicBezTo>
                  <a:pt x="f313" y="f314"/>
                  <a:pt x="f315" y="f316"/>
                  <a:pt x="f317" y="f318"/>
                </a:cubicBezTo>
                <a:cubicBezTo>
                  <a:pt x="f317" y="f319"/>
                  <a:pt x="f320" y="f321"/>
                  <a:pt x="f322" y="f321"/>
                </a:cubicBezTo>
                <a:cubicBezTo>
                  <a:pt x="f323" y="f324"/>
                  <a:pt x="f325" y="f326"/>
                  <a:pt x="f327" y="f328"/>
                </a:cubicBezTo>
                <a:cubicBezTo>
                  <a:pt x="f329" y="f330"/>
                  <a:pt x="f331" y="f330"/>
                  <a:pt x="f332" y="f333"/>
                </a:cubicBezTo>
                <a:cubicBezTo>
                  <a:pt x="f334" y="f328"/>
                  <a:pt x="f335" y="f336"/>
                  <a:pt x="f337" y="f338"/>
                </a:cubicBezTo>
                <a:cubicBezTo>
                  <a:pt x="f339" y="f340"/>
                  <a:pt x="f341" y="f342"/>
                  <a:pt x="f343" y="f344"/>
                </a:cubicBezTo>
                <a:cubicBezTo>
                  <a:pt x="f345" y="f346"/>
                  <a:pt x="f347" y="f348"/>
                  <a:pt x="f349" y="f350"/>
                </a:cubicBezTo>
                <a:cubicBezTo>
                  <a:pt x="f351" y="f352"/>
                  <a:pt x="f353" y="f354"/>
                  <a:pt x="f355" y="f356"/>
                </a:cubicBezTo>
                <a:cubicBezTo>
                  <a:pt x="f357" y="f358"/>
                  <a:pt x="f5" y="f359"/>
                  <a:pt x="f5" y="f360"/>
                </a:cubicBezTo>
                <a:cubicBezTo>
                  <a:pt x="f361" y="f362"/>
                  <a:pt x="f363" y="f364"/>
                  <a:pt x="f365" y="f366"/>
                </a:cubicBezTo>
                <a:cubicBezTo>
                  <a:pt x="f367" y="f368"/>
                  <a:pt x="f369" y="f370"/>
                  <a:pt x="f371" y="f372"/>
                </a:cubicBezTo>
                <a:cubicBezTo>
                  <a:pt x="f373" y="f374"/>
                  <a:pt x="f375" y="f376"/>
                  <a:pt x="f377" y="f378"/>
                </a:cubicBezTo>
                <a:cubicBezTo>
                  <a:pt x="f379" y="f380"/>
                  <a:pt x="f381" y="f382"/>
                  <a:pt x="f383" y="f384"/>
                </a:cubicBezTo>
                <a:cubicBezTo>
                  <a:pt x="f385" y="f386"/>
                  <a:pt x="f387" y="f388"/>
                  <a:pt x="f389" y="f390"/>
                </a:cubicBezTo>
                <a:cubicBezTo>
                  <a:pt x="f391" y="f392"/>
                  <a:pt x="f393" y="f394"/>
                  <a:pt x="f395" y="f396"/>
                </a:cubicBezTo>
                <a:cubicBezTo>
                  <a:pt x="f397" y="f398"/>
                  <a:pt x="f399" y="f400"/>
                  <a:pt x="f399" y="f401"/>
                </a:cubicBezTo>
                <a:cubicBezTo>
                  <a:pt x="f402" y="f403"/>
                  <a:pt x="f404" y="f405"/>
                  <a:pt x="f406" y="f407"/>
                </a:cubicBezTo>
                <a:cubicBezTo>
                  <a:pt x="f397" y="f408"/>
                  <a:pt x="f409" y="f410"/>
                  <a:pt x="f411" y="f412"/>
                </a:cubicBezTo>
                <a:cubicBezTo>
                  <a:pt x="f413" y="f414"/>
                  <a:pt x="f415" y="f416"/>
                  <a:pt x="f417" y="f418"/>
                </a:cubicBezTo>
                <a:cubicBezTo>
                  <a:pt x="f419" y="f420"/>
                  <a:pt x="f421" y="f422"/>
                  <a:pt x="f423" y="f424"/>
                </a:cubicBezTo>
                <a:cubicBezTo>
                  <a:pt x="f425" y="f426"/>
                  <a:pt x="f427" y="f428"/>
                  <a:pt x="f193" y="f194"/>
                </a:cubicBezTo>
                <a:close/>
              </a:path>
            </a:pathLst>
          </a:custGeom>
          <a:solidFill>
            <a:srgbClr val="FD290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9" name="Freeform: Shape 61"/>
          <p:cNvSpPr/>
          <p:nvPr/>
        </p:nvSpPr>
        <p:spPr>
          <a:xfrm>
            <a:off x="1471644" y="3481248"/>
            <a:ext cx="240962" cy="1049667"/>
          </a:xfrm>
          <a:custGeom>
            <a:avLst/>
            <a:gdLst>
              <a:gd name="f0" fmla="val 10800000"/>
              <a:gd name="f1" fmla="val 5400000"/>
              <a:gd name="f2" fmla="val 180"/>
              <a:gd name="f3" fmla="val w"/>
              <a:gd name="f4" fmla="val h"/>
              <a:gd name="f5" fmla="val 0"/>
              <a:gd name="f6" fmla="val 413477"/>
              <a:gd name="f7" fmla="val 1801164"/>
              <a:gd name="f8" fmla="val 234909"/>
              <a:gd name="f9" fmla="val 1622789"/>
              <a:gd name="f10" fmla="val 280057"/>
              <a:gd name="f11" fmla="val 1616502"/>
              <a:gd name="f12" fmla="val 317490"/>
              <a:gd name="f13" fmla="val 1595357"/>
              <a:gd name="f14" fmla="val 359305"/>
              <a:gd name="f15" fmla="val 1595833"/>
              <a:gd name="f16" fmla="val 373497"/>
              <a:gd name="f17" fmla="val 1596024"/>
              <a:gd name="f18" fmla="val 396643"/>
              <a:gd name="f19" fmla="val 1590118"/>
              <a:gd name="f20" fmla="val 395024"/>
              <a:gd name="f21" fmla="val 1614026"/>
              <a:gd name="f22" fmla="val 393881"/>
              <a:gd name="f23" fmla="val 1632314"/>
              <a:gd name="f24" fmla="val 378069"/>
              <a:gd name="f25" fmla="val 1635838"/>
              <a:gd name="f26" fmla="val 358829"/>
              <a:gd name="f27" fmla="val 1630599"/>
              <a:gd name="f28" fmla="val 329396"/>
              <a:gd name="f29" fmla="val 1622503"/>
              <a:gd name="f30" fmla="val 304251"/>
              <a:gd name="f31" fmla="val 1642029"/>
              <a:gd name="f32" fmla="val 267484"/>
              <a:gd name="f33" fmla="val 1648125"/>
              <a:gd name="f34" fmla="val 317300"/>
              <a:gd name="f35" fmla="val 1680225"/>
              <a:gd name="f36" fmla="val 362162"/>
              <a:gd name="f37" fmla="val 1706418"/>
              <a:gd name="f38" fmla="val 395786"/>
              <a:gd name="f39" fmla="val 1745947"/>
              <a:gd name="f40" fmla="val 404072"/>
              <a:gd name="f41" fmla="val 1755663"/>
              <a:gd name="f42" fmla="val 422456"/>
              <a:gd name="f43" fmla="val 1767378"/>
              <a:gd name="f44" fmla="val 408263"/>
              <a:gd name="f45" fmla="val 1780999"/>
              <a:gd name="f46" fmla="val 391214"/>
              <a:gd name="f47" fmla="val 1797382"/>
              <a:gd name="f48" fmla="val 380927"/>
              <a:gd name="f49" fmla="val 1778618"/>
              <a:gd name="f50" fmla="val 371973"/>
              <a:gd name="f51" fmla="val 1766045"/>
              <a:gd name="f52" fmla="val 339017"/>
              <a:gd name="f53" fmla="val 1719944"/>
              <a:gd name="f54" fmla="val 287677"/>
              <a:gd name="f55" fmla="val 1701370"/>
              <a:gd name="f56" fmla="val 240052"/>
              <a:gd name="f57" fmla="val 1677081"/>
              <a:gd name="f58" fmla="val 226622"/>
              <a:gd name="f59" fmla="val 1670223"/>
              <a:gd name="f60" fmla="val 215382"/>
              <a:gd name="f61" fmla="val 1675557"/>
              <a:gd name="f62" fmla="val 204905"/>
              <a:gd name="f63" fmla="val 1683368"/>
              <a:gd name="f64" fmla="val 165852"/>
              <a:gd name="f65" fmla="val 1712229"/>
              <a:gd name="f66" fmla="val 121561"/>
              <a:gd name="f67" fmla="val 1735374"/>
              <a:gd name="f68" fmla="val 97653"/>
              <a:gd name="f69" fmla="val 90510"/>
              <a:gd name="f70" fmla="val 1794525"/>
              <a:gd name="f71" fmla="val 76508"/>
              <a:gd name="f72" fmla="val 1806907"/>
              <a:gd name="f73" fmla="val 63268"/>
              <a:gd name="f74" fmla="val 1798334"/>
              <a:gd name="f75" fmla="val 43265"/>
              <a:gd name="f76" fmla="val 1785381"/>
              <a:gd name="f77" fmla="val 61839"/>
              <a:gd name="f78" fmla="val 1770521"/>
              <a:gd name="f79" fmla="val 69650"/>
              <a:gd name="f80" fmla="val 1759092"/>
              <a:gd name="f81" fmla="val 95748"/>
              <a:gd name="f82" fmla="val 1720515"/>
              <a:gd name="f83" fmla="val 134705"/>
              <a:gd name="f84" fmla="val 1695084"/>
              <a:gd name="f85" fmla="val 174329"/>
              <a:gd name="f86" fmla="val 1663651"/>
              <a:gd name="f87" fmla="val 142897"/>
              <a:gd name="f88" fmla="val 1648602"/>
              <a:gd name="f89" fmla="val 113465"/>
              <a:gd name="f90" fmla="val 1646125"/>
              <a:gd name="f91" fmla="val 82604"/>
              <a:gd name="f92" fmla="val 1648887"/>
              <a:gd name="f93" fmla="val 69745"/>
              <a:gd name="f94" fmla="val 1650030"/>
              <a:gd name="f95" fmla="val 55934"/>
              <a:gd name="f96" fmla="val 56124"/>
              <a:gd name="f97" fmla="val 1630504"/>
              <a:gd name="f98" fmla="val 56315"/>
              <a:gd name="f99" fmla="val 1614216"/>
              <a:gd name="f100" fmla="val 70412"/>
              <a:gd name="f101" fmla="val 1615359"/>
              <a:gd name="f102" fmla="val 80413"/>
              <a:gd name="f103" fmla="val 112417"/>
              <a:gd name="f104" fmla="val 1610502"/>
              <a:gd name="f105" fmla="val 143564"/>
              <a:gd name="f106" fmla="val 1616312"/>
              <a:gd name="f107" fmla="val 174044"/>
              <a:gd name="f108" fmla="val 1625742"/>
              <a:gd name="f109" fmla="val 195380"/>
              <a:gd name="f110" fmla="val 1632409"/>
              <a:gd name="f111" fmla="val 205952"/>
              <a:gd name="f112" fmla="val 1628313"/>
              <a:gd name="f113" fmla="val 1602691"/>
              <a:gd name="f114" fmla="val 205762"/>
              <a:gd name="f115" fmla="val 1436480"/>
              <a:gd name="f116" fmla="val 206429"/>
              <a:gd name="f117" fmla="val 1270173"/>
              <a:gd name="f118" fmla="val 207381"/>
              <a:gd name="f119" fmla="val 1103962"/>
              <a:gd name="f120" fmla="val 207477"/>
              <a:gd name="f121" fmla="val 1085865"/>
              <a:gd name="f122" fmla="val 200237"/>
              <a:gd name="f123" fmla="val 1077959"/>
              <a:gd name="f124" fmla="val 182807"/>
              <a:gd name="f125" fmla="val 1076911"/>
              <a:gd name="f126" fmla="val 170138"/>
              <a:gd name="f127" fmla="val 1076149"/>
              <a:gd name="f128" fmla="val 157470"/>
              <a:gd name="f129" fmla="val 1075006"/>
              <a:gd name="f130" fmla="val 144993"/>
              <a:gd name="f131" fmla="val 1072911"/>
              <a:gd name="f132" fmla="val 76794"/>
              <a:gd name="f133" fmla="val 1061481"/>
              <a:gd name="f134" fmla="val 55553"/>
              <a:gd name="f135" fmla="val 1043955"/>
              <a:gd name="f136" fmla="val 51267"/>
              <a:gd name="f137" fmla="val 975756"/>
              <a:gd name="f138" fmla="val 42218"/>
              <a:gd name="f139" fmla="val 831357"/>
              <a:gd name="f140" fmla="val 24311"/>
              <a:gd name="f141" fmla="val 688101"/>
              <a:gd name="f142" fmla="val 82127"/>
              <a:gd name="f143" fmla="val 545226"/>
              <a:gd name="f144" fmla="val 120227"/>
              <a:gd name="f145" fmla="val 451023"/>
              <a:gd name="f146" fmla="val 87938"/>
              <a:gd name="f147" fmla="val 354059"/>
              <a:gd name="f148" fmla="val 25739"/>
              <a:gd name="f149" fmla="val 273858"/>
              <a:gd name="f150" fmla="+- 0 0 22457"/>
              <a:gd name="f151" fmla="val 211755"/>
              <a:gd name="f152" fmla="+- 0 0 1502"/>
              <a:gd name="f153" fmla="val 139079"/>
              <a:gd name="f154" fmla="val 76317"/>
              <a:gd name="f155" fmla="val 125840"/>
              <a:gd name="f156" fmla="val 126038"/>
              <a:gd name="f157" fmla="val 117362"/>
              <a:gd name="f158" fmla="val 153470"/>
              <a:gd name="f159" fmla="val 96026"/>
              <a:gd name="f160" fmla="val 152612"/>
              <a:gd name="f161" fmla="val 42877"/>
              <a:gd name="f162" fmla="val 151755"/>
              <a:gd name="f163" fmla="+- 0 0 6558"/>
              <a:gd name="f164" fmla="val 190617"/>
              <a:gd name="f165" fmla="+- 0 0 557"/>
              <a:gd name="f166" fmla="val 220811"/>
              <a:gd name="f167" fmla="val 1157"/>
              <a:gd name="f168" fmla="val 250053"/>
              <a:gd name="f169" fmla="val 2872"/>
              <a:gd name="f170" fmla="val 285010"/>
              <a:gd name="f171" fmla="val 4967"/>
              <a:gd name="f172" fmla="val 278819"/>
              <a:gd name="f173" fmla="val 50497"/>
              <a:gd name="f174" fmla="val 271770"/>
              <a:gd name="f175" fmla="val 102408"/>
              <a:gd name="f176" fmla="val 295487"/>
              <a:gd name="f177" fmla="val 126506"/>
              <a:gd name="f178" fmla="val 346256"/>
              <a:gd name="f179" fmla="val 131174"/>
              <a:gd name="f180" fmla="val 386451"/>
              <a:gd name="f181" fmla="val 134889"/>
              <a:gd name="f182" fmla="val 413407"/>
              <a:gd name="f183" fmla="val 159844"/>
              <a:gd name="f184" fmla="val 410264"/>
              <a:gd name="f185" fmla="val 199849"/>
              <a:gd name="f186" fmla="val 404644"/>
              <a:gd name="f187" fmla="val 271096"/>
              <a:gd name="f188" fmla="val 418931"/>
              <a:gd name="f189" fmla="val 344058"/>
              <a:gd name="f190" fmla="val 386261"/>
              <a:gd name="f191" fmla="val 413495"/>
              <a:gd name="f192" fmla="val 358638"/>
              <a:gd name="f193" fmla="val 472264"/>
              <a:gd name="f194" fmla="val 356924"/>
              <a:gd name="f195" fmla="val 535605"/>
              <a:gd name="f196" fmla="val 373878"/>
              <a:gd name="f197" fmla="val 599137"/>
              <a:gd name="f198" fmla="val 410645"/>
              <a:gd name="f199" fmla="val 737059"/>
              <a:gd name="f200" fmla="val 383022"/>
              <a:gd name="f201" fmla="val 876219"/>
              <a:gd name="f202" fmla="val 379022"/>
              <a:gd name="f203" fmla="val 1014808"/>
              <a:gd name="f204" fmla="val 377879"/>
              <a:gd name="f205" fmla="val 1056242"/>
              <a:gd name="f206" fmla="val 339588"/>
              <a:gd name="f207" fmla="val 1063290"/>
              <a:gd name="f208" fmla="val 305965"/>
              <a:gd name="f209" fmla="val 1069005"/>
              <a:gd name="f210" fmla="val 235099"/>
              <a:gd name="f211" fmla="val 1081007"/>
              <a:gd name="f212" fmla="val 1151968"/>
              <a:gd name="f213" fmla="val 1292843"/>
              <a:gd name="f214" fmla="val 1433813"/>
              <a:gd name="f215" fmla="val 1574688"/>
              <a:gd name="f216" fmla="val 1590309"/>
              <a:gd name="f217" fmla="val 1605834"/>
              <a:gd name="f218" fmla="+- 0 0 -90"/>
              <a:gd name="f219" fmla="*/ f3 1 413477"/>
              <a:gd name="f220" fmla="*/ f4 1 1801164"/>
              <a:gd name="f221" fmla="+- f7 0 f5"/>
              <a:gd name="f222" fmla="+- f6 0 f5"/>
              <a:gd name="f223" fmla="*/ f218 f0 1"/>
              <a:gd name="f224" fmla="*/ f222 1 413477"/>
              <a:gd name="f225" fmla="*/ f221 1 1801164"/>
              <a:gd name="f226" fmla="*/ 234909 f222 1"/>
              <a:gd name="f227" fmla="*/ 1622789 f221 1"/>
              <a:gd name="f228" fmla="*/ 359305 f222 1"/>
              <a:gd name="f229" fmla="*/ 1595833 f221 1"/>
              <a:gd name="f230" fmla="*/ 395024 f222 1"/>
              <a:gd name="f231" fmla="*/ 1614026 f221 1"/>
              <a:gd name="f232" fmla="*/ 358829 f222 1"/>
              <a:gd name="f233" fmla="*/ 1630599 f221 1"/>
              <a:gd name="f234" fmla="*/ 267484 f222 1"/>
              <a:gd name="f235" fmla="*/ 1648125 f221 1"/>
              <a:gd name="f236" fmla="*/ 395786 f222 1"/>
              <a:gd name="f237" fmla="*/ 1745947 f221 1"/>
              <a:gd name="f238" fmla="*/ 408263 f222 1"/>
              <a:gd name="f239" fmla="*/ 1780999 f221 1"/>
              <a:gd name="f240" fmla="*/ 371973 f222 1"/>
              <a:gd name="f241" fmla="*/ 1766045 f221 1"/>
              <a:gd name="f242" fmla="*/ 240052 f222 1"/>
              <a:gd name="f243" fmla="*/ 1677081 f221 1"/>
              <a:gd name="f244" fmla="*/ 204905 f222 1"/>
              <a:gd name="f245" fmla="*/ 1683368 f221 1"/>
              <a:gd name="f246" fmla="*/ 97653 f222 1"/>
              <a:gd name="f247" fmla="*/ 63268 f222 1"/>
              <a:gd name="f248" fmla="*/ 1798334 f221 1"/>
              <a:gd name="f249" fmla="*/ 69650 f222 1"/>
              <a:gd name="f250" fmla="*/ 1759092 f221 1"/>
              <a:gd name="f251" fmla="*/ 174329 f222 1"/>
              <a:gd name="f252" fmla="*/ 1663651 f221 1"/>
              <a:gd name="f253" fmla="*/ 82604 f222 1"/>
              <a:gd name="f254" fmla="*/ 1648887 f221 1"/>
              <a:gd name="f255" fmla="*/ 56124 f222 1"/>
              <a:gd name="f256" fmla="*/ 1630504 f221 1"/>
              <a:gd name="f257" fmla="*/ 80413 f222 1"/>
              <a:gd name="f258" fmla="*/ 1614216 f221 1"/>
              <a:gd name="f259" fmla="*/ 174044 f222 1"/>
              <a:gd name="f260" fmla="*/ 1625742 f221 1"/>
              <a:gd name="f261" fmla="*/ 205952 f222 1"/>
              <a:gd name="f262" fmla="*/ 1602691 f221 1"/>
              <a:gd name="f263" fmla="*/ 207381 f222 1"/>
              <a:gd name="f264" fmla="*/ 1103962 f221 1"/>
              <a:gd name="f265" fmla="*/ 182807 f222 1"/>
              <a:gd name="f266" fmla="*/ 1076911 f221 1"/>
              <a:gd name="f267" fmla="*/ 144993 f222 1"/>
              <a:gd name="f268" fmla="*/ 1072911 f221 1"/>
              <a:gd name="f269" fmla="*/ 51267 f222 1"/>
              <a:gd name="f270" fmla="*/ 975756 f221 1"/>
              <a:gd name="f271" fmla="*/ 82127 f222 1"/>
              <a:gd name="f272" fmla="*/ 545226 f221 1"/>
              <a:gd name="f273" fmla="*/ 25739 f222 1"/>
              <a:gd name="f274" fmla="*/ 273858 f221 1"/>
              <a:gd name="f275" fmla="*/ 76317 f222 1"/>
              <a:gd name="f276" fmla="*/ 125840 f221 1"/>
              <a:gd name="f277" fmla="*/ 152612 f222 1"/>
              <a:gd name="f278" fmla="*/ 42877 f221 1"/>
              <a:gd name="f279" fmla="*/ 220811 f222 1"/>
              <a:gd name="f280" fmla="*/ 1157 f221 1"/>
              <a:gd name="f281" fmla="*/ 278819 f222 1"/>
              <a:gd name="f282" fmla="*/ 50497 f221 1"/>
              <a:gd name="f283" fmla="*/ 346256 f222 1"/>
              <a:gd name="f284" fmla="*/ 131174 f221 1"/>
              <a:gd name="f285" fmla="*/ 410264 f222 1"/>
              <a:gd name="f286" fmla="*/ 199849 f221 1"/>
              <a:gd name="f287" fmla="*/ 386261 f222 1"/>
              <a:gd name="f288" fmla="*/ 413495 f221 1"/>
              <a:gd name="f289" fmla="*/ 373878 f222 1"/>
              <a:gd name="f290" fmla="*/ 599137 f221 1"/>
              <a:gd name="f291" fmla="*/ 379022 f222 1"/>
              <a:gd name="f292" fmla="*/ 1014808 f221 1"/>
              <a:gd name="f293" fmla="*/ 305965 f222 1"/>
              <a:gd name="f294" fmla="*/ 1069005 f221 1"/>
              <a:gd name="f295" fmla="*/ 235099 f222 1"/>
              <a:gd name="f296" fmla="*/ 1151968 f221 1"/>
              <a:gd name="f297" fmla="*/ 1574688 f221 1"/>
              <a:gd name="f298" fmla="*/ f223 1 f2"/>
              <a:gd name="f299" fmla="*/ f226 1 413477"/>
              <a:gd name="f300" fmla="*/ f227 1 1801164"/>
              <a:gd name="f301" fmla="*/ f228 1 413477"/>
              <a:gd name="f302" fmla="*/ f229 1 1801164"/>
              <a:gd name="f303" fmla="*/ f230 1 413477"/>
              <a:gd name="f304" fmla="*/ f231 1 1801164"/>
              <a:gd name="f305" fmla="*/ f232 1 413477"/>
              <a:gd name="f306" fmla="*/ f233 1 1801164"/>
              <a:gd name="f307" fmla="*/ f234 1 413477"/>
              <a:gd name="f308" fmla="*/ f235 1 1801164"/>
              <a:gd name="f309" fmla="*/ f236 1 413477"/>
              <a:gd name="f310" fmla="*/ f237 1 1801164"/>
              <a:gd name="f311" fmla="*/ f238 1 413477"/>
              <a:gd name="f312" fmla="*/ f239 1 1801164"/>
              <a:gd name="f313" fmla="*/ f240 1 413477"/>
              <a:gd name="f314" fmla="*/ f241 1 1801164"/>
              <a:gd name="f315" fmla="*/ f242 1 413477"/>
              <a:gd name="f316" fmla="*/ f243 1 1801164"/>
              <a:gd name="f317" fmla="*/ f244 1 413477"/>
              <a:gd name="f318" fmla="*/ f245 1 1801164"/>
              <a:gd name="f319" fmla="*/ f246 1 413477"/>
              <a:gd name="f320" fmla="*/ f247 1 413477"/>
              <a:gd name="f321" fmla="*/ f248 1 1801164"/>
              <a:gd name="f322" fmla="*/ f249 1 413477"/>
              <a:gd name="f323" fmla="*/ f250 1 1801164"/>
              <a:gd name="f324" fmla="*/ f251 1 413477"/>
              <a:gd name="f325" fmla="*/ f252 1 1801164"/>
              <a:gd name="f326" fmla="*/ f253 1 413477"/>
              <a:gd name="f327" fmla="*/ f254 1 1801164"/>
              <a:gd name="f328" fmla="*/ f255 1 413477"/>
              <a:gd name="f329" fmla="*/ f256 1 1801164"/>
              <a:gd name="f330" fmla="*/ f257 1 413477"/>
              <a:gd name="f331" fmla="*/ f258 1 1801164"/>
              <a:gd name="f332" fmla="*/ f259 1 413477"/>
              <a:gd name="f333" fmla="*/ f260 1 1801164"/>
              <a:gd name="f334" fmla="*/ f261 1 413477"/>
              <a:gd name="f335" fmla="*/ f262 1 1801164"/>
              <a:gd name="f336" fmla="*/ f263 1 413477"/>
              <a:gd name="f337" fmla="*/ f264 1 1801164"/>
              <a:gd name="f338" fmla="*/ f265 1 413477"/>
              <a:gd name="f339" fmla="*/ f266 1 1801164"/>
              <a:gd name="f340" fmla="*/ f267 1 413477"/>
              <a:gd name="f341" fmla="*/ f268 1 1801164"/>
              <a:gd name="f342" fmla="*/ f269 1 413477"/>
              <a:gd name="f343" fmla="*/ f270 1 1801164"/>
              <a:gd name="f344" fmla="*/ f271 1 413477"/>
              <a:gd name="f345" fmla="*/ f272 1 1801164"/>
              <a:gd name="f346" fmla="*/ f273 1 413477"/>
              <a:gd name="f347" fmla="*/ f274 1 1801164"/>
              <a:gd name="f348" fmla="*/ f275 1 413477"/>
              <a:gd name="f349" fmla="*/ f276 1 1801164"/>
              <a:gd name="f350" fmla="*/ f277 1 413477"/>
              <a:gd name="f351" fmla="*/ f278 1 1801164"/>
              <a:gd name="f352" fmla="*/ f279 1 413477"/>
              <a:gd name="f353" fmla="*/ f280 1 1801164"/>
              <a:gd name="f354" fmla="*/ f281 1 413477"/>
              <a:gd name="f355" fmla="*/ f282 1 1801164"/>
              <a:gd name="f356" fmla="*/ f283 1 413477"/>
              <a:gd name="f357" fmla="*/ f284 1 1801164"/>
              <a:gd name="f358" fmla="*/ f285 1 413477"/>
              <a:gd name="f359" fmla="*/ f286 1 1801164"/>
              <a:gd name="f360" fmla="*/ f287 1 413477"/>
              <a:gd name="f361" fmla="*/ f288 1 1801164"/>
              <a:gd name="f362" fmla="*/ f289 1 413477"/>
              <a:gd name="f363" fmla="*/ f290 1 1801164"/>
              <a:gd name="f364" fmla="*/ f291 1 413477"/>
              <a:gd name="f365" fmla="*/ f292 1 1801164"/>
              <a:gd name="f366" fmla="*/ f293 1 413477"/>
              <a:gd name="f367" fmla="*/ f294 1 1801164"/>
              <a:gd name="f368" fmla="*/ f295 1 413477"/>
              <a:gd name="f369" fmla="*/ f296 1 1801164"/>
              <a:gd name="f370" fmla="*/ f297 1 1801164"/>
              <a:gd name="f371" fmla="*/ f5 1 f224"/>
              <a:gd name="f372" fmla="*/ f6 1 f224"/>
              <a:gd name="f373" fmla="*/ f5 1 f225"/>
              <a:gd name="f374" fmla="*/ f7 1 f225"/>
              <a:gd name="f375" fmla="+- f298 0 f1"/>
              <a:gd name="f376" fmla="*/ f299 1 f224"/>
              <a:gd name="f377" fmla="*/ f300 1 f225"/>
              <a:gd name="f378" fmla="*/ f301 1 f224"/>
              <a:gd name="f379" fmla="*/ f302 1 f225"/>
              <a:gd name="f380" fmla="*/ f303 1 f224"/>
              <a:gd name="f381" fmla="*/ f304 1 f225"/>
              <a:gd name="f382" fmla="*/ f305 1 f224"/>
              <a:gd name="f383" fmla="*/ f306 1 f225"/>
              <a:gd name="f384" fmla="*/ f307 1 f224"/>
              <a:gd name="f385" fmla="*/ f308 1 f225"/>
              <a:gd name="f386" fmla="*/ f309 1 f224"/>
              <a:gd name="f387" fmla="*/ f310 1 f225"/>
              <a:gd name="f388" fmla="*/ f311 1 f224"/>
              <a:gd name="f389" fmla="*/ f312 1 f225"/>
              <a:gd name="f390" fmla="*/ f313 1 f224"/>
              <a:gd name="f391" fmla="*/ f314 1 f225"/>
              <a:gd name="f392" fmla="*/ f315 1 f224"/>
              <a:gd name="f393" fmla="*/ f316 1 f225"/>
              <a:gd name="f394" fmla="*/ f317 1 f224"/>
              <a:gd name="f395" fmla="*/ f318 1 f225"/>
              <a:gd name="f396" fmla="*/ f319 1 f224"/>
              <a:gd name="f397" fmla="*/ f320 1 f224"/>
              <a:gd name="f398" fmla="*/ f321 1 f225"/>
              <a:gd name="f399" fmla="*/ f322 1 f224"/>
              <a:gd name="f400" fmla="*/ f323 1 f225"/>
              <a:gd name="f401" fmla="*/ f324 1 f224"/>
              <a:gd name="f402" fmla="*/ f325 1 f225"/>
              <a:gd name="f403" fmla="*/ f326 1 f224"/>
              <a:gd name="f404" fmla="*/ f327 1 f225"/>
              <a:gd name="f405" fmla="*/ f328 1 f224"/>
              <a:gd name="f406" fmla="*/ f329 1 f225"/>
              <a:gd name="f407" fmla="*/ f330 1 f224"/>
              <a:gd name="f408" fmla="*/ f331 1 f225"/>
              <a:gd name="f409" fmla="*/ f332 1 f224"/>
              <a:gd name="f410" fmla="*/ f333 1 f225"/>
              <a:gd name="f411" fmla="*/ f334 1 f224"/>
              <a:gd name="f412" fmla="*/ f335 1 f225"/>
              <a:gd name="f413" fmla="*/ f336 1 f224"/>
              <a:gd name="f414" fmla="*/ f337 1 f225"/>
              <a:gd name="f415" fmla="*/ f338 1 f224"/>
              <a:gd name="f416" fmla="*/ f339 1 f225"/>
              <a:gd name="f417" fmla="*/ f340 1 f224"/>
              <a:gd name="f418" fmla="*/ f341 1 f225"/>
              <a:gd name="f419" fmla="*/ f342 1 f224"/>
              <a:gd name="f420" fmla="*/ f343 1 f225"/>
              <a:gd name="f421" fmla="*/ f344 1 f224"/>
              <a:gd name="f422" fmla="*/ f345 1 f225"/>
              <a:gd name="f423" fmla="*/ f346 1 f224"/>
              <a:gd name="f424" fmla="*/ f347 1 f225"/>
              <a:gd name="f425" fmla="*/ f348 1 f224"/>
              <a:gd name="f426" fmla="*/ f349 1 f225"/>
              <a:gd name="f427" fmla="*/ f350 1 f224"/>
              <a:gd name="f428" fmla="*/ f351 1 f225"/>
              <a:gd name="f429" fmla="*/ f352 1 f224"/>
              <a:gd name="f430" fmla="*/ f353 1 f225"/>
              <a:gd name="f431" fmla="*/ f354 1 f224"/>
              <a:gd name="f432" fmla="*/ f355 1 f225"/>
              <a:gd name="f433" fmla="*/ f356 1 f224"/>
              <a:gd name="f434" fmla="*/ f357 1 f225"/>
              <a:gd name="f435" fmla="*/ f358 1 f224"/>
              <a:gd name="f436" fmla="*/ f359 1 f225"/>
              <a:gd name="f437" fmla="*/ f360 1 f224"/>
              <a:gd name="f438" fmla="*/ f361 1 f225"/>
              <a:gd name="f439" fmla="*/ f362 1 f224"/>
              <a:gd name="f440" fmla="*/ f363 1 f225"/>
              <a:gd name="f441" fmla="*/ f364 1 f224"/>
              <a:gd name="f442" fmla="*/ f365 1 f225"/>
              <a:gd name="f443" fmla="*/ f366 1 f224"/>
              <a:gd name="f444" fmla="*/ f367 1 f225"/>
              <a:gd name="f445" fmla="*/ f368 1 f224"/>
              <a:gd name="f446" fmla="*/ f369 1 f225"/>
              <a:gd name="f447" fmla="*/ f370 1 f225"/>
              <a:gd name="f448" fmla="*/ f371 f219 1"/>
              <a:gd name="f449" fmla="*/ f372 f219 1"/>
              <a:gd name="f450" fmla="*/ f374 f220 1"/>
              <a:gd name="f451" fmla="*/ f373 f220 1"/>
              <a:gd name="f452" fmla="*/ f376 f219 1"/>
              <a:gd name="f453" fmla="*/ f377 f220 1"/>
              <a:gd name="f454" fmla="*/ f378 f219 1"/>
              <a:gd name="f455" fmla="*/ f379 f220 1"/>
              <a:gd name="f456" fmla="*/ f380 f219 1"/>
              <a:gd name="f457" fmla="*/ f381 f220 1"/>
              <a:gd name="f458" fmla="*/ f382 f219 1"/>
              <a:gd name="f459" fmla="*/ f383 f220 1"/>
              <a:gd name="f460" fmla="*/ f384 f219 1"/>
              <a:gd name="f461" fmla="*/ f385 f220 1"/>
              <a:gd name="f462" fmla="*/ f386 f219 1"/>
              <a:gd name="f463" fmla="*/ f387 f220 1"/>
              <a:gd name="f464" fmla="*/ f388 f219 1"/>
              <a:gd name="f465" fmla="*/ f389 f220 1"/>
              <a:gd name="f466" fmla="*/ f390 f219 1"/>
              <a:gd name="f467" fmla="*/ f391 f220 1"/>
              <a:gd name="f468" fmla="*/ f392 f219 1"/>
              <a:gd name="f469" fmla="*/ f393 f220 1"/>
              <a:gd name="f470" fmla="*/ f394 f219 1"/>
              <a:gd name="f471" fmla="*/ f395 f220 1"/>
              <a:gd name="f472" fmla="*/ f396 f219 1"/>
              <a:gd name="f473" fmla="*/ f397 f219 1"/>
              <a:gd name="f474" fmla="*/ f398 f220 1"/>
              <a:gd name="f475" fmla="*/ f399 f219 1"/>
              <a:gd name="f476" fmla="*/ f400 f220 1"/>
              <a:gd name="f477" fmla="*/ f401 f219 1"/>
              <a:gd name="f478" fmla="*/ f402 f220 1"/>
              <a:gd name="f479" fmla="*/ f403 f219 1"/>
              <a:gd name="f480" fmla="*/ f404 f220 1"/>
              <a:gd name="f481" fmla="*/ f405 f219 1"/>
              <a:gd name="f482" fmla="*/ f406 f220 1"/>
              <a:gd name="f483" fmla="*/ f407 f219 1"/>
              <a:gd name="f484" fmla="*/ f408 f220 1"/>
              <a:gd name="f485" fmla="*/ f409 f219 1"/>
              <a:gd name="f486" fmla="*/ f410 f220 1"/>
              <a:gd name="f487" fmla="*/ f411 f219 1"/>
              <a:gd name="f488" fmla="*/ f412 f220 1"/>
              <a:gd name="f489" fmla="*/ f413 f219 1"/>
              <a:gd name="f490" fmla="*/ f414 f220 1"/>
              <a:gd name="f491" fmla="*/ f415 f219 1"/>
              <a:gd name="f492" fmla="*/ f416 f220 1"/>
              <a:gd name="f493" fmla="*/ f417 f219 1"/>
              <a:gd name="f494" fmla="*/ f418 f220 1"/>
              <a:gd name="f495" fmla="*/ f419 f219 1"/>
              <a:gd name="f496" fmla="*/ f420 f220 1"/>
              <a:gd name="f497" fmla="*/ f421 f219 1"/>
              <a:gd name="f498" fmla="*/ f422 f220 1"/>
              <a:gd name="f499" fmla="*/ f423 f219 1"/>
              <a:gd name="f500" fmla="*/ f424 f220 1"/>
              <a:gd name="f501" fmla="*/ f425 f219 1"/>
              <a:gd name="f502" fmla="*/ f426 f220 1"/>
              <a:gd name="f503" fmla="*/ f427 f219 1"/>
              <a:gd name="f504" fmla="*/ f428 f220 1"/>
              <a:gd name="f505" fmla="*/ f429 f219 1"/>
              <a:gd name="f506" fmla="*/ f430 f220 1"/>
              <a:gd name="f507" fmla="*/ f431 f219 1"/>
              <a:gd name="f508" fmla="*/ f432 f220 1"/>
              <a:gd name="f509" fmla="*/ f433 f219 1"/>
              <a:gd name="f510" fmla="*/ f434 f220 1"/>
              <a:gd name="f511" fmla="*/ f435 f219 1"/>
              <a:gd name="f512" fmla="*/ f436 f220 1"/>
              <a:gd name="f513" fmla="*/ f437 f219 1"/>
              <a:gd name="f514" fmla="*/ f438 f220 1"/>
              <a:gd name="f515" fmla="*/ f439 f219 1"/>
              <a:gd name="f516" fmla="*/ f440 f220 1"/>
              <a:gd name="f517" fmla="*/ f441 f219 1"/>
              <a:gd name="f518" fmla="*/ f442 f220 1"/>
              <a:gd name="f519" fmla="*/ f443 f219 1"/>
              <a:gd name="f520" fmla="*/ f444 f220 1"/>
              <a:gd name="f521" fmla="*/ f445 f219 1"/>
              <a:gd name="f522" fmla="*/ f446 f220 1"/>
              <a:gd name="f523" fmla="*/ f447 f220 1"/>
            </a:gdLst>
            <a:ahLst/>
            <a:cxnLst>
              <a:cxn ang="3cd4">
                <a:pos x="hc" y="t"/>
              </a:cxn>
              <a:cxn ang="0">
                <a:pos x="r" y="vc"/>
              </a:cxn>
              <a:cxn ang="cd4">
                <a:pos x="hc" y="b"/>
              </a:cxn>
              <a:cxn ang="cd2">
                <a:pos x="l" y="vc"/>
              </a:cxn>
              <a:cxn ang="f375">
                <a:pos x="f452" y="f453"/>
              </a:cxn>
              <a:cxn ang="f375">
                <a:pos x="f454" y="f455"/>
              </a:cxn>
              <a:cxn ang="f375">
                <a:pos x="f456" y="f457"/>
              </a:cxn>
              <a:cxn ang="f375">
                <a:pos x="f458" y="f459"/>
              </a:cxn>
              <a:cxn ang="f375">
                <a:pos x="f460" y="f461"/>
              </a:cxn>
              <a:cxn ang="f375">
                <a:pos x="f462" y="f463"/>
              </a:cxn>
              <a:cxn ang="f375">
                <a:pos x="f464" y="f465"/>
              </a:cxn>
              <a:cxn ang="f375">
                <a:pos x="f466" y="f467"/>
              </a:cxn>
              <a:cxn ang="f375">
                <a:pos x="f468" y="f469"/>
              </a:cxn>
              <a:cxn ang="f375">
                <a:pos x="f470" y="f471"/>
              </a:cxn>
              <a:cxn ang="f375">
                <a:pos x="f472" y="f465"/>
              </a:cxn>
              <a:cxn ang="f375">
                <a:pos x="f473" y="f474"/>
              </a:cxn>
              <a:cxn ang="f375">
                <a:pos x="f475" y="f476"/>
              </a:cxn>
              <a:cxn ang="f375">
                <a:pos x="f477" y="f478"/>
              </a:cxn>
              <a:cxn ang="f375">
                <a:pos x="f479" y="f480"/>
              </a:cxn>
              <a:cxn ang="f375">
                <a:pos x="f481" y="f482"/>
              </a:cxn>
              <a:cxn ang="f375">
                <a:pos x="f483" y="f484"/>
              </a:cxn>
              <a:cxn ang="f375">
                <a:pos x="f485" y="f486"/>
              </a:cxn>
              <a:cxn ang="f375">
                <a:pos x="f487" y="f488"/>
              </a:cxn>
              <a:cxn ang="f375">
                <a:pos x="f489" y="f490"/>
              </a:cxn>
              <a:cxn ang="f375">
                <a:pos x="f491" y="f492"/>
              </a:cxn>
              <a:cxn ang="f375">
                <a:pos x="f493" y="f494"/>
              </a:cxn>
              <a:cxn ang="f375">
                <a:pos x="f495" y="f496"/>
              </a:cxn>
              <a:cxn ang="f375">
                <a:pos x="f497" y="f498"/>
              </a:cxn>
              <a:cxn ang="f375">
                <a:pos x="f499" y="f500"/>
              </a:cxn>
              <a:cxn ang="f375">
                <a:pos x="f501" y="f502"/>
              </a:cxn>
              <a:cxn ang="f375">
                <a:pos x="f503" y="f504"/>
              </a:cxn>
              <a:cxn ang="f375">
                <a:pos x="f505" y="f506"/>
              </a:cxn>
              <a:cxn ang="f375">
                <a:pos x="f507" y="f508"/>
              </a:cxn>
              <a:cxn ang="f375">
                <a:pos x="f509" y="f510"/>
              </a:cxn>
              <a:cxn ang="f375">
                <a:pos x="f511" y="f512"/>
              </a:cxn>
              <a:cxn ang="f375">
                <a:pos x="f513" y="f514"/>
              </a:cxn>
              <a:cxn ang="f375">
                <a:pos x="f515" y="f516"/>
              </a:cxn>
              <a:cxn ang="f375">
                <a:pos x="f517" y="f518"/>
              </a:cxn>
              <a:cxn ang="f375">
                <a:pos x="f519" y="f520"/>
              </a:cxn>
              <a:cxn ang="f375">
                <a:pos x="f521" y="f522"/>
              </a:cxn>
              <a:cxn ang="f375">
                <a:pos x="f521" y="f523"/>
              </a:cxn>
              <a:cxn ang="f375">
                <a:pos x="f452" y="f453"/>
              </a:cxn>
            </a:cxnLst>
            <a:rect l="f448" t="f451" r="f449" b="f450"/>
            <a:pathLst>
              <a:path w="413477" h="180116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45"/>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2"/>
                  <a:pt x="f96" y="f97"/>
                </a:cubicBezTo>
                <a:cubicBezTo>
                  <a:pt x="f98" y="f99"/>
                  <a:pt x="f100" y="f101"/>
                  <a:pt x="f102" y="f99"/>
                </a:cubicBezTo>
                <a:cubicBezTo>
                  <a:pt x="f103" y="f104"/>
                  <a:pt x="f105" y="f106"/>
                  <a:pt x="f107" y="f108"/>
                </a:cubicBezTo>
                <a:cubicBezTo>
                  <a:pt x="f109" y="f110"/>
                  <a:pt x="f111" y="f112"/>
                  <a:pt x="f111" y="f113"/>
                </a:cubicBezTo>
                <a:cubicBezTo>
                  <a:pt x="f114" y="f115"/>
                  <a:pt x="f116"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cubicBezTo>
                  <a:pt x="f204" y="f205"/>
                  <a:pt x="f206" y="f207"/>
                  <a:pt x="f208" y="f209"/>
                </a:cubicBezTo>
                <a:cubicBezTo>
                  <a:pt x="f210" y="f211"/>
                  <a:pt x="f210" y="f211"/>
                  <a:pt x="f210" y="f212"/>
                </a:cubicBezTo>
                <a:cubicBezTo>
                  <a:pt x="f210" y="f213"/>
                  <a:pt x="f210" y="f214"/>
                  <a:pt x="f210" y="f215"/>
                </a:cubicBezTo>
                <a:cubicBezTo>
                  <a:pt x="f8" y="f216"/>
                  <a:pt x="f8" y="f217"/>
                  <a:pt x="f8" y="f9"/>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0" name="Szövegdoboz 35"/>
          <p:cNvSpPr txBox="1"/>
          <p:nvPr/>
        </p:nvSpPr>
        <p:spPr>
          <a:xfrm>
            <a:off x="1873377" y="3809884"/>
            <a:ext cx="7600227" cy="646331"/>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i="1" dirty="0">
                <a:solidFill>
                  <a:srgbClr val="000000"/>
                </a:solidFill>
              </a:rPr>
              <a:t>What is the environmental impact of a potential new product made from recycled waste?</a:t>
            </a:r>
            <a:endParaRPr lang="hu-HU" sz="1800" b="0" i="0" u="none" strike="noStrike" kern="1200" cap="none" spc="0" baseline="0" dirty="0">
              <a:solidFill>
                <a:srgbClr val="000000"/>
              </a:solidFill>
              <a:uFillTx/>
              <a:latin typeface="Calibri"/>
            </a:endParaRPr>
          </a:p>
        </p:txBody>
      </p:sp>
      <p:grpSp>
        <p:nvGrpSpPr>
          <p:cNvPr id="21" name="Graphic 135"/>
          <p:cNvGrpSpPr/>
          <p:nvPr/>
        </p:nvGrpSpPr>
        <p:grpSpPr>
          <a:xfrm>
            <a:off x="552891" y="4734946"/>
            <a:ext cx="1765012" cy="1070433"/>
            <a:chOff x="552891" y="4734946"/>
            <a:chExt cx="1765012" cy="1070433"/>
          </a:xfrm>
        </p:grpSpPr>
        <p:sp>
          <p:nvSpPr>
            <p:cNvPr id="22" name="Freeform: Shape 8"/>
            <p:cNvSpPr/>
            <p:nvPr/>
          </p:nvSpPr>
          <p:spPr>
            <a:xfrm flipH="1">
              <a:off x="1614236" y="5403043"/>
              <a:ext cx="703667" cy="402336"/>
            </a:xfrm>
            <a:custGeom>
              <a:avLst/>
              <a:gdLst>
                <a:gd name="f0" fmla="val 10800000"/>
                <a:gd name="f1" fmla="val 5400000"/>
                <a:gd name="f2" fmla="val 180"/>
                <a:gd name="f3" fmla="val w"/>
                <a:gd name="f4" fmla="val h"/>
                <a:gd name="f5" fmla="val 0"/>
                <a:gd name="f6" fmla="val 2514218"/>
                <a:gd name="f7" fmla="val 1123287"/>
                <a:gd name="f8" fmla="val 443571"/>
                <a:gd name="f9" fmla="val 2572"/>
                <a:gd name="f10" fmla="val 437760"/>
                <a:gd name="f11" fmla="val 6191"/>
                <a:gd name="f12" fmla="val 432236"/>
                <a:gd name="f13" fmla="val 7429"/>
                <a:gd name="f14" fmla="val 426235"/>
                <a:gd name="f15" fmla="val 40577"/>
                <a:gd name="f16" fmla="val 268787"/>
                <a:gd name="f17" fmla="val 144018"/>
                <a:gd name="f18" fmla="val 178585"/>
                <a:gd name="f19" fmla="val 293465"/>
                <a:gd name="f20" fmla="val 140866"/>
                <a:gd name="f21" fmla="val 940308"/>
                <a:gd name="f22" fmla="+- 0 0 22583"/>
                <a:gd name="f23" fmla="val 1588865"/>
                <a:gd name="f24" fmla="+- 0 0 61254"/>
                <a:gd name="f25" fmla="val 2240185"/>
                <a:gd name="f26" fmla="val 118673"/>
                <a:gd name="f27" fmla="val 2299621"/>
                <a:gd name="f28" fmla="val 135056"/>
                <a:gd name="f29" fmla="val 2340674"/>
                <a:gd name="f30" fmla="val 160583"/>
                <a:gd name="f31" fmla="val 2368201"/>
                <a:gd name="f32" fmla="val 217923"/>
                <a:gd name="f33" fmla="val 2410397"/>
                <a:gd name="f34" fmla="val 305839"/>
                <a:gd name="f35" fmla="val 2460784"/>
                <a:gd name="f36" fmla="val 389850"/>
                <a:gd name="f37" fmla="val 2514219"/>
                <a:gd name="f38" fmla="val 487386"/>
                <a:gd name="f39" fmla="val 2427637"/>
                <a:gd name="f40" fmla="val 477099"/>
                <a:gd name="f41" fmla="val 2351342"/>
                <a:gd name="f42" fmla="val 475384"/>
                <a:gd name="f43" fmla="val 2278952"/>
                <a:gd name="f44" fmla="val 457572"/>
                <a:gd name="f45" fmla="val 2184178"/>
                <a:gd name="f46" fmla="val 434236"/>
                <a:gd name="f47" fmla="val 2129314"/>
                <a:gd name="f48" fmla="val 458715"/>
                <a:gd name="f49" fmla="val 2070830"/>
                <a:gd name="f50" fmla="val 542916"/>
                <a:gd name="f51" fmla="val 1677353"/>
                <a:gd name="f52" fmla="val 1110130"/>
                <a:gd name="f53" fmla="val 1047750"/>
                <a:gd name="f54" fmla="val 1191474"/>
                <a:gd name="f55" fmla="val 588836"/>
                <a:gd name="f56" fmla="val 1080888"/>
                <a:gd name="f57" fmla="val 411480"/>
                <a:gd name="f58" fmla="val 1038121"/>
                <a:gd name="f59" fmla="val 264795"/>
                <a:gd name="f60" fmla="val 939823"/>
                <a:gd name="f61" fmla="val 140589"/>
                <a:gd name="f62" fmla="val 807045"/>
                <a:gd name="f63" fmla="val 73343"/>
                <a:gd name="f64" fmla="val 735036"/>
                <a:gd name="f65" fmla="val 28194"/>
                <a:gd name="f66" fmla="val 651311"/>
                <a:gd name="f67" fmla="val 557680"/>
                <a:gd name="f68" fmla="val 519675"/>
                <a:gd name="f69" fmla="val 481575"/>
                <a:gd name="f70" fmla="val 834009"/>
                <a:gd name="f71" fmla="val 980114"/>
                <a:gd name="f72" fmla="val 1138047"/>
                <a:gd name="f73" fmla="val 978209"/>
                <a:gd name="f74" fmla="val 1360170"/>
                <a:gd name="f75" fmla="val 919344"/>
                <a:gd name="f76" fmla="val 1569625"/>
                <a:gd name="f77" fmla="val 821523"/>
                <a:gd name="f78" fmla="val 1718310"/>
                <a:gd name="f79" fmla="val 752085"/>
                <a:gd name="f80" fmla="val 1823180"/>
                <a:gd name="f81" fmla="val 631880"/>
                <a:gd name="f82" fmla="val 1868614"/>
                <a:gd name="f83" fmla="val 470241"/>
                <a:gd name="f84" fmla="val 1898428"/>
                <a:gd name="f85" fmla="val 364037"/>
                <a:gd name="f86" fmla="val 1851946"/>
                <a:gd name="f87" fmla="val 282503"/>
                <a:gd name="f88" fmla="val 1746028"/>
                <a:gd name="f89" fmla="val 255261"/>
                <a:gd name="f90" fmla="val 1694879"/>
                <a:gd name="f91" fmla="val 242117"/>
                <a:gd name="f92" fmla="val 1638491"/>
                <a:gd name="f93" fmla="val 234021"/>
                <a:gd name="f94" fmla="val 1586770"/>
                <a:gd name="f95" fmla="val 240974"/>
                <a:gd name="f96" fmla="val 1231773"/>
                <a:gd name="f97" fmla="val 288694"/>
                <a:gd name="f98" fmla="val 877348"/>
                <a:gd name="f99" fmla="val 340129"/>
                <a:gd name="f100" fmla="val 523018"/>
                <a:gd name="f101" fmla="val 392421"/>
                <a:gd name="f102" fmla="val 457581"/>
                <a:gd name="f103" fmla="val 402042"/>
                <a:gd name="f104" fmla="val 390811"/>
                <a:gd name="f105" fmla="val 413853"/>
                <a:gd name="f106" fmla="val 329470"/>
                <a:gd name="f107" fmla="val 437379"/>
                <a:gd name="f108" fmla="val 232219"/>
                <a:gd name="f109" fmla="val 474717"/>
                <a:gd name="f110" fmla="val 204502"/>
                <a:gd name="f111" fmla="val 545298"/>
                <a:gd name="f112" fmla="val 236220"/>
                <a:gd name="f113" fmla="val 644358"/>
                <a:gd name="f114" fmla="val 269748"/>
                <a:gd name="f115" fmla="val 748942"/>
                <a:gd name="f116" fmla="val 344519"/>
                <a:gd name="f117" fmla="val 817999"/>
                <a:gd name="f118" fmla="val 437198"/>
                <a:gd name="f119" fmla="val 868862"/>
                <a:gd name="f120" fmla="val 582263"/>
                <a:gd name="f121" fmla="val 948396"/>
                <a:gd name="f122" fmla="val 739045"/>
                <a:gd name="f123" fmla="val 981638"/>
                <a:gd name="f124" fmla="+- 0 0 -90"/>
                <a:gd name="f125" fmla="*/ f3 1 2514218"/>
                <a:gd name="f126" fmla="*/ f4 1 1123287"/>
                <a:gd name="f127" fmla="+- f7 0 f5"/>
                <a:gd name="f128" fmla="+- f6 0 f5"/>
                <a:gd name="f129" fmla="*/ f124 f0 1"/>
                <a:gd name="f130" fmla="*/ f128 1 2514218"/>
                <a:gd name="f131" fmla="*/ f127 1 1123287"/>
                <a:gd name="f132" fmla="*/ 0 f128 1"/>
                <a:gd name="f133" fmla="*/ 443571 f127 1"/>
                <a:gd name="f134" fmla="*/ 7429 f128 1"/>
                <a:gd name="f135" fmla="*/ 426235 f127 1"/>
                <a:gd name="f136" fmla="*/ 293465 f128 1"/>
                <a:gd name="f137" fmla="*/ 140866 f127 1"/>
                <a:gd name="f138" fmla="*/ 2240185 f128 1"/>
                <a:gd name="f139" fmla="*/ 118673 f127 1"/>
                <a:gd name="f140" fmla="*/ 2368201 f128 1"/>
                <a:gd name="f141" fmla="*/ 217923 f127 1"/>
                <a:gd name="f142" fmla="*/ 2514219 f128 1"/>
                <a:gd name="f143" fmla="*/ 487386 f127 1"/>
                <a:gd name="f144" fmla="*/ 2278952 f128 1"/>
                <a:gd name="f145" fmla="*/ 457572 f127 1"/>
                <a:gd name="f146" fmla="*/ 2070830 f128 1"/>
                <a:gd name="f147" fmla="*/ 542916 f127 1"/>
                <a:gd name="f148" fmla="*/ 588836 f128 1"/>
                <a:gd name="f149" fmla="*/ 1080888 f127 1"/>
                <a:gd name="f150" fmla="*/ 140589 f128 1"/>
                <a:gd name="f151" fmla="*/ 807045 f127 1"/>
                <a:gd name="f152" fmla="*/ 557680 f127 1"/>
                <a:gd name="f153" fmla="*/ 834009 f128 1"/>
                <a:gd name="f154" fmla="*/ 980114 f127 1"/>
                <a:gd name="f155" fmla="*/ 1569625 f128 1"/>
                <a:gd name="f156" fmla="*/ 821523 f127 1"/>
                <a:gd name="f157" fmla="*/ 1868614 f128 1"/>
                <a:gd name="f158" fmla="*/ 470241 f127 1"/>
                <a:gd name="f159" fmla="*/ 1746028 f128 1"/>
                <a:gd name="f160" fmla="*/ 255261 f127 1"/>
                <a:gd name="f161" fmla="*/ 1586770 f128 1"/>
                <a:gd name="f162" fmla="*/ 240974 f127 1"/>
                <a:gd name="f163" fmla="*/ 523018 f128 1"/>
                <a:gd name="f164" fmla="*/ 392421 f127 1"/>
                <a:gd name="f165" fmla="*/ 329470 f128 1"/>
                <a:gd name="f166" fmla="*/ 437379 f127 1"/>
                <a:gd name="f167" fmla="*/ 236220 f128 1"/>
                <a:gd name="f168" fmla="*/ 644358 f127 1"/>
                <a:gd name="f169" fmla="*/ 437198 f128 1"/>
                <a:gd name="f170" fmla="*/ 868862 f127 1"/>
                <a:gd name="f171" fmla="*/ f129 1 f2"/>
                <a:gd name="f172" fmla="*/ f132 1 2514218"/>
                <a:gd name="f173" fmla="*/ f133 1 1123287"/>
                <a:gd name="f174" fmla="*/ f134 1 2514218"/>
                <a:gd name="f175" fmla="*/ f135 1 1123287"/>
                <a:gd name="f176" fmla="*/ f136 1 2514218"/>
                <a:gd name="f177" fmla="*/ f137 1 1123287"/>
                <a:gd name="f178" fmla="*/ f138 1 2514218"/>
                <a:gd name="f179" fmla="*/ f139 1 1123287"/>
                <a:gd name="f180" fmla="*/ f140 1 2514218"/>
                <a:gd name="f181" fmla="*/ f141 1 1123287"/>
                <a:gd name="f182" fmla="*/ f142 1 2514218"/>
                <a:gd name="f183" fmla="*/ f143 1 1123287"/>
                <a:gd name="f184" fmla="*/ f144 1 2514218"/>
                <a:gd name="f185" fmla="*/ f145 1 1123287"/>
                <a:gd name="f186" fmla="*/ f146 1 2514218"/>
                <a:gd name="f187" fmla="*/ f147 1 1123287"/>
                <a:gd name="f188" fmla="*/ f148 1 2514218"/>
                <a:gd name="f189" fmla="*/ f149 1 1123287"/>
                <a:gd name="f190" fmla="*/ f150 1 2514218"/>
                <a:gd name="f191" fmla="*/ f151 1 1123287"/>
                <a:gd name="f192" fmla="*/ f152 1 1123287"/>
                <a:gd name="f193" fmla="*/ f153 1 2514218"/>
                <a:gd name="f194" fmla="*/ f154 1 1123287"/>
                <a:gd name="f195" fmla="*/ f155 1 2514218"/>
                <a:gd name="f196" fmla="*/ f156 1 1123287"/>
                <a:gd name="f197" fmla="*/ f157 1 2514218"/>
                <a:gd name="f198" fmla="*/ f158 1 1123287"/>
                <a:gd name="f199" fmla="*/ f159 1 2514218"/>
                <a:gd name="f200" fmla="*/ f160 1 1123287"/>
                <a:gd name="f201" fmla="*/ f161 1 2514218"/>
                <a:gd name="f202" fmla="*/ f162 1 1123287"/>
                <a:gd name="f203" fmla="*/ f163 1 2514218"/>
                <a:gd name="f204" fmla="*/ f164 1 1123287"/>
                <a:gd name="f205" fmla="*/ f165 1 2514218"/>
                <a:gd name="f206" fmla="*/ f166 1 1123287"/>
                <a:gd name="f207" fmla="*/ f167 1 2514218"/>
                <a:gd name="f208" fmla="*/ f168 1 1123287"/>
                <a:gd name="f209" fmla="*/ f169 1 2514218"/>
                <a:gd name="f210" fmla="*/ f170 1 1123287"/>
                <a:gd name="f211" fmla="*/ f5 1 f130"/>
                <a:gd name="f212" fmla="*/ f6 1 f130"/>
                <a:gd name="f213" fmla="*/ f5 1 f131"/>
                <a:gd name="f214" fmla="*/ f7 1 f131"/>
                <a:gd name="f215" fmla="+- f171 0 f1"/>
                <a:gd name="f216" fmla="*/ f172 1 f130"/>
                <a:gd name="f217" fmla="*/ f173 1 f131"/>
                <a:gd name="f218" fmla="*/ f174 1 f130"/>
                <a:gd name="f219" fmla="*/ f175 1 f131"/>
                <a:gd name="f220" fmla="*/ f176 1 f130"/>
                <a:gd name="f221" fmla="*/ f177 1 f131"/>
                <a:gd name="f222" fmla="*/ f178 1 f130"/>
                <a:gd name="f223" fmla="*/ f179 1 f131"/>
                <a:gd name="f224" fmla="*/ f180 1 f130"/>
                <a:gd name="f225" fmla="*/ f181 1 f131"/>
                <a:gd name="f226" fmla="*/ f182 1 f130"/>
                <a:gd name="f227" fmla="*/ f183 1 f131"/>
                <a:gd name="f228" fmla="*/ f184 1 f130"/>
                <a:gd name="f229" fmla="*/ f185 1 f131"/>
                <a:gd name="f230" fmla="*/ f186 1 f130"/>
                <a:gd name="f231" fmla="*/ f187 1 f131"/>
                <a:gd name="f232" fmla="*/ f188 1 f130"/>
                <a:gd name="f233" fmla="*/ f189 1 f131"/>
                <a:gd name="f234" fmla="*/ f190 1 f130"/>
                <a:gd name="f235" fmla="*/ f191 1 f131"/>
                <a:gd name="f236" fmla="*/ f192 1 f131"/>
                <a:gd name="f237" fmla="*/ f193 1 f130"/>
                <a:gd name="f238" fmla="*/ f194 1 f131"/>
                <a:gd name="f239" fmla="*/ f195 1 f130"/>
                <a:gd name="f240" fmla="*/ f196 1 f131"/>
                <a:gd name="f241" fmla="*/ f197 1 f130"/>
                <a:gd name="f242" fmla="*/ f198 1 f131"/>
                <a:gd name="f243" fmla="*/ f199 1 f130"/>
                <a:gd name="f244" fmla="*/ f200 1 f131"/>
                <a:gd name="f245" fmla="*/ f201 1 f130"/>
                <a:gd name="f246" fmla="*/ f202 1 f131"/>
                <a:gd name="f247" fmla="*/ f203 1 f130"/>
                <a:gd name="f248" fmla="*/ f204 1 f131"/>
                <a:gd name="f249" fmla="*/ f205 1 f130"/>
                <a:gd name="f250" fmla="*/ f206 1 f131"/>
                <a:gd name="f251" fmla="*/ f207 1 f130"/>
                <a:gd name="f252" fmla="*/ f208 1 f131"/>
                <a:gd name="f253" fmla="*/ f209 1 f130"/>
                <a:gd name="f254" fmla="*/ f210 1 f131"/>
                <a:gd name="f255" fmla="*/ f211 f125 1"/>
                <a:gd name="f256" fmla="*/ f212 f125 1"/>
                <a:gd name="f257" fmla="*/ f214 f126 1"/>
                <a:gd name="f258" fmla="*/ f213 f126 1"/>
                <a:gd name="f259" fmla="*/ f216 f125 1"/>
                <a:gd name="f260" fmla="*/ f217 f126 1"/>
                <a:gd name="f261" fmla="*/ f218 f125 1"/>
                <a:gd name="f262" fmla="*/ f219 f126 1"/>
                <a:gd name="f263" fmla="*/ f220 f125 1"/>
                <a:gd name="f264" fmla="*/ f221 f126 1"/>
                <a:gd name="f265" fmla="*/ f222 f125 1"/>
                <a:gd name="f266" fmla="*/ f223 f126 1"/>
                <a:gd name="f267" fmla="*/ f224 f125 1"/>
                <a:gd name="f268" fmla="*/ f225 f126 1"/>
                <a:gd name="f269" fmla="*/ f226 f125 1"/>
                <a:gd name="f270" fmla="*/ f227 f126 1"/>
                <a:gd name="f271" fmla="*/ f228 f125 1"/>
                <a:gd name="f272" fmla="*/ f229 f126 1"/>
                <a:gd name="f273" fmla="*/ f230 f125 1"/>
                <a:gd name="f274" fmla="*/ f231 f126 1"/>
                <a:gd name="f275" fmla="*/ f232 f125 1"/>
                <a:gd name="f276" fmla="*/ f233 f126 1"/>
                <a:gd name="f277" fmla="*/ f234 f125 1"/>
                <a:gd name="f278" fmla="*/ f235 f126 1"/>
                <a:gd name="f279" fmla="*/ f236 f126 1"/>
                <a:gd name="f280" fmla="*/ f237 f125 1"/>
                <a:gd name="f281" fmla="*/ f238 f126 1"/>
                <a:gd name="f282" fmla="*/ f239 f125 1"/>
                <a:gd name="f283" fmla="*/ f240 f126 1"/>
                <a:gd name="f284" fmla="*/ f241 f125 1"/>
                <a:gd name="f285" fmla="*/ f242 f126 1"/>
                <a:gd name="f286" fmla="*/ f243 f125 1"/>
                <a:gd name="f287" fmla="*/ f244 f126 1"/>
                <a:gd name="f288" fmla="*/ f245 f125 1"/>
                <a:gd name="f289" fmla="*/ f246 f126 1"/>
                <a:gd name="f290" fmla="*/ f247 f125 1"/>
                <a:gd name="f291" fmla="*/ f248 f126 1"/>
                <a:gd name="f292" fmla="*/ f249 f125 1"/>
                <a:gd name="f293" fmla="*/ f250 f126 1"/>
                <a:gd name="f294" fmla="*/ f251 f125 1"/>
                <a:gd name="f295" fmla="*/ f252 f126 1"/>
                <a:gd name="f296" fmla="*/ f253 f125 1"/>
                <a:gd name="f297" fmla="*/ f254 f126 1"/>
              </a:gdLst>
              <a:ahLst/>
              <a:cxnLst>
                <a:cxn ang="3cd4">
                  <a:pos x="hc" y="t"/>
                </a:cxn>
                <a:cxn ang="0">
                  <a:pos x="r" y="vc"/>
                </a:cxn>
                <a:cxn ang="cd4">
                  <a:pos x="hc" y="b"/>
                </a:cxn>
                <a:cxn ang="cd2">
                  <a:pos x="l" y="vc"/>
                </a:cxn>
                <a:cxn ang="f215">
                  <a:pos x="f259" y="f260"/>
                </a:cxn>
                <a:cxn ang="f215">
                  <a:pos x="f261" y="f262"/>
                </a:cxn>
                <a:cxn ang="f215">
                  <a:pos x="f263" y="f264"/>
                </a:cxn>
                <a:cxn ang="f215">
                  <a:pos x="f265" y="f266"/>
                </a:cxn>
                <a:cxn ang="f215">
                  <a:pos x="f267" y="f268"/>
                </a:cxn>
                <a:cxn ang="f215">
                  <a:pos x="f269" y="f270"/>
                </a:cxn>
                <a:cxn ang="f215">
                  <a:pos x="f271" y="f272"/>
                </a:cxn>
                <a:cxn ang="f215">
                  <a:pos x="f273" y="f274"/>
                </a:cxn>
                <a:cxn ang="f215">
                  <a:pos x="f275" y="f276"/>
                </a:cxn>
                <a:cxn ang="f215">
                  <a:pos x="f277" y="f278"/>
                </a:cxn>
                <a:cxn ang="f215">
                  <a:pos x="f259" y="f279"/>
                </a:cxn>
                <a:cxn ang="f215">
                  <a:pos x="f259" y="f260"/>
                </a:cxn>
                <a:cxn ang="f215">
                  <a:pos x="f280" y="f281"/>
                </a:cxn>
                <a:cxn ang="f215">
                  <a:pos x="f282" y="f283"/>
                </a:cxn>
                <a:cxn ang="f215">
                  <a:pos x="f284" y="f285"/>
                </a:cxn>
                <a:cxn ang="f215">
                  <a:pos x="f286" y="f287"/>
                </a:cxn>
                <a:cxn ang="f215">
                  <a:pos x="f288" y="f289"/>
                </a:cxn>
                <a:cxn ang="f215">
                  <a:pos x="f290" y="f291"/>
                </a:cxn>
                <a:cxn ang="f215">
                  <a:pos x="f292" y="f293"/>
                </a:cxn>
                <a:cxn ang="f215">
                  <a:pos x="f294" y="f295"/>
                </a:cxn>
                <a:cxn ang="f215">
                  <a:pos x="f296" y="f297"/>
                </a:cxn>
                <a:cxn ang="f215">
                  <a:pos x="f280" y="f281"/>
                </a:cxn>
              </a:cxnLst>
              <a:rect l="f255" t="f258" r="f256" b="f257"/>
              <a:pathLst>
                <a:path w="2514218" h="1123287">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5" y="f67"/>
                  </a:cubicBezTo>
                  <a:cubicBezTo>
                    <a:pt x="f5" y="f68"/>
                    <a:pt x="f5" y="f69"/>
                    <a:pt x="f5" y="f8"/>
                  </a:cubicBezTo>
                  <a:close/>
                  <a:moveTo>
                    <a:pt x="f70" y="f71"/>
                  </a:move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70" y="f71"/>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3" name="Freeform: Shape 9"/>
            <p:cNvSpPr/>
            <p:nvPr/>
          </p:nvSpPr>
          <p:spPr>
            <a:xfrm flipH="1">
              <a:off x="564596" y="5041160"/>
              <a:ext cx="953353" cy="315778"/>
            </a:xfrm>
            <a:custGeom>
              <a:avLst/>
              <a:gdLst>
                <a:gd name="f0" fmla="val 10800000"/>
                <a:gd name="f1" fmla="val 5400000"/>
                <a:gd name="f2" fmla="val 180"/>
                <a:gd name="f3" fmla="val w"/>
                <a:gd name="f4" fmla="val h"/>
                <a:gd name="f5" fmla="val 0"/>
                <a:gd name="f6" fmla="val 3406330"/>
                <a:gd name="f7" fmla="val 881636"/>
                <a:gd name="f8" fmla="val 95"/>
                <a:gd name="f9" fmla="val 720102"/>
                <a:gd name="f10" fmla="val 67913"/>
                <a:gd name="f11" fmla="val 707910"/>
                <a:gd name="f12" fmla="val 136493"/>
                <a:gd name="f13" fmla="val 698861"/>
                <a:gd name="f14" fmla="val 203359"/>
                <a:gd name="f15" fmla="val 682859"/>
                <a:gd name="f16" fmla="val 305658"/>
                <a:gd name="f17" fmla="val 658380"/>
                <a:gd name="f18" fmla="val 395002"/>
                <a:gd name="f19" fmla="val 609136"/>
                <a:gd name="f20" fmla="val 468059"/>
                <a:gd name="f21" fmla="val 531507"/>
                <a:gd name="f22" fmla="val 481394"/>
                <a:gd name="f23" fmla="val 517315"/>
                <a:gd name="f24" fmla="val 500825"/>
                <a:gd name="f25" fmla="val 505885"/>
                <a:gd name="f26" fmla="val 519494"/>
                <a:gd name="f27" fmla="val 499884"/>
                <a:gd name="f28" fmla="val 1014889"/>
                <a:gd name="f29" fmla="val 341388"/>
                <a:gd name="f30" fmla="val 1511142"/>
                <a:gd name="f31" fmla="val 185845"/>
                <a:gd name="f32" fmla="val 2023110"/>
                <a:gd name="f33" fmla="val 87928"/>
                <a:gd name="f34" fmla="val 2406491"/>
                <a:gd name="f35" fmla="val 14585"/>
                <a:gd name="f36" fmla="val 2792254"/>
                <a:gd name="f37" fmla="+- 0 0 25134"/>
                <a:gd name="f38" fmla="val 3182683"/>
                <a:gd name="f39" fmla="val 17538"/>
                <a:gd name="f40" fmla="val 3257264"/>
                <a:gd name="f41" fmla="val 25729"/>
                <a:gd name="f42" fmla="val 3331465"/>
                <a:gd name="f43" fmla="val 38302"/>
                <a:gd name="f44" fmla="val 3405855"/>
                <a:gd name="f45" fmla="val 48875"/>
                <a:gd name="f46" fmla="val 3406045"/>
                <a:gd name="f47" fmla="val 53257"/>
                <a:gd name="f48" fmla="val 3406140"/>
                <a:gd name="f49" fmla="val 57638"/>
                <a:gd name="f50" fmla="val 3406331"/>
                <a:gd name="f51" fmla="val 62020"/>
                <a:gd name="f52" fmla="val 3307842"/>
                <a:gd name="f53" fmla="val 100215"/>
                <a:gd name="f54" fmla="val 3209354"/>
                <a:gd name="f55" fmla="val 138696"/>
                <a:gd name="f56" fmla="val 3110770"/>
                <a:gd name="f57" fmla="val 176606"/>
                <a:gd name="f58" fmla="val 2514600"/>
                <a:gd name="f59" fmla="val 406253"/>
                <a:gd name="f60" fmla="val 1918621"/>
                <a:gd name="f61" fmla="val 636377"/>
                <a:gd name="f62" fmla="val 1321784"/>
                <a:gd name="f63" fmla="val 864311"/>
                <a:gd name="f64" fmla="val 1283780"/>
                <a:gd name="f65" fmla="val 878884"/>
                <a:gd name="f66" fmla="val 1237964"/>
                <a:gd name="f67" fmla="val 884980"/>
                <a:gd name="f68" fmla="val 1197674"/>
                <a:gd name="f69" fmla="val 879836"/>
                <a:gd name="f70" fmla="val 905066"/>
                <a:gd name="f71" fmla="val 843070"/>
                <a:gd name="f72" fmla="val 612934"/>
                <a:gd name="f73" fmla="val 802017"/>
                <a:gd name="f74" fmla="val 320516"/>
                <a:gd name="f75" fmla="val 763441"/>
                <a:gd name="f76" fmla="val 213932"/>
                <a:gd name="f77" fmla="val 749344"/>
                <a:gd name="f78" fmla="val 106871"/>
                <a:gd name="f79" fmla="val 738485"/>
                <a:gd name="f80" fmla="val 726103"/>
                <a:gd name="f81" fmla="val 724103"/>
                <a:gd name="f82" fmla="val 722102"/>
                <a:gd name="f83" fmla="+- 0 0 -90"/>
                <a:gd name="f84" fmla="*/ f3 1 3406330"/>
                <a:gd name="f85" fmla="*/ f4 1 881636"/>
                <a:gd name="f86" fmla="+- f7 0 f5"/>
                <a:gd name="f87" fmla="+- f6 0 f5"/>
                <a:gd name="f88" fmla="*/ f83 f0 1"/>
                <a:gd name="f89" fmla="*/ f87 1 3406330"/>
                <a:gd name="f90" fmla="*/ f86 1 881636"/>
                <a:gd name="f91" fmla="*/ 95 f87 1"/>
                <a:gd name="f92" fmla="*/ 720102 f86 1"/>
                <a:gd name="f93" fmla="*/ 203359 f87 1"/>
                <a:gd name="f94" fmla="*/ 682859 f86 1"/>
                <a:gd name="f95" fmla="*/ 468059 f87 1"/>
                <a:gd name="f96" fmla="*/ 531507 f86 1"/>
                <a:gd name="f97" fmla="*/ 519494 f87 1"/>
                <a:gd name="f98" fmla="*/ 499884 f86 1"/>
                <a:gd name="f99" fmla="*/ 2023110 f87 1"/>
                <a:gd name="f100" fmla="*/ 87928 f86 1"/>
                <a:gd name="f101" fmla="*/ 3182683 f87 1"/>
                <a:gd name="f102" fmla="*/ 17538 f86 1"/>
                <a:gd name="f103" fmla="*/ 3405855 f87 1"/>
                <a:gd name="f104" fmla="*/ 48875 f86 1"/>
                <a:gd name="f105" fmla="*/ 3406331 f87 1"/>
                <a:gd name="f106" fmla="*/ 62020 f86 1"/>
                <a:gd name="f107" fmla="*/ 3110770 f87 1"/>
                <a:gd name="f108" fmla="*/ 176606 f86 1"/>
                <a:gd name="f109" fmla="*/ 1321784 f87 1"/>
                <a:gd name="f110" fmla="*/ 864311 f86 1"/>
                <a:gd name="f111" fmla="*/ 1197674 f87 1"/>
                <a:gd name="f112" fmla="*/ 879836 f86 1"/>
                <a:gd name="f113" fmla="*/ 320516 f87 1"/>
                <a:gd name="f114" fmla="*/ 763441 f86 1"/>
                <a:gd name="f115" fmla="*/ 0 f87 1"/>
                <a:gd name="f116" fmla="*/ 726103 f86 1"/>
                <a:gd name="f117" fmla="*/ f88 1 f2"/>
                <a:gd name="f118" fmla="*/ f91 1 3406330"/>
                <a:gd name="f119" fmla="*/ f92 1 881636"/>
                <a:gd name="f120" fmla="*/ f93 1 3406330"/>
                <a:gd name="f121" fmla="*/ f94 1 881636"/>
                <a:gd name="f122" fmla="*/ f95 1 3406330"/>
                <a:gd name="f123" fmla="*/ f96 1 881636"/>
                <a:gd name="f124" fmla="*/ f97 1 3406330"/>
                <a:gd name="f125" fmla="*/ f98 1 881636"/>
                <a:gd name="f126" fmla="*/ f99 1 3406330"/>
                <a:gd name="f127" fmla="*/ f100 1 881636"/>
                <a:gd name="f128" fmla="*/ f101 1 3406330"/>
                <a:gd name="f129" fmla="*/ f102 1 881636"/>
                <a:gd name="f130" fmla="*/ f103 1 3406330"/>
                <a:gd name="f131" fmla="*/ f104 1 881636"/>
                <a:gd name="f132" fmla="*/ f105 1 3406330"/>
                <a:gd name="f133" fmla="*/ f106 1 881636"/>
                <a:gd name="f134" fmla="*/ f107 1 3406330"/>
                <a:gd name="f135" fmla="*/ f108 1 881636"/>
                <a:gd name="f136" fmla="*/ f109 1 3406330"/>
                <a:gd name="f137" fmla="*/ f110 1 881636"/>
                <a:gd name="f138" fmla="*/ f111 1 3406330"/>
                <a:gd name="f139" fmla="*/ f112 1 881636"/>
                <a:gd name="f140" fmla="*/ f113 1 3406330"/>
                <a:gd name="f141" fmla="*/ f114 1 881636"/>
                <a:gd name="f142" fmla="*/ f115 1 3406330"/>
                <a:gd name="f143" fmla="*/ f116 1 881636"/>
                <a:gd name="f144" fmla="*/ f5 1 f89"/>
                <a:gd name="f145" fmla="*/ f6 1 f89"/>
                <a:gd name="f146" fmla="*/ f5 1 f90"/>
                <a:gd name="f147" fmla="*/ f7 1 f90"/>
                <a:gd name="f148" fmla="+- f117 0 f1"/>
                <a:gd name="f149" fmla="*/ f118 1 f89"/>
                <a:gd name="f150" fmla="*/ f119 1 f90"/>
                <a:gd name="f151" fmla="*/ f120 1 f89"/>
                <a:gd name="f152" fmla="*/ f121 1 f90"/>
                <a:gd name="f153" fmla="*/ f122 1 f89"/>
                <a:gd name="f154" fmla="*/ f123 1 f90"/>
                <a:gd name="f155" fmla="*/ f124 1 f89"/>
                <a:gd name="f156" fmla="*/ f125 1 f90"/>
                <a:gd name="f157" fmla="*/ f126 1 f89"/>
                <a:gd name="f158" fmla="*/ f127 1 f90"/>
                <a:gd name="f159" fmla="*/ f128 1 f89"/>
                <a:gd name="f160" fmla="*/ f129 1 f90"/>
                <a:gd name="f161" fmla="*/ f130 1 f89"/>
                <a:gd name="f162" fmla="*/ f131 1 f90"/>
                <a:gd name="f163" fmla="*/ f132 1 f89"/>
                <a:gd name="f164" fmla="*/ f133 1 f90"/>
                <a:gd name="f165" fmla="*/ f134 1 f89"/>
                <a:gd name="f166" fmla="*/ f135 1 f90"/>
                <a:gd name="f167" fmla="*/ f136 1 f89"/>
                <a:gd name="f168" fmla="*/ f137 1 f90"/>
                <a:gd name="f169" fmla="*/ f138 1 f89"/>
                <a:gd name="f170" fmla="*/ f139 1 f90"/>
                <a:gd name="f171" fmla="*/ f140 1 f89"/>
                <a:gd name="f172" fmla="*/ f141 1 f90"/>
                <a:gd name="f173" fmla="*/ f142 1 f89"/>
                <a:gd name="f174" fmla="*/ f143 1 f90"/>
                <a:gd name="f175" fmla="*/ f144 f84 1"/>
                <a:gd name="f176" fmla="*/ f145 f84 1"/>
                <a:gd name="f177" fmla="*/ f147 f85 1"/>
                <a:gd name="f178" fmla="*/ f146 f85 1"/>
                <a:gd name="f179" fmla="*/ f149 f84 1"/>
                <a:gd name="f180" fmla="*/ f150 f85 1"/>
                <a:gd name="f181" fmla="*/ f151 f84 1"/>
                <a:gd name="f182" fmla="*/ f152 f85 1"/>
                <a:gd name="f183" fmla="*/ f153 f84 1"/>
                <a:gd name="f184" fmla="*/ f154 f85 1"/>
                <a:gd name="f185" fmla="*/ f155 f84 1"/>
                <a:gd name="f186" fmla="*/ f156 f85 1"/>
                <a:gd name="f187" fmla="*/ f157 f84 1"/>
                <a:gd name="f188" fmla="*/ f158 f85 1"/>
                <a:gd name="f189" fmla="*/ f159 f84 1"/>
                <a:gd name="f190" fmla="*/ f160 f85 1"/>
                <a:gd name="f191" fmla="*/ f161 f84 1"/>
                <a:gd name="f192" fmla="*/ f162 f85 1"/>
                <a:gd name="f193" fmla="*/ f163 f84 1"/>
                <a:gd name="f194" fmla="*/ f164 f85 1"/>
                <a:gd name="f195" fmla="*/ f165 f84 1"/>
                <a:gd name="f196" fmla="*/ f166 f85 1"/>
                <a:gd name="f197" fmla="*/ f167 f84 1"/>
                <a:gd name="f198" fmla="*/ f168 f85 1"/>
                <a:gd name="f199" fmla="*/ f169 f84 1"/>
                <a:gd name="f200" fmla="*/ f170 f85 1"/>
                <a:gd name="f201" fmla="*/ f171 f84 1"/>
                <a:gd name="f202" fmla="*/ f172 f85 1"/>
                <a:gd name="f203" fmla="*/ f173 f84 1"/>
                <a:gd name="f204" fmla="*/ f174 f85 1"/>
              </a:gdLst>
              <a:ahLst/>
              <a:cxnLst>
                <a:cxn ang="3cd4">
                  <a:pos x="hc" y="t"/>
                </a:cxn>
                <a:cxn ang="0">
                  <a:pos x="r" y="vc"/>
                </a:cxn>
                <a:cxn ang="cd4">
                  <a:pos x="hc" y="b"/>
                </a:cxn>
                <a:cxn ang="cd2">
                  <a:pos x="l" y="vc"/>
                </a:cxn>
                <a:cxn ang="f148">
                  <a:pos x="f179" y="f180"/>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179" y="f180"/>
                </a:cxn>
              </a:cxnLst>
              <a:rect l="f175" t="f178" r="f176" b="f177"/>
              <a:pathLst>
                <a:path w="3406330" h="88163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5" y="f80"/>
                  </a:cubicBezTo>
                  <a:cubicBezTo>
                    <a:pt x="f5" y="f81"/>
                    <a:pt x="f5" y="f82"/>
                    <a:pt x="f8" y="f9"/>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4" name="Freeform: Shape 10"/>
            <p:cNvSpPr/>
            <p:nvPr/>
          </p:nvSpPr>
          <p:spPr>
            <a:xfrm flipH="1">
              <a:off x="1600648" y="4734946"/>
              <a:ext cx="630487" cy="678768"/>
            </a:xfrm>
            <a:custGeom>
              <a:avLst/>
              <a:gdLst>
                <a:gd name="f0" fmla="val 10800000"/>
                <a:gd name="f1" fmla="val 5400000"/>
                <a:gd name="f2" fmla="val 180"/>
                <a:gd name="f3" fmla="val w"/>
                <a:gd name="f4" fmla="val h"/>
                <a:gd name="f5" fmla="val 0"/>
                <a:gd name="f6" fmla="val 2252736"/>
                <a:gd name="f7" fmla="val 1895062"/>
                <a:gd name="f8" fmla="val 2026001"/>
                <a:gd name="f9" fmla="val 1895063"/>
                <a:gd name="f10" fmla="val 1981805"/>
                <a:gd name="f11" fmla="val 1815719"/>
                <a:gd name="f12" fmla="val 1944563"/>
                <a:gd name="f13" fmla="val 1742567"/>
                <a:gd name="f14" fmla="val 1901605"/>
                <a:gd name="f15" fmla="val 1672844"/>
                <a:gd name="f16" fmla="val 1701675"/>
                <a:gd name="f17" fmla="val 1348232"/>
                <a:gd name="f18" fmla="val 1410686"/>
                <a:gd name="f19" fmla="val 1219264"/>
                <a:gd name="f20" fmla="val 1035401"/>
                <a:gd name="f21" fmla="val 1276128"/>
                <a:gd name="f22" fmla="val 975870"/>
                <a:gd name="f23" fmla="val 1285177"/>
                <a:gd name="f24" fmla="val 916339"/>
                <a:gd name="f25" fmla="val 1295750"/>
                <a:gd name="f26" fmla="val 858141"/>
                <a:gd name="f27" fmla="val 1310894"/>
                <a:gd name="f28" fmla="val 823661"/>
                <a:gd name="f29" fmla="val 1319943"/>
                <a:gd name="f30" fmla="val 802134"/>
                <a:gd name="f31" fmla="val 1310799"/>
                <a:gd name="f32" fmla="val 779084"/>
                <a:gd name="f33" fmla="val 1286510"/>
                <a:gd name="f34" fmla="val 720029"/>
                <a:gd name="f35" fmla="val 1224503"/>
                <a:gd name="f36" fmla="val 660497"/>
                <a:gd name="f37" fmla="val 1162781"/>
                <a:gd name="f38" fmla="val 597347"/>
                <a:gd name="f39" fmla="val 1104964"/>
                <a:gd name="f40" fmla="val 579249"/>
                <a:gd name="f41" fmla="val 1088390"/>
                <a:gd name="f42" fmla="val 547340"/>
                <a:gd name="f43" fmla="val 1075913"/>
                <a:gd name="f44" fmla="val 523528"/>
                <a:gd name="f45" fmla="val 1078389"/>
                <a:gd name="f46" fmla="val 380843"/>
                <a:gd name="f47" fmla="val 1093439"/>
                <a:gd name="f48" fmla="val 264638"/>
                <a:gd name="f49" fmla="val 1045623"/>
                <a:gd name="f50" fmla="val 170912"/>
                <a:gd name="f51" fmla="val 940086"/>
                <a:gd name="f52" fmla="val 84711"/>
                <a:gd name="f53" fmla="val 842931"/>
                <a:gd name="f54" fmla="val 31466"/>
                <a:gd name="f55" fmla="val 728536"/>
                <a:gd name="f56" fmla="val 6892"/>
                <a:gd name="f57" fmla="val 601949"/>
                <a:gd name="f58" fmla="+- 0 0 14158"/>
                <a:gd name="f59" fmla="val 493840"/>
                <a:gd name="f60" fmla="val 14417"/>
                <a:gd name="f61" fmla="val 394399"/>
                <a:gd name="f62" fmla="val 73472"/>
                <a:gd name="f63" fmla="val 303245"/>
                <a:gd name="f64" fmla="val 253875"/>
                <a:gd name="f65" fmla="val 25019"/>
                <a:gd name="f66" fmla="val 546674"/>
                <a:gd name="f67" fmla="+- 0 0 66135"/>
                <a:gd name="f68" fmla="val 883097"/>
                <a:gd name="f69" fmla="val 47975"/>
                <a:gd name="f70" fmla="val 1226854"/>
                <a:gd name="f71" fmla="val 164561"/>
                <a:gd name="f72" fmla="val 1399161"/>
                <a:gd name="f73" fmla="val 413735"/>
                <a:gd name="f74" fmla="val 1442119"/>
                <a:gd name="f75" fmla="val 763683"/>
                <a:gd name="f76" fmla="val 1448501"/>
                <a:gd name="f77" fmla="val 815499"/>
                <a:gd name="f78" fmla="val 1452025"/>
                <a:gd name="f79" fmla="val 867982"/>
                <a:gd name="f80" fmla="val 1451834"/>
                <a:gd name="f81" fmla="val 920179"/>
                <a:gd name="f82" fmla="val 1451739"/>
                <a:gd name="f83" fmla="val 953040"/>
                <a:gd name="f84" fmla="val 1464788"/>
                <a:gd name="f85" fmla="val 966661"/>
                <a:gd name="f86" fmla="val 1494030"/>
                <a:gd name="f87" fmla="val 978091"/>
                <a:gd name="f88" fmla="val 1785876"/>
                <a:gd name="f89" fmla="val 1091629"/>
                <a:gd name="f90" fmla="val 2026097"/>
                <a:gd name="f91" fmla="val 2228884"/>
                <a:gd name="f92" fmla="val 1512539"/>
                <a:gd name="f93" fmla="val 2256983"/>
                <a:gd name="f94" fmla="val 1545305"/>
                <a:gd name="f95" fmla="val 2262126"/>
                <a:gd name="f96" fmla="val 1568165"/>
                <a:gd name="f97" fmla="val 2234218"/>
                <a:gd name="f98" fmla="val 1604836"/>
                <a:gd name="f99" fmla="val 2163447"/>
                <a:gd name="f100" fmla="val 1698086"/>
                <a:gd name="f101" fmla="val 2097344"/>
                <a:gd name="f102" fmla="val 1794955"/>
                <a:gd name="f103" fmla="val 721934"/>
                <a:gd name="f104" fmla="val 115983"/>
                <a:gd name="f105" fmla="val 687263"/>
                <a:gd name="f106" fmla="val 117698"/>
                <a:gd name="f107" fmla="val 664974"/>
                <a:gd name="f108" fmla="val 118174"/>
                <a:gd name="f109" fmla="val 642876"/>
                <a:gd name="f110" fmla="val 119984"/>
                <a:gd name="f111" fmla="val 360936"/>
                <a:gd name="f112" fmla="val 143320"/>
                <a:gd name="f113" fmla="val 208631"/>
                <a:gd name="f114" fmla="val 411544"/>
                <a:gd name="f115" fmla="val 333504"/>
                <a:gd name="f116" fmla="val 664528"/>
                <a:gd name="f117" fmla="val 444756"/>
                <a:gd name="f118" fmla="val 889985"/>
                <a:gd name="f119" fmla="val 738888"/>
                <a:gd name="f120" fmla="val 1024382"/>
                <a:gd name="f121" fmla="val 986443"/>
                <a:gd name="f122" fmla="val 963041"/>
                <a:gd name="f123" fmla="val 1249523"/>
                <a:gd name="f124" fmla="val 897890"/>
                <a:gd name="f125" fmla="val 1363442"/>
                <a:gd name="f126" fmla="val 639287"/>
                <a:gd name="f127" fmla="val 1223996"/>
                <a:gd name="f128" fmla="val 406115"/>
                <a:gd name="f129" fmla="val 1109696"/>
                <a:gd name="f130" fmla="val 214853"/>
                <a:gd name="f131" fmla="val 933008"/>
                <a:gd name="f132" fmla="val 121127"/>
                <a:gd name="f133" fmla="+- 0 0 -90"/>
                <a:gd name="f134" fmla="*/ f3 1 2252736"/>
                <a:gd name="f135" fmla="*/ f4 1 1895062"/>
                <a:gd name="f136" fmla="+- f7 0 f5"/>
                <a:gd name="f137" fmla="+- f6 0 f5"/>
                <a:gd name="f138" fmla="*/ f133 f0 1"/>
                <a:gd name="f139" fmla="*/ f137 1 2252736"/>
                <a:gd name="f140" fmla="*/ f136 1 1895062"/>
                <a:gd name="f141" fmla="*/ 2026001 f137 1"/>
                <a:gd name="f142" fmla="*/ 1895063 f136 1"/>
                <a:gd name="f143" fmla="*/ 1901605 f137 1"/>
                <a:gd name="f144" fmla="*/ 1672844 f136 1"/>
                <a:gd name="f145" fmla="*/ 1035401 f137 1"/>
                <a:gd name="f146" fmla="*/ 1276128 f136 1"/>
                <a:gd name="f147" fmla="*/ 858141 f137 1"/>
                <a:gd name="f148" fmla="*/ 1310894 f136 1"/>
                <a:gd name="f149" fmla="*/ 779084 f137 1"/>
                <a:gd name="f150" fmla="*/ 1286510 f136 1"/>
                <a:gd name="f151" fmla="*/ 597347 f137 1"/>
                <a:gd name="f152" fmla="*/ 1104964 f136 1"/>
                <a:gd name="f153" fmla="*/ 523528 f137 1"/>
                <a:gd name="f154" fmla="*/ 1078389 f136 1"/>
                <a:gd name="f155" fmla="*/ 170912 f137 1"/>
                <a:gd name="f156" fmla="*/ 940086 f136 1"/>
                <a:gd name="f157" fmla="*/ 6892 f137 1"/>
                <a:gd name="f158" fmla="*/ 601949 f136 1"/>
                <a:gd name="f159" fmla="*/ 73472 f137 1"/>
                <a:gd name="f160" fmla="*/ 303245 f136 1"/>
                <a:gd name="f161" fmla="*/ 883097 f137 1"/>
                <a:gd name="f162" fmla="*/ 47975 f136 1"/>
                <a:gd name="f163" fmla="*/ 1442119 f137 1"/>
                <a:gd name="f164" fmla="*/ 763683 f136 1"/>
                <a:gd name="f165" fmla="*/ 1451834 f137 1"/>
                <a:gd name="f166" fmla="*/ 920179 f136 1"/>
                <a:gd name="f167" fmla="*/ 1494030 f137 1"/>
                <a:gd name="f168" fmla="*/ 978091 f136 1"/>
                <a:gd name="f169" fmla="*/ 2228884 f137 1"/>
                <a:gd name="f170" fmla="*/ 1512539 f136 1"/>
                <a:gd name="f171" fmla="*/ 2234218 f137 1"/>
                <a:gd name="f172" fmla="*/ 1604836 f136 1"/>
                <a:gd name="f173" fmla="*/ 721934 f137 1"/>
                <a:gd name="f174" fmla="*/ 115983 f136 1"/>
                <a:gd name="f175" fmla="*/ 642876 f137 1"/>
                <a:gd name="f176" fmla="*/ 119984 f136 1"/>
                <a:gd name="f177" fmla="*/ 333504 f137 1"/>
                <a:gd name="f178" fmla="*/ 664528 f136 1"/>
                <a:gd name="f179" fmla="*/ 986443 f137 1"/>
                <a:gd name="f180" fmla="*/ 963041 f136 1"/>
                <a:gd name="f181" fmla="*/ 1223996 f137 1"/>
                <a:gd name="f182" fmla="*/ 406115 f136 1"/>
                <a:gd name="f183" fmla="*/ f138 1 f2"/>
                <a:gd name="f184" fmla="*/ f141 1 2252736"/>
                <a:gd name="f185" fmla="*/ f142 1 1895062"/>
                <a:gd name="f186" fmla="*/ f143 1 2252736"/>
                <a:gd name="f187" fmla="*/ f144 1 1895062"/>
                <a:gd name="f188" fmla="*/ f145 1 2252736"/>
                <a:gd name="f189" fmla="*/ f146 1 1895062"/>
                <a:gd name="f190" fmla="*/ f147 1 2252736"/>
                <a:gd name="f191" fmla="*/ f148 1 1895062"/>
                <a:gd name="f192" fmla="*/ f149 1 2252736"/>
                <a:gd name="f193" fmla="*/ f150 1 1895062"/>
                <a:gd name="f194" fmla="*/ f151 1 2252736"/>
                <a:gd name="f195" fmla="*/ f152 1 1895062"/>
                <a:gd name="f196" fmla="*/ f153 1 2252736"/>
                <a:gd name="f197" fmla="*/ f154 1 1895062"/>
                <a:gd name="f198" fmla="*/ f155 1 2252736"/>
                <a:gd name="f199" fmla="*/ f156 1 1895062"/>
                <a:gd name="f200" fmla="*/ f157 1 2252736"/>
                <a:gd name="f201" fmla="*/ f158 1 1895062"/>
                <a:gd name="f202" fmla="*/ f159 1 2252736"/>
                <a:gd name="f203" fmla="*/ f160 1 1895062"/>
                <a:gd name="f204" fmla="*/ f161 1 2252736"/>
                <a:gd name="f205" fmla="*/ f162 1 1895062"/>
                <a:gd name="f206" fmla="*/ f163 1 2252736"/>
                <a:gd name="f207" fmla="*/ f164 1 1895062"/>
                <a:gd name="f208" fmla="*/ f165 1 2252736"/>
                <a:gd name="f209" fmla="*/ f166 1 1895062"/>
                <a:gd name="f210" fmla="*/ f167 1 2252736"/>
                <a:gd name="f211" fmla="*/ f168 1 1895062"/>
                <a:gd name="f212" fmla="*/ f169 1 2252736"/>
                <a:gd name="f213" fmla="*/ f170 1 1895062"/>
                <a:gd name="f214" fmla="*/ f171 1 2252736"/>
                <a:gd name="f215" fmla="*/ f172 1 1895062"/>
                <a:gd name="f216" fmla="*/ f173 1 2252736"/>
                <a:gd name="f217" fmla="*/ f174 1 1895062"/>
                <a:gd name="f218" fmla="*/ f175 1 2252736"/>
                <a:gd name="f219" fmla="*/ f176 1 1895062"/>
                <a:gd name="f220" fmla="*/ f177 1 2252736"/>
                <a:gd name="f221" fmla="*/ f178 1 1895062"/>
                <a:gd name="f222" fmla="*/ f179 1 2252736"/>
                <a:gd name="f223" fmla="*/ f180 1 1895062"/>
                <a:gd name="f224" fmla="*/ f181 1 2252736"/>
                <a:gd name="f225" fmla="*/ f182 1 1895062"/>
                <a:gd name="f226" fmla="*/ f5 1 f139"/>
                <a:gd name="f227" fmla="*/ f6 1 f139"/>
                <a:gd name="f228" fmla="*/ f5 1 f140"/>
                <a:gd name="f229" fmla="*/ f7 1 f140"/>
                <a:gd name="f230" fmla="+- f183 0 f1"/>
                <a:gd name="f231" fmla="*/ f184 1 f139"/>
                <a:gd name="f232" fmla="*/ f185 1 f140"/>
                <a:gd name="f233" fmla="*/ f186 1 f139"/>
                <a:gd name="f234" fmla="*/ f187 1 f140"/>
                <a:gd name="f235" fmla="*/ f188 1 f139"/>
                <a:gd name="f236" fmla="*/ f189 1 f140"/>
                <a:gd name="f237" fmla="*/ f190 1 f139"/>
                <a:gd name="f238" fmla="*/ f191 1 f140"/>
                <a:gd name="f239" fmla="*/ f192 1 f139"/>
                <a:gd name="f240" fmla="*/ f193 1 f140"/>
                <a:gd name="f241" fmla="*/ f194 1 f139"/>
                <a:gd name="f242" fmla="*/ f195 1 f140"/>
                <a:gd name="f243" fmla="*/ f196 1 f139"/>
                <a:gd name="f244" fmla="*/ f197 1 f140"/>
                <a:gd name="f245" fmla="*/ f198 1 f139"/>
                <a:gd name="f246" fmla="*/ f199 1 f140"/>
                <a:gd name="f247" fmla="*/ f200 1 f139"/>
                <a:gd name="f248" fmla="*/ f201 1 f140"/>
                <a:gd name="f249" fmla="*/ f202 1 f139"/>
                <a:gd name="f250" fmla="*/ f203 1 f140"/>
                <a:gd name="f251" fmla="*/ f204 1 f139"/>
                <a:gd name="f252" fmla="*/ f205 1 f140"/>
                <a:gd name="f253" fmla="*/ f206 1 f139"/>
                <a:gd name="f254" fmla="*/ f207 1 f140"/>
                <a:gd name="f255" fmla="*/ f208 1 f139"/>
                <a:gd name="f256" fmla="*/ f209 1 f140"/>
                <a:gd name="f257" fmla="*/ f210 1 f139"/>
                <a:gd name="f258" fmla="*/ f211 1 f140"/>
                <a:gd name="f259" fmla="*/ f212 1 f139"/>
                <a:gd name="f260" fmla="*/ f213 1 f140"/>
                <a:gd name="f261" fmla="*/ f214 1 f139"/>
                <a:gd name="f262" fmla="*/ f215 1 f140"/>
                <a:gd name="f263" fmla="*/ f216 1 f139"/>
                <a:gd name="f264" fmla="*/ f217 1 f140"/>
                <a:gd name="f265" fmla="*/ f218 1 f139"/>
                <a:gd name="f266" fmla="*/ f219 1 f140"/>
                <a:gd name="f267" fmla="*/ f220 1 f139"/>
                <a:gd name="f268" fmla="*/ f221 1 f140"/>
                <a:gd name="f269" fmla="*/ f222 1 f139"/>
                <a:gd name="f270" fmla="*/ f223 1 f140"/>
                <a:gd name="f271" fmla="*/ f224 1 f139"/>
                <a:gd name="f272" fmla="*/ f225 1 f140"/>
                <a:gd name="f273" fmla="*/ f226 f134 1"/>
                <a:gd name="f274" fmla="*/ f227 f134 1"/>
                <a:gd name="f275" fmla="*/ f229 f135 1"/>
                <a:gd name="f276" fmla="*/ f228 f135 1"/>
                <a:gd name="f277" fmla="*/ f231 f134 1"/>
                <a:gd name="f278" fmla="*/ f232 f135 1"/>
                <a:gd name="f279" fmla="*/ f233 f134 1"/>
                <a:gd name="f280" fmla="*/ f234 f135 1"/>
                <a:gd name="f281" fmla="*/ f235 f134 1"/>
                <a:gd name="f282" fmla="*/ f236 f135 1"/>
                <a:gd name="f283" fmla="*/ f237 f134 1"/>
                <a:gd name="f284" fmla="*/ f238 f135 1"/>
                <a:gd name="f285" fmla="*/ f239 f134 1"/>
                <a:gd name="f286" fmla="*/ f240 f135 1"/>
                <a:gd name="f287" fmla="*/ f241 f134 1"/>
                <a:gd name="f288" fmla="*/ f242 f135 1"/>
                <a:gd name="f289" fmla="*/ f243 f134 1"/>
                <a:gd name="f290" fmla="*/ f244 f135 1"/>
                <a:gd name="f291" fmla="*/ f245 f134 1"/>
                <a:gd name="f292" fmla="*/ f246 f135 1"/>
                <a:gd name="f293" fmla="*/ f247 f134 1"/>
                <a:gd name="f294" fmla="*/ f248 f135 1"/>
                <a:gd name="f295" fmla="*/ f249 f134 1"/>
                <a:gd name="f296" fmla="*/ f250 f135 1"/>
                <a:gd name="f297" fmla="*/ f251 f134 1"/>
                <a:gd name="f298" fmla="*/ f252 f135 1"/>
                <a:gd name="f299" fmla="*/ f253 f134 1"/>
                <a:gd name="f300" fmla="*/ f254 f135 1"/>
                <a:gd name="f301" fmla="*/ f255 f134 1"/>
                <a:gd name="f302" fmla="*/ f256 f135 1"/>
                <a:gd name="f303" fmla="*/ f257 f134 1"/>
                <a:gd name="f304" fmla="*/ f258 f135 1"/>
                <a:gd name="f305" fmla="*/ f259 f134 1"/>
                <a:gd name="f306" fmla="*/ f260 f135 1"/>
                <a:gd name="f307" fmla="*/ f261 f134 1"/>
                <a:gd name="f308" fmla="*/ f262 f135 1"/>
                <a:gd name="f309" fmla="*/ f263 f134 1"/>
                <a:gd name="f310" fmla="*/ f264 f135 1"/>
                <a:gd name="f311" fmla="*/ f265 f134 1"/>
                <a:gd name="f312" fmla="*/ f266 f135 1"/>
                <a:gd name="f313" fmla="*/ f267 f134 1"/>
                <a:gd name="f314" fmla="*/ f268 f135 1"/>
                <a:gd name="f315" fmla="*/ f269 f134 1"/>
                <a:gd name="f316" fmla="*/ f270 f135 1"/>
                <a:gd name="f317" fmla="*/ f271 f134 1"/>
                <a:gd name="f318" fmla="*/ f272 f135 1"/>
              </a:gdLst>
              <a:ahLst/>
              <a:cxnLst>
                <a:cxn ang="3cd4">
                  <a:pos x="hc" y="t"/>
                </a:cxn>
                <a:cxn ang="0">
                  <a:pos x="r" y="vc"/>
                </a:cxn>
                <a:cxn ang="cd4">
                  <a:pos x="hc" y="b"/>
                </a:cxn>
                <a:cxn ang="cd2">
                  <a:pos x="l" y="vc"/>
                </a:cxn>
                <a:cxn ang="f230">
                  <a:pos x="f277" y="f278"/>
                </a:cxn>
                <a:cxn ang="f230">
                  <a:pos x="f279" y="f280"/>
                </a:cxn>
                <a:cxn ang="f230">
                  <a:pos x="f281" y="f282"/>
                </a:cxn>
                <a:cxn ang="f230">
                  <a:pos x="f283" y="f284"/>
                </a:cxn>
                <a:cxn ang="f230">
                  <a:pos x="f285" y="f286"/>
                </a:cxn>
                <a:cxn ang="f230">
                  <a:pos x="f287" y="f288"/>
                </a:cxn>
                <a:cxn ang="f230">
                  <a:pos x="f289" y="f290"/>
                </a:cxn>
                <a:cxn ang="f230">
                  <a:pos x="f291" y="f292"/>
                </a:cxn>
                <a:cxn ang="f230">
                  <a:pos x="f293" y="f294"/>
                </a:cxn>
                <a:cxn ang="f230">
                  <a:pos x="f295" y="f296"/>
                </a:cxn>
                <a:cxn ang="f230">
                  <a:pos x="f297" y="f298"/>
                </a:cxn>
                <a:cxn ang="f230">
                  <a:pos x="f299" y="f300"/>
                </a:cxn>
                <a:cxn ang="f230">
                  <a:pos x="f301" y="f302"/>
                </a:cxn>
                <a:cxn ang="f230">
                  <a:pos x="f303" y="f304"/>
                </a:cxn>
                <a:cxn ang="f230">
                  <a:pos x="f305" y="f306"/>
                </a:cxn>
                <a:cxn ang="f230">
                  <a:pos x="f307" y="f308"/>
                </a:cxn>
                <a:cxn ang="f230">
                  <a:pos x="f277" y="f278"/>
                </a:cxn>
                <a:cxn ang="f230">
                  <a:pos x="f309" y="f310"/>
                </a:cxn>
                <a:cxn ang="f230">
                  <a:pos x="f311" y="f312"/>
                </a:cxn>
                <a:cxn ang="f230">
                  <a:pos x="f313" y="f314"/>
                </a:cxn>
                <a:cxn ang="f230">
                  <a:pos x="f315" y="f316"/>
                </a:cxn>
                <a:cxn ang="f230">
                  <a:pos x="f317" y="f318"/>
                </a:cxn>
                <a:cxn ang="f230">
                  <a:pos x="f309" y="f310"/>
                </a:cxn>
              </a:cxnLst>
              <a:rect l="f273" t="f276" r="f274" b="f275"/>
              <a:pathLst>
                <a:path w="2252736" h="18950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21"/>
                    <a:pt x="f91" y="f92"/>
                  </a:cubicBezTo>
                  <a:cubicBezTo>
                    <a:pt x="f93" y="f94"/>
                    <a:pt x="f95" y="f96"/>
                    <a:pt x="f97" y="f98"/>
                  </a:cubicBezTo>
                  <a:cubicBezTo>
                    <a:pt x="f99" y="f100"/>
                    <a:pt x="f101" y="f102"/>
                    <a:pt x="f8" y="f9"/>
                  </a:cubicBezTo>
                  <a:close/>
                  <a:moveTo>
                    <a:pt x="f103" y="f104"/>
                  </a:move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03" y="f104"/>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5" name="Freeform: Shape 11"/>
            <p:cNvSpPr/>
            <p:nvPr/>
          </p:nvSpPr>
          <p:spPr>
            <a:xfrm flipH="1">
              <a:off x="577471" y="5298271"/>
              <a:ext cx="1082329" cy="231791"/>
            </a:xfrm>
            <a:custGeom>
              <a:avLst/>
              <a:gdLst>
                <a:gd name="f0" fmla="val 10800000"/>
                <a:gd name="f1" fmla="val 5400000"/>
                <a:gd name="f2" fmla="val 180"/>
                <a:gd name="f3" fmla="val w"/>
                <a:gd name="f4" fmla="val h"/>
                <a:gd name="f5" fmla="val 0"/>
                <a:gd name="f6" fmla="val 3867185"/>
                <a:gd name="f7" fmla="val 647148"/>
                <a:gd name="f8" fmla="val 3866423"/>
                <a:gd name="f9" fmla="val 586441"/>
                <a:gd name="f10" fmla="val 3762506"/>
                <a:gd name="f11" fmla="val 594537"/>
                <a:gd name="f12" fmla="val 3658587"/>
                <a:gd name="f13" fmla="val 603491"/>
                <a:gd name="f14" fmla="val 3554670"/>
                <a:gd name="f15" fmla="val 610540"/>
                <a:gd name="f16" fmla="val 2857154"/>
                <a:gd name="f17" fmla="val 657498"/>
                <a:gd name="f18" fmla="val 2158972"/>
                <a:gd name="f19" fmla="val 651021"/>
                <a:gd name="f20" fmla="val 1460694"/>
                <a:gd name="f21" fmla="val 636352"/>
                <a:gd name="f22" fmla="val 1019591"/>
                <a:gd name="f23" fmla="val 627018"/>
                <a:gd name="f24" fmla="val 578584"/>
                <a:gd name="f25" fmla="val 613778"/>
                <a:gd name="f26" fmla="val 137576"/>
                <a:gd name="f27" fmla="val 604158"/>
                <a:gd name="f28" fmla="val 97571"/>
                <a:gd name="f29" fmla="val 603300"/>
                <a:gd name="f30" fmla="val 78712"/>
                <a:gd name="f31" fmla="val 591013"/>
                <a:gd name="f32" fmla="val 66805"/>
                <a:gd name="f33" fmla="val 553294"/>
                <a:gd name="f34" fmla="val 48232"/>
                <a:gd name="f35" fmla="val 494525"/>
                <a:gd name="f36" fmla="val 21657"/>
                <a:gd name="f37" fmla="val 438232"/>
                <a:gd name="f38" fmla="val 2893"/>
                <a:gd name="f39" fmla="val 379558"/>
                <a:gd name="f40" fmla="+- 0 0 2727"/>
                <a:gd name="f41" fmla="val 362127"/>
                <a:gd name="f42" fmla="+- 0 0 60"/>
                <a:gd name="f43" fmla="val 335457"/>
                <a:gd name="f44" fmla="val 10036"/>
                <a:gd name="f45" fmla="val 320694"/>
                <a:gd name="f46" fmla="val 78807"/>
                <a:gd name="f47" fmla="val 219919"/>
                <a:gd name="f48" fmla="val 149768"/>
                <a:gd name="f49" fmla="val 120478"/>
                <a:gd name="f50" fmla="val 222444"/>
                <a:gd name="f51" fmla="val 22466"/>
                <a:gd name="f52" fmla="val 232064"/>
                <a:gd name="f53" fmla="val 9417"/>
                <a:gd name="f54" fmla="val 256258"/>
                <a:gd name="f55" fmla="+- 0 0 1537"/>
                <a:gd name="f56" fmla="val 272260"/>
                <a:gd name="f57" fmla="val 177"/>
                <a:gd name="f58" fmla="val 500955"/>
                <a:gd name="f59" fmla="val 24752"/>
                <a:gd name="f60" fmla="val 729174"/>
                <a:gd name="f61" fmla="val 52851"/>
                <a:gd name="f62" fmla="val 957964"/>
                <a:gd name="f63" fmla="val 76758"/>
                <a:gd name="f64" fmla="val 995969"/>
                <a:gd name="f65" fmla="val 80759"/>
                <a:gd name="f66" fmla="val 1005399"/>
                <a:gd name="f67" fmla="val 96570"/>
                <a:gd name="f68" fmla="val 1007590"/>
                <a:gd name="f69" fmla="val 129146"/>
                <a:gd name="f70" fmla="val 1013876"/>
                <a:gd name="f71" fmla="val 224015"/>
                <a:gd name="f72" fmla="val 1022544"/>
                <a:gd name="f73" fmla="val 318694"/>
                <a:gd name="f74" fmla="val 1028068"/>
                <a:gd name="f75" fmla="val 413658"/>
                <a:gd name="f76" fmla="val 1029688"/>
                <a:gd name="f77" fmla="val 441375"/>
                <a:gd name="f78" fmla="val 1038737"/>
                <a:gd name="f79" fmla="val 451758"/>
                <a:gd name="f80" fmla="val 1067026"/>
                <a:gd name="f81" fmla="val 453758"/>
                <a:gd name="f82" fmla="val 1310771"/>
                <a:gd name="f83" fmla="val 470712"/>
                <a:gd name="f84" fmla="val 1554230"/>
                <a:gd name="f85" fmla="val 491572"/>
                <a:gd name="f86" fmla="val 1798070"/>
                <a:gd name="f87" fmla="val 506526"/>
                <a:gd name="f88" fmla="val 2461867"/>
                <a:gd name="f89" fmla="val 547294"/>
                <a:gd name="f90" fmla="val 3126236"/>
                <a:gd name="f91" fmla="val 572820"/>
                <a:gd name="f92" fmla="val 3791366"/>
                <a:gd name="f93" fmla="val 574630"/>
                <a:gd name="f94" fmla="val 3816608"/>
                <a:gd name="f95" fmla="val 574725"/>
                <a:gd name="f96" fmla="val 3841944"/>
                <a:gd name="f97" fmla="val 3866900"/>
                <a:gd name="f98" fmla="val 578440"/>
                <a:gd name="f99" fmla="val 3866614"/>
                <a:gd name="f100" fmla="val 582441"/>
                <a:gd name="f101" fmla="val 473237"/>
                <a:gd name="f102" fmla="val 300501"/>
                <a:gd name="f103" fmla="val 473428"/>
                <a:gd name="f104" fmla="val 407276"/>
                <a:gd name="f105" fmla="val 551247"/>
                <a:gd name="f106" fmla="val 490334"/>
                <a:gd name="f107" fmla="val 650497"/>
                <a:gd name="f108" fmla="val 489667"/>
                <a:gd name="f109" fmla="val 747652"/>
                <a:gd name="f110" fmla="val 489000"/>
                <a:gd name="f111" fmla="val 826615"/>
                <a:gd name="f112" fmla="val 402704"/>
                <a:gd name="f113" fmla="val 826234"/>
                <a:gd name="f114" fmla="val 297453"/>
                <a:gd name="f115" fmla="val 825948"/>
                <a:gd name="f116" fmla="val 192011"/>
                <a:gd name="f117" fmla="val 746129"/>
                <a:gd name="f118" fmla="val 106953"/>
                <a:gd name="f119" fmla="val 648307"/>
                <a:gd name="f120" fmla="val 107810"/>
                <a:gd name="f121" fmla="val 550961"/>
                <a:gd name="f122" fmla="val 108667"/>
                <a:gd name="f123" fmla="val 473047"/>
                <a:gd name="f124" fmla="val 194487"/>
                <a:gd name="f125" fmla="+- 0 0 -90"/>
                <a:gd name="f126" fmla="*/ f3 1 3867185"/>
                <a:gd name="f127" fmla="*/ f4 1 647148"/>
                <a:gd name="f128" fmla="+- f7 0 f5"/>
                <a:gd name="f129" fmla="+- f6 0 f5"/>
                <a:gd name="f130" fmla="*/ f125 f0 1"/>
                <a:gd name="f131" fmla="*/ f129 1 3867185"/>
                <a:gd name="f132" fmla="*/ f128 1 647148"/>
                <a:gd name="f133" fmla="*/ 3866423 f129 1"/>
                <a:gd name="f134" fmla="*/ 586441 f128 1"/>
                <a:gd name="f135" fmla="*/ 3554670 f129 1"/>
                <a:gd name="f136" fmla="*/ 610540 f128 1"/>
                <a:gd name="f137" fmla="*/ 1460694 f129 1"/>
                <a:gd name="f138" fmla="*/ 636352 f128 1"/>
                <a:gd name="f139" fmla="*/ 137576 f129 1"/>
                <a:gd name="f140" fmla="*/ 604158 f128 1"/>
                <a:gd name="f141" fmla="*/ 66805 f129 1"/>
                <a:gd name="f142" fmla="*/ 553294 f128 1"/>
                <a:gd name="f143" fmla="*/ 2893 f129 1"/>
                <a:gd name="f144" fmla="*/ 379558 f128 1"/>
                <a:gd name="f145" fmla="*/ 10036 f129 1"/>
                <a:gd name="f146" fmla="*/ 320694 f128 1"/>
                <a:gd name="f147" fmla="*/ 222444 f129 1"/>
                <a:gd name="f148" fmla="*/ 22466 f128 1"/>
                <a:gd name="f149" fmla="*/ 272260 f129 1"/>
                <a:gd name="f150" fmla="*/ 177 f128 1"/>
                <a:gd name="f151" fmla="*/ 957964 f129 1"/>
                <a:gd name="f152" fmla="*/ 76758 f128 1"/>
                <a:gd name="f153" fmla="*/ 1007590 f129 1"/>
                <a:gd name="f154" fmla="*/ 129146 f128 1"/>
                <a:gd name="f155" fmla="*/ 1028068 f129 1"/>
                <a:gd name="f156" fmla="*/ 413658 f128 1"/>
                <a:gd name="f157" fmla="*/ 1067026 f129 1"/>
                <a:gd name="f158" fmla="*/ 453758 f128 1"/>
                <a:gd name="f159" fmla="*/ 1798070 f129 1"/>
                <a:gd name="f160" fmla="*/ 506526 f128 1"/>
                <a:gd name="f161" fmla="*/ 3791366 f129 1"/>
                <a:gd name="f162" fmla="*/ 574630 f128 1"/>
                <a:gd name="f163" fmla="*/ 3867185 f129 1"/>
                <a:gd name="f164" fmla="*/ 473237 f129 1"/>
                <a:gd name="f165" fmla="*/ 300501 f128 1"/>
                <a:gd name="f166" fmla="*/ 650497 f129 1"/>
                <a:gd name="f167" fmla="*/ 489667 f128 1"/>
                <a:gd name="f168" fmla="*/ 826234 f129 1"/>
                <a:gd name="f169" fmla="*/ 297453 f128 1"/>
                <a:gd name="f170" fmla="*/ 648307 f129 1"/>
                <a:gd name="f171" fmla="*/ 107810 f128 1"/>
                <a:gd name="f172" fmla="*/ f130 1 f2"/>
                <a:gd name="f173" fmla="*/ f133 1 3867185"/>
                <a:gd name="f174" fmla="*/ f134 1 647148"/>
                <a:gd name="f175" fmla="*/ f135 1 3867185"/>
                <a:gd name="f176" fmla="*/ f136 1 647148"/>
                <a:gd name="f177" fmla="*/ f137 1 3867185"/>
                <a:gd name="f178" fmla="*/ f138 1 647148"/>
                <a:gd name="f179" fmla="*/ f139 1 3867185"/>
                <a:gd name="f180" fmla="*/ f140 1 647148"/>
                <a:gd name="f181" fmla="*/ f141 1 3867185"/>
                <a:gd name="f182" fmla="*/ f142 1 647148"/>
                <a:gd name="f183" fmla="*/ f143 1 3867185"/>
                <a:gd name="f184" fmla="*/ f144 1 647148"/>
                <a:gd name="f185" fmla="*/ f145 1 3867185"/>
                <a:gd name="f186" fmla="*/ f146 1 647148"/>
                <a:gd name="f187" fmla="*/ f147 1 3867185"/>
                <a:gd name="f188" fmla="*/ f148 1 647148"/>
                <a:gd name="f189" fmla="*/ f149 1 3867185"/>
                <a:gd name="f190" fmla="*/ f150 1 647148"/>
                <a:gd name="f191" fmla="*/ f151 1 3867185"/>
                <a:gd name="f192" fmla="*/ f152 1 647148"/>
                <a:gd name="f193" fmla="*/ f153 1 3867185"/>
                <a:gd name="f194" fmla="*/ f154 1 647148"/>
                <a:gd name="f195" fmla="*/ f155 1 3867185"/>
                <a:gd name="f196" fmla="*/ f156 1 647148"/>
                <a:gd name="f197" fmla="*/ f157 1 3867185"/>
                <a:gd name="f198" fmla="*/ f158 1 647148"/>
                <a:gd name="f199" fmla="*/ f159 1 3867185"/>
                <a:gd name="f200" fmla="*/ f160 1 647148"/>
                <a:gd name="f201" fmla="*/ f161 1 3867185"/>
                <a:gd name="f202" fmla="*/ f162 1 647148"/>
                <a:gd name="f203" fmla="*/ f163 1 3867185"/>
                <a:gd name="f204" fmla="*/ f164 1 3867185"/>
                <a:gd name="f205" fmla="*/ f165 1 647148"/>
                <a:gd name="f206" fmla="*/ f166 1 3867185"/>
                <a:gd name="f207" fmla="*/ f167 1 647148"/>
                <a:gd name="f208" fmla="*/ f168 1 3867185"/>
                <a:gd name="f209" fmla="*/ f169 1 647148"/>
                <a:gd name="f210" fmla="*/ f170 1 3867185"/>
                <a:gd name="f211" fmla="*/ f171 1 647148"/>
                <a:gd name="f212" fmla="*/ f5 1 f131"/>
                <a:gd name="f213" fmla="*/ f6 1 f131"/>
                <a:gd name="f214" fmla="*/ f5 1 f132"/>
                <a:gd name="f215" fmla="*/ f7 1 f132"/>
                <a:gd name="f216" fmla="+- f172 0 f1"/>
                <a:gd name="f217" fmla="*/ f173 1 f131"/>
                <a:gd name="f218" fmla="*/ f174 1 f132"/>
                <a:gd name="f219" fmla="*/ f175 1 f131"/>
                <a:gd name="f220" fmla="*/ f176 1 f132"/>
                <a:gd name="f221" fmla="*/ f177 1 f131"/>
                <a:gd name="f222" fmla="*/ f178 1 f132"/>
                <a:gd name="f223" fmla="*/ f179 1 f131"/>
                <a:gd name="f224" fmla="*/ f180 1 f132"/>
                <a:gd name="f225" fmla="*/ f181 1 f131"/>
                <a:gd name="f226" fmla="*/ f182 1 f132"/>
                <a:gd name="f227" fmla="*/ f183 1 f131"/>
                <a:gd name="f228" fmla="*/ f184 1 f132"/>
                <a:gd name="f229" fmla="*/ f185 1 f131"/>
                <a:gd name="f230" fmla="*/ f186 1 f132"/>
                <a:gd name="f231" fmla="*/ f187 1 f131"/>
                <a:gd name="f232" fmla="*/ f188 1 f132"/>
                <a:gd name="f233" fmla="*/ f189 1 f131"/>
                <a:gd name="f234" fmla="*/ f190 1 f132"/>
                <a:gd name="f235" fmla="*/ f191 1 f131"/>
                <a:gd name="f236" fmla="*/ f192 1 f132"/>
                <a:gd name="f237" fmla="*/ f193 1 f131"/>
                <a:gd name="f238" fmla="*/ f194 1 f132"/>
                <a:gd name="f239" fmla="*/ f195 1 f131"/>
                <a:gd name="f240" fmla="*/ f196 1 f132"/>
                <a:gd name="f241" fmla="*/ f197 1 f131"/>
                <a:gd name="f242" fmla="*/ f198 1 f132"/>
                <a:gd name="f243" fmla="*/ f199 1 f131"/>
                <a:gd name="f244" fmla="*/ f200 1 f132"/>
                <a:gd name="f245" fmla="*/ f201 1 f131"/>
                <a:gd name="f246" fmla="*/ f202 1 f132"/>
                <a:gd name="f247" fmla="*/ f203 1 f131"/>
                <a:gd name="f248" fmla="*/ f204 1 f131"/>
                <a:gd name="f249" fmla="*/ f205 1 f132"/>
                <a:gd name="f250" fmla="*/ f206 1 f131"/>
                <a:gd name="f251" fmla="*/ f207 1 f132"/>
                <a:gd name="f252" fmla="*/ f208 1 f131"/>
                <a:gd name="f253" fmla="*/ f209 1 f132"/>
                <a:gd name="f254" fmla="*/ f210 1 f131"/>
                <a:gd name="f255" fmla="*/ f211 1 f132"/>
                <a:gd name="f256" fmla="*/ f212 f126 1"/>
                <a:gd name="f257" fmla="*/ f213 f126 1"/>
                <a:gd name="f258" fmla="*/ f215 f127 1"/>
                <a:gd name="f259" fmla="*/ f214 f127 1"/>
                <a:gd name="f260" fmla="*/ f217 f126 1"/>
                <a:gd name="f261" fmla="*/ f218 f127 1"/>
                <a:gd name="f262" fmla="*/ f219 f126 1"/>
                <a:gd name="f263" fmla="*/ f220 f127 1"/>
                <a:gd name="f264" fmla="*/ f221 f126 1"/>
                <a:gd name="f265" fmla="*/ f222 f127 1"/>
                <a:gd name="f266" fmla="*/ f223 f126 1"/>
                <a:gd name="f267" fmla="*/ f224 f127 1"/>
                <a:gd name="f268" fmla="*/ f225 f126 1"/>
                <a:gd name="f269" fmla="*/ f226 f127 1"/>
                <a:gd name="f270" fmla="*/ f227 f126 1"/>
                <a:gd name="f271" fmla="*/ f228 f127 1"/>
                <a:gd name="f272" fmla="*/ f229 f126 1"/>
                <a:gd name="f273" fmla="*/ f230 f127 1"/>
                <a:gd name="f274" fmla="*/ f231 f126 1"/>
                <a:gd name="f275" fmla="*/ f232 f127 1"/>
                <a:gd name="f276" fmla="*/ f233 f126 1"/>
                <a:gd name="f277" fmla="*/ f234 f127 1"/>
                <a:gd name="f278" fmla="*/ f235 f126 1"/>
                <a:gd name="f279" fmla="*/ f236 f127 1"/>
                <a:gd name="f280" fmla="*/ f237 f126 1"/>
                <a:gd name="f281" fmla="*/ f238 f127 1"/>
                <a:gd name="f282" fmla="*/ f239 f126 1"/>
                <a:gd name="f283" fmla="*/ f240 f127 1"/>
                <a:gd name="f284" fmla="*/ f241 f126 1"/>
                <a:gd name="f285" fmla="*/ f242 f127 1"/>
                <a:gd name="f286" fmla="*/ f243 f126 1"/>
                <a:gd name="f287" fmla="*/ f244 f127 1"/>
                <a:gd name="f288" fmla="*/ f245 f126 1"/>
                <a:gd name="f289" fmla="*/ f246 f127 1"/>
                <a:gd name="f290" fmla="*/ f247 f126 1"/>
                <a:gd name="f291" fmla="*/ f248 f126 1"/>
                <a:gd name="f292" fmla="*/ f249 f127 1"/>
                <a:gd name="f293" fmla="*/ f250 f126 1"/>
                <a:gd name="f294" fmla="*/ f251 f127 1"/>
                <a:gd name="f295" fmla="*/ f252 f126 1"/>
                <a:gd name="f296" fmla="*/ f253 f127 1"/>
                <a:gd name="f297" fmla="*/ f254 f126 1"/>
                <a:gd name="f298" fmla="*/ f255 f127 1"/>
              </a:gdLst>
              <a:ahLst/>
              <a:cxnLst>
                <a:cxn ang="3cd4">
                  <a:pos x="hc" y="t"/>
                </a:cxn>
                <a:cxn ang="0">
                  <a:pos x="r" y="vc"/>
                </a:cxn>
                <a:cxn ang="cd4">
                  <a:pos x="hc" y="b"/>
                </a:cxn>
                <a:cxn ang="cd2">
                  <a:pos x="l" y="vc"/>
                </a:cxn>
                <a:cxn ang="f216">
                  <a:pos x="f260" y="f261"/>
                </a:cxn>
                <a:cxn ang="f216">
                  <a:pos x="f262" y="f263"/>
                </a:cxn>
                <a:cxn ang="f216">
                  <a:pos x="f264" y="f265"/>
                </a:cxn>
                <a:cxn ang="f216">
                  <a:pos x="f266" y="f267"/>
                </a:cxn>
                <a:cxn ang="f216">
                  <a:pos x="f268" y="f269"/>
                </a:cxn>
                <a:cxn ang="f216">
                  <a:pos x="f270" y="f271"/>
                </a:cxn>
                <a:cxn ang="f216">
                  <a:pos x="f272" y="f273"/>
                </a:cxn>
                <a:cxn ang="f216">
                  <a:pos x="f274" y="f275"/>
                </a:cxn>
                <a:cxn ang="f216">
                  <a:pos x="f276" y="f277"/>
                </a:cxn>
                <a:cxn ang="f216">
                  <a:pos x="f278" y="f279"/>
                </a:cxn>
                <a:cxn ang="f216">
                  <a:pos x="f280" y="f281"/>
                </a:cxn>
                <a:cxn ang="f216">
                  <a:pos x="f282" y="f283"/>
                </a:cxn>
                <a:cxn ang="f216">
                  <a:pos x="f284" y="f285"/>
                </a:cxn>
                <a:cxn ang="f216">
                  <a:pos x="f286" y="f287"/>
                </a:cxn>
                <a:cxn ang="f216">
                  <a:pos x="f288" y="f289"/>
                </a:cxn>
                <a:cxn ang="f216">
                  <a:pos x="f290" y="f289"/>
                </a:cxn>
                <a:cxn ang="f216">
                  <a:pos x="f260" y="f261"/>
                </a:cxn>
                <a:cxn ang="f216">
                  <a:pos x="f291" y="f292"/>
                </a:cxn>
                <a:cxn ang="f216">
                  <a:pos x="f293" y="f294"/>
                </a:cxn>
                <a:cxn ang="f216">
                  <a:pos x="f295" y="f296"/>
                </a:cxn>
                <a:cxn ang="f216">
                  <a:pos x="f297" y="f298"/>
                </a:cxn>
                <a:cxn ang="f216">
                  <a:pos x="f291" y="f292"/>
                </a:cxn>
              </a:cxnLst>
              <a:rect l="f256" t="f259" r="f257" b="f258"/>
              <a:pathLst>
                <a:path w="3867185" h="64714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3"/>
                    <a:pt x="f6" y="f93"/>
                  </a:cubicBezTo>
                  <a:cubicBezTo>
                    <a:pt x="f97" y="f98"/>
                    <a:pt x="f99" y="f100"/>
                    <a:pt x="f8" y="f9"/>
                  </a:cubicBezTo>
                  <a:close/>
                  <a:moveTo>
                    <a:pt x="f101" y="f102"/>
                  </a:moveTo>
                  <a:cubicBezTo>
                    <a:pt x="f103" y="f104"/>
                    <a:pt x="f105" y="f106"/>
                    <a:pt x="f107" y="f108"/>
                  </a:cubicBezTo>
                  <a:cubicBezTo>
                    <a:pt x="f109" y="f110"/>
                    <a:pt x="f111" y="f112"/>
                    <a:pt x="f113" y="f114"/>
                  </a:cubicBezTo>
                  <a:cubicBezTo>
                    <a:pt x="f115" y="f116"/>
                    <a:pt x="f117" y="f118"/>
                    <a:pt x="f119" y="f120"/>
                  </a:cubicBezTo>
                  <a:cubicBezTo>
                    <a:pt x="f121" y="f122"/>
                    <a:pt x="f123" y="f124"/>
                    <a:pt x="f101" y="f102"/>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6" name="Freeform: Shape 12"/>
            <p:cNvSpPr/>
            <p:nvPr/>
          </p:nvSpPr>
          <p:spPr>
            <a:xfrm flipH="1">
              <a:off x="552891" y="5328839"/>
              <a:ext cx="821231" cy="169237"/>
            </a:xfrm>
            <a:custGeom>
              <a:avLst/>
              <a:gdLst>
                <a:gd name="f0" fmla="val 10800000"/>
                <a:gd name="f1" fmla="val 5400000"/>
                <a:gd name="f2" fmla="val 180"/>
                <a:gd name="f3" fmla="val w"/>
                <a:gd name="f4" fmla="val h"/>
                <a:gd name="f5" fmla="val 0"/>
                <a:gd name="f6" fmla="val 2934271"/>
                <a:gd name="f7" fmla="val 472497"/>
                <a:gd name="f8" fmla="val 983361"/>
                <a:gd name="f9" fmla="val 137446"/>
                <a:gd name="f10" fmla="val 1956721"/>
                <a:gd name="f11" fmla="val 273558"/>
                <a:gd name="f12" fmla="val 2934272"/>
                <a:gd name="f13" fmla="val 410242"/>
                <a:gd name="f14" fmla="val 2912745"/>
                <a:gd name="f15" fmla="val 451961"/>
                <a:gd name="f16" fmla="val 2889028"/>
                <a:gd name="f17" fmla="val 473773"/>
                <a:gd name="f18" fmla="val 2843498"/>
                <a:gd name="f19" fmla="val 472440"/>
                <a:gd name="f20" fmla="val 2281904"/>
                <a:gd name="f21" fmla="val 455771"/>
                <a:gd name="f22" fmla="val 1720120"/>
                <a:gd name="f23" fmla="val 445294"/>
                <a:gd name="f24" fmla="val 1158812"/>
                <a:gd name="f25" fmla="val 423100"/>
                <a:gd name="f26" fmla="val 797433"/>
                <a:gd name="f27" fmla="val 408813"/>
                <a:gd name="f28" fmla="val 436626"/>
                <a:gd name="f29" fmla="val 377761"/>
                <a:gd name="f30" fmla="val 75533"/>
                <a:gd name="f31" fmla="val 355378"/>
                <a:gd name="f32" fmla="val 41243"/>
                <a:gd name="f33" fmla="val 353282"/>
                <a:gd name="f34" fmla="val 24860"/>
                <a:gd name="f35" fmla="val 344234"/>
                <a:gd name="f36" fmla="val 22860"/>
                <a:gd name="f37" fmla="val 306610"/>
                <a:gd name="f38" fmla="val 17526"/>
                <a:gd name="f39" fmla="val 207454"/>
                <a:gd name="f40" fmla="val 8382"/>
                <a:gd name="f41" fmla="val 108490"/>
                <a:gd name="f42" fmla="+- 0 0 -90"/>
                <a:gd name="f43" fmla="*/ f3 1 2934271"/>
                <a:gd name="f44" fmla="*/ f4 1 472497"/>
                <a:gd name="f45" fmla="+- f7 0 f5"/>
                <a:gd name="f46" fmla="+- f6 0 f5"/>
                <a:gd name="f47" fmla="*/ f42 f0 1"/>
                <a:gd name="f48" fmla="*/ f46 1 2934271"/>
                <a:gd name="f49" fmla="*/ f45 1 472497"/>
                <a:gd name="f50" fmla="*/ 0 f46 1"/>
                <a:gd name="f51" fmla="*/ 0 f45 1"/>
                <a:gd name="f52" fmla="*/ 2934272 f46 1"/>
                <a:gd name="f53" fmla="*/ 410242 f45 1"/>
                <a:gd name="f54" fmla="*/ 2843498 f46 1"/>
                <a:gd name="f55" fmla="*/ 472440 f45 1"/>
                <a:gd name="f56" fmla="*/ 1158812 f46 1"/>
                <a:gd name="f57" fmla="*/ 423100 f45 1"/>
                <a:gd name="f58" fmla="*/ 75533 f46 1"/>
                <a:gd name="f59" fmla="*/ 355378 f45 1"/>
                <a:gd name="f60" fmla="*/ 22860 f46 1"/>
                <a:gd name="f61" fmla="*/ 306610 f45 1"/>
                <a:gd name="f62" fmla="*/ f47 1 f2"/>
                <a:gd name="f63" fmla="*/ f50 1 2934271"/>
                <a:gd name="f64" fmla="*/ f51 1 472497"/>
                <a:gd name="f65" fmla="*/ f52 1 2934271"/>
                <a:gd name="f66" fmla="*/ f53 1 472497"/>
                <a:gd name="f67" fmla="*/ f54 1 2934271"/>
                <a:gd name="f68" fmla="*/ f55 1 472497"/>
                <a:gd name="f69" fmla="*/ f56 1 2934271"/>
                <a:gd name="f70" fmla="*/ f57 1 472497"/>
                <a:gd name="f71" fmla="*/ f58 1 2934271"/>
                <a:gd name="f72" fmla="*/ f59 1 472497"/>
                <a:gd name="f73" fmla="*/ f60 1 2934271"/>
                <a:gd name="f74" fmla="*/ f61 1 472497"/>
                <a:gd name="f75" fmla="*/ f5 1 f48"/>
                <a:gd name="f76" fmla="*/ f6 1 f48"/>
                <a:gd name="f77" fmla="*/ f5 1 f49"/>
                <a:gd name="f78" fmla="*/ f7 1 f49"/>
                <a:gd name="f79" fmla="+- f62 0 f1"/>
                <a:gd name="f80" fmla="*/ f63 1 f48"/>
                <a:gd name="f81" fmla="*/ f64 1 f49"/>
                <a:gd name="f82" fmla="*/ f65 1 f48"/>
                <a:gd name="f83" fmla="*/ f66 1 f49"/>
                <a:gd name="f84" fmla="*/ f67 1 f48"/>
                <a:gd name="f85" fmla="*/ f68 1 f49"/>
                <a:gd name="f86" fmla="*/ f69 1 f48"/>
                <a:gd name="f87" fmla="*/ f70 1 f49"/>
                <a:gd name="f88" fmla="*/ f71 1 f48"/>
                <a:gd name="f89" fmla="*/ f72 1 f49"/>
                <a:gd name="f90" fmla="*/ f73 1 f48"/>
                <a:gd name="f91" fmla="*/ f74 1 f49"/>
                <a:gd name="f92" fmla="*/ f75 f43 1"/>
                <a:gd name="f93" fmla="*/ f76 f43 1"/>
                <a:gd name="f94" fmla="*/ f78 f44 1"/>
                <a:gd name="f95" fmla="*/ f77 f44 1"/>
                <a:gd name="f96" fmla="*/ f80 f43 1"/>
                <a:gd name="f97" fmla="*/ f81 f44 1"/>
                <a:gd name="f98" fmla="*/ f82 f43 1"/>
                <a:gd name="f99" fmla="*/ f83 f44 1"/>
                <a:gd name="f100" fmla="*/ f84 f43 1"/>
                <a:gd name="f101" fmla="*/ f85 f44 1"/>
                <a:gd name="f102" fmla="*/ f86 f43 1"/>
                <a:gd name="f103" fmla="*/ f87 f44 1"/>
                <a:gd name="f104" fmla="*/ f88 f43 1"/>
                <a:gd name="f105" fmla="*/ f89 f44 1"/>
                <a:gd name="f106" fmla="*/ f90 f43 1"/>
                <a:gd name="f107" fmla="*/ f91 f44 1"/>
              </a:gdLst>
              <a:ahLst/>
              <a:cxnLst>
                <a:cxn ang="3cd4">
                  <a:pos x="hc" y="t"/>
                </a:cxn>
                <a:cxn ang="0">
                  <a:pos x="r" y="vc"/>
                </a:cxn>
                <a:cxn ang="cd4">
                  <a:pos x="hc" y="b"/>
                </a:cxn>
                <a:cxn ang="cd2">
                  <a:pos x="l" y="vc"/>
                </a:cxn>
                <a:cxn ang="f79">
                  <a:pos x="f96" y="f97"/>
                </a:cxn>
                <a:cxn ang="f79">
                  <a:pos x="f98" y="f99"/>
                </a:cxn>
                <a:cxn ang="f79">
                  <a:pos x="f100" y="f101"/>
                </a:cxn>
                <a:cxn ang="f79">
                  <a:pos x="f102" y="f103"/>
                </a:cxn>
                <a:cxn ang="f79">
                  <a:pos x="f104" y="f105"/>
                </a:cxn>
                <a:cxn ang="f79">
                  <a:pos x="f106" y="f107"/>
                </a:cxn>
                <a:cxn ang="f79">
                  <a:pos x="f96" y="f97"/>
                </a:cxn>
              </a:cxnLst>
              <a:rect l="f92" t="f95" r="f93" b="f94"/>
              <a:pathLst>
                <a:path w="2934271" h="472497">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5" y="f5"/>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7" name="Freeform: Shape 13"/>
            <p:cNvSpPr/>
            <p:nvPr/>
          </p:nvSpPr>
          <p:spPr>
            <a:xfrm flipH="1">
              <a:off x="1507306" y="5522921"/>
              <a:ext cx="124596" cy="52349"/>
            </a:xfrm>
            <a:custGeom>
              <a:avLst/>
              <a:gdLst>
                <a:gd name="f0" fmla="val 10800000"/>
                <a:gd name="f1" fmla="val 5400000"/>
                <a:gd name="f2" fmla="val 180"/>
                <a:gd name="f3" fmla="val w"/>
                <a:gd name="f4" fmla="val h"/>
                <a:gd name="f5" fmla="val 0"/>
                <a:gd name="f6" fmla="val 445198"/>
                <a:gd name="f7" fmla="val 146153"/>
                <a:gd name="f8" fmla="val 445199"/>
                <a:gd name="f9" fmla="val 15430"/>
                <a:gd name="f10" fmla="val 331946"/>
                <a:gd name="f11" fmla="val 58960"/>
                <a:gd name="f12" fmla="val 218789"/>
                <a:gd name="f13" fmla="val 102870"/>
                <a:gd name="f14" fmla="val 105156"/>
                <a:gd name="f15" fmla="val 145351"/>
                <a:gd name="f16" fmla="val 97727"/>
                <a:gd name="f17" fmla="val 148114"/>
                <a:gd name="f18" fmla="val 81534"/>
                <a:gd name="f19" fmla="val 143351"/>
                <a:gd name="f20" fmla="val 77724"/>
                <a:gd name="f21" fmla="val 137065"/>
                <a:gd name="f22" fmla="val 51054"/>
                <a:gd name="f23" fmla="val 93059"/>
                <a:gd name="f24" fmla="val 26670"/>
                <a:gd name="f25" fmla="val 47720"/>
                <a:gd name="f26" fmla="val 153067"/>
                <a:gd name="f27" fmla="val 298037"/>
                <a:gd name="f28" fmla="val 442913"/>
                <a:gd name="f29" fmla="val 443579"/>
                <a:gd name="f30" fmla="val 5143"/>
                <a:gd name="f31" fmla="val 444341"/>
                <a:gd name="f32" fmla="val 10287"/>
                <a:gd name="f33" fmla="+- 0 0 -90"/>
                <a:gd name="f34" fmla="*/ f3 1 445198"/>
                <a:gd name="f35" fmla="*/ f4 1 146153"/>
                <a:gd name="f36" fmla="+- f7 0 f5"/>
                <a:gd name="f37" fmla="+- f6 0 f5"/>
                <a:gd name="f38" fmla="*/ f33 f0 1"/>
                <a:gd name="f39" fmla="*/ f37 1 445198"/>
                <a:gd name="f40" fmla="*/ f36 1 146153"/>
                <a:gd name="f41" fmla="*/ 445199 f37 1"/>
                <a:gd name="f42" fmla="*/ 15430 f36 1"/>
                <a:gd name="f43" fmla="*/ 105156 f37 1"/>
                <a:gd name="f44" fmla="*/ 145351 f36 1"/>
                <a:gd name="f45" fmla="*/ 77724 f37 1"/>
                <a:gd name="f46" fmla="*/ 137065 f36 1"/>
                <a:gd name="f47" fmla="*/ 0 f37 1"/>
                <a:gd name="f48" fmla="*/ 0 f36 1"/>
                <a:gd name="f49" fmla="*/ 442913 f37 1"/>
                <a:gd name="f50" fmla="*/ f38 1 f2"/>
                <a:gd name="f51" fmla="*/ f41 1 445198"/>
                <a:gd name="f52" fmla="*/ f42 1 146153"/>
                <a:gd name="f53" fmla="*/ f43 1 445198"/>
                <a:gd name="f54" fmla="*/ f44 1 146153"/>
                <a:gd name="f55" fmla="*/ f45 1 445198"/>
                <a:gd name="f56" fmla="*/ f46 1 146153"/>
                <a:gd name="f57" fmla="*/ f47 1 445198"/>
                <a:gd name="f58" fmla="*/ f48 1 146153"/>
                <a:gd name="f59" fmla="*/ f49 1 445198"/>
                <a:gd name="f60" fmla="*/ f5 1 f39"/>
                <a:gd name="f61" fmla="*/ f6 1 f39"/>
                <a:gd name="f62" fmla="*/ f5 1 f40"/>
                <a:gd name="f63" fmla="*/ f7 1 f40"/>
                <a:gd name="f64" fmla="+- f50 0 f1"/>
                <a:gd name="f65" fmla="*/ f51 1 f39"/>
                <a:gd name="f66" fmla="*/ f52 1 f40"/>
                <a:gd name="f67" fmla="*/ f53 1 f39"/>
                <a:gd name="f68" fmla="*/ f54 1 f40"/>
                <a:gd name="f69" fmla="*/ f55 1 f39"/>
                <a:gd name="f70" fmla="*/ f56 1 f40"/>
                <a:gd name="f71" fmla="*/ f57 1 f39"/>
                <a:gd name="f72" fmla="*/ f58 1 f40"/>
                <a:gd name="f73" fmla="*/ f59 1 f39"/>
                <a:gd name="f74" fmla="*/ f60 f34 1"/>
                <a:gd name="f75" fmla="*/ f61 f34 1"/>
                <a:gd name="f76" fmla="*/ f63 f35 1"/>
                <a:gd name="f77" fmla="*/ f62 f35 1"/>
                <a:gd name="f78" fmla="*/ f65 f34 1"/>
                <a:gd name="f79" fmla="*/ f66 f35 1"/>
                <a:gd name="f80" fmla="*/ f67 f34 1"/>
                <a:gd name="f81" fmla="*/ f68 f35 1"/>
                <a:gd name="f82" fmla="*/ f69 f34 1"/>
                <a:gd name="f83" fmla="*/ f70 f35 1"/>
                <a:gd name="f84" fmla="*/ f71 f34 1"/>
                <a:gd name="f85" fmla="*/ f72 f35 1"/>
                <a:gd name="f86" fmla="*/ f73 f34 1"/>
              </a:gdLst>
              <a:ahLst/>
              <a:cxnLst>
                <a:cxn ang="3cd4">
                  <a:pos x="hc" y="t"/>
                </a:cxn>
                <a:cxn ang="0">
                  <a:pos x="r" y="vc"/>
                </a:cxn>
                <a:cxn ang="cd4">
                  <a:pos x="hc" y="b"/>
                </a:cxn>
                <a:cxn ang="cd2">
                  <a:pos x="l" y="vc"/>
                </a:cxn>
                <a:cxn ang="f64">
                  <a:pos x="f78" y="f79"/>
                </a:cxn>
                <a:cxn ang="f64">
                  <a:pos x="f80" y="f81"/>
                </a:cxn>
                <a:cxn ang="f64">
                  <a:pos x="f82" y="f83"/>
                </a:cxn>
                <a:cxn ang="f64">
                  <a:pos x="f84" y="f85"/>
                </a:cxn>
                <a:cxn ang="f64">
                  <a:pos x="f86" y="f85"/>
                </a:cxn>
                <a:cxn ang="f64">
                  <a:pos x="f78" y="f79"/>
                </a:cxn>
              </a:cxnLst>
              <a:rect l="f74" t="f77" r="f75" b="f76"/>
              <a:pathLst>
                <a:path w="445198" h="146153">
                  <a:moveTo>
                    <a:pt x="f8" y="f9"/>
                  </a:moveTo>
                  <a:cubicBezTo>
                    <a:pt x="f10" y="f11"/>
                    <a:pt x="f12" y="f13"/>
                    <a:pt x="f14" y="f15"/>
                  </a:cubicBezTo>
                  <a:cubicBezTo>
                    <a:pt x="f16" y="f17"/>
                    <a:pt x="f18" y="f19"/>
                    <a:pt x="f20" y="f21"/>
                  </a:cubicBezTo>
                  <a:cubicBezTo>
                    <a:pt x="f22" y="f23"/>
                    <a:pt x="f24" y="f25"/>
                    <a:pt x="f5" y="f5"/>
                  </a:cubicBezTo>
                  <a:cubicBezTo>
                    <a:pt x="f26" y="f5"/>
                    <a:pt x="f27" y="f5"/>
                    <a:pt x="f28" y="f5"/>
                  </a:cubicBezTo>
                  <a:cubicBezTo>
                    <a:pt x="f29" y="f30"/>
                    <a:pt x="f31" y="f32"/>
                    <a:pt x="f8" y="f9"/>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8" name="Freeform: Shape 14"/>
            <p:cNvSpPr/>
            <p:nvPr/>
          </p:nvSpPr>
          <p:spPr>
            <a:xfrm flipH="1">
              <a:off x="1428557" y="5336886"/>
              <a:ext cx="98791" cy="136775"/>
            </a:xfrm>
            <a:custGeom>
              <a:avLst/>
              <a:gdLst>
                <a:gd name="f0" fmla="val 10800000"/>
                <a:gd name="f1" fmla="val 5400000"/>
                <a:gd name="f2" fmla="val 180"/>
                <a:gd name="f3" fmla="val w"/>
                <a:gd name="f4" fmla="val h"/>
                <a:gd name="f5" fmla="val 0"/>
                <a:gd name="f6" fmla="val 352997"/>
                <a:gd name="f7" fmla="val 381867"/>
                <a:gd name="f8" fmla="val 192697"/>
                <a:gd name="f9" fmla="+- 0 0 190"/>
                <a:gd name="f10" fmla="val 86684"/>
                <a:gd name="f11" fmla="val 77724"/>
                <a:gd name="f12" fmla="val 959"/>
                <a:gd name="f13" fmla="val 175070"/>
                <a:gd name="f14" fmla="val 6"/>
                <a:gd name="f15" fmla="val 272892"/>
                <a:gd name="f16" fmla="+- 0 0 851"/>
                <a:gd name="f17" fmla="val 352616"/>
                <a:gd name="f18" fmla="val 84112"/>
                <a:gd name="f19" fmla="val 189649"/>
                <a:gd name="f20" fmla="val 353283"/>
                <a:gd name="f21" fmla="val 294901"/>
                <a:gd name="f22" fmla="val 274416"/>
                <a:gd name="f23" fmla="val 381292"/>
                <a:gd name="f24" fmla="val 177261"/>
                <a:gd name="f25" fmla="val 381864"/>
                <a:gd name="f26" fmla="val 78010"/>
                <a:gd name="f27" fmla="val 382530"/>
                <a:gd name="f28" fmla="val 191"/>
                <a:gd name="f29" fmla="val 299472"/>
                <a:gd name="f30" fmla="val 167736"/>
                <a:gd name="f31" fmla="val 361671"/>
                <a:gd name="f32" fmla="val 154020"/>
                <a:gd name="f33" fmla="val 250228"/>
                <a:gd name="f34" fmla="val 140875"/>
                <a:gd name="f35" fmla="val 143358"/>
                <a:gd name="f36" fmla="val 127636"/>
                <a:gd name="f37" fmla="val 35344"/>
                <a:gd name="f38" fmla="val 55436"/>
                <a:gd name="f39" fmla="val 55156"/>
                <a:gd name="f40" fmla="val 12097"/>
                <a:gd name="f41" fmla="val 123927"/>
                <a:gd name="f42" fmla="val 16669"/>
                <a:gd name="f43" fmla="val 202127"/>
                <a:gd name="f44" fmla="val 21622"/>
                <a:gd name="f45" fmla="val 288233"/>
                <a:gd name="f46" fmla="val 74296"/>
                <a:gd name="f47" fmla="val 347479"/>
                <a:gd name="f48" fmla="val 184500"/>
                <a:gd name="f49" fmla="val 20962"/>
                <a:gd name="f50" fmla="val 198882"/>
                <a:gd name="f51" fmla="val 132118"/>
                <a:gd name="f52" fmla="val 212789"/>
                <a:gd name="f53" fmla="val 238893"/>
                <a:gd name="f54" fmla="val 226696"/>
                <a:gd name="f55" fmla="val 346717"/>
                <a:gd name="f56" fmla="val 298895"/>
                <a:gd name="f57" fmla="val 326238"/>
                <a:gd name="f58" fmla="val 342615"/>
                <a:gd name="f59" fmla="val 252895"/>
                <a:gd name="f60" fmla="val 334899"/>
                <a:gd name="f61" fmla="val 173838"/>
                <a:gd name="f62" fmla="val 326517"/>
                <a:gd name="f63" fmla="val 88399"/>
                <a:gd name="f64" fmla="val 30867"/>
                <a:gd name="f65" fmla="val 165545"/>
                <a:gd name="f66" fmla="val 22485"/>
                <a:gd name="f67" fmla="val 158020"/>
                <a:gd name="f68" fmla="val 23247"/>
                <a:gd name="f69" fmla="val 150496"/>
                <a:gd name="f70" fmla="val 24105"/>
                <a:gd name="f71" fmla="val 142971"/>
                <a:gd name="f72" fmla="val 24867"/>
                <a:gd name="f73" fmla="val 157544"/>
                <a:gd name="f74" fmla="val 136785"/>
                <a:gd name="f75" fmla="val 172213"/>
                <a:gd name="f76" fmla="val 248704"/>
                <a:gd name="f77" fmla="val 186786"/>
                <a:gd name="f78" fmla="val 360623"/>
                <a:gd name="f79" fmla="val 194120"/>
                <a:gd name="f80" fmla="val 359671"/>
                <a:gd name="f81" fmla="val 201549"/>
                <a:gd name="f82" fmla="val 358623"/>
                <a:gd name="f83" fmla="val 208884"/>
                <a:gd name="f84" fmla="val 357670"/>
                <a:gd name="f85" fmla="val 194406"/>
                <a:gd name="f86" fmla="val 246037"/>
                <a:gd name="f87" fmla="val 179928"/>
                <a:gd name="f88" fmla="val 134214"/>
                <a:gd name="f89" fmla="+- 0 0 -90"/>
                <a:gd name="f90" fmla="*/ f3 1 352997"/>
                <a:gd name="f91" fmla="*/ f4 1 381867"/>
                <a:gd name="f92" fmla="+- f7 0 f5"/>
                <a:gd name="f93" fmla="+- f6 0 f5"/>
                <a:gd name="f94" fmla="*/ f89 f0 1"/>
                <a:gd name="f95" fmla="*/ f93 1 352997"/>
                <a:gd name="f96" fmla="*/ f92 1 381867"/>
                <a:gd name="f97" fmla="*/ 0 f93 1"/>
                <a:gd name="f98" fmla="*/ 192697 f92 1"/>
                <a:gd name="f99" fmla="*/ 175070 f93 1"/>
                <a:gd name="f100" fmla="*/ 6 f92 1"/>
                <a:gd name="f101" fmla="*/ 352997 f93 1"/>
                <a:gd name="f102" fmla="*/ 189649 f92 1"/>
                <a:gd name="f103" fmla="*/ 177261 f93 1"/>
                <a:gd name="f104" fmla="*/ 381864 f92 1"/>
                <a:gd name="f105" fmla="*/ 167736 f93 1"/>
                <a:gd name="f106" fmla="*/ 361671 f92 1"/>
                <a:gd name="f107" fmla="*/ 127636 f93 1"/>
                <a:gd name="f108" fmla="*/ 35344 f92 1"/>
                <a:gd name="f109" fmla="*/ 16669 f93 1"/>
                <a:gd name="f110" fmla="*/ 202127 f92 1"/>
                <a:gd name="f111" fmla="*/ 184500 f93 1"/>
                <a:gd name="f112" fmla="*/ 20962 f92 1"/>
                <a:gd name="f113" fmla="*/ 226696 f93 1"/>
                <a:gd name="f114" fmla="*/ 346717 f92 1"/>
                <a:gd name="f115" fmla="*/ 334899 f93 1"/>
                <a:gd name="f116" fmla="*/ 173838 f92 1"/>
                <a:gd name="f117" fmla="*/ 165545 f93 1"/>
                <a:gd name="f118" fmla="*/ 22485 f92 1"/>
                <a:gd name="f119" fmla="*/ 142971 f93 1"/>
                <a:gd name="f120" fmla="*/ 24867 f92 1"/>
                <a:gd name="f121" fmla="*/ 186786 f93 1"/>
                <a:gd name="f122" fmla="*/ 360623 f92 1"/>
                <a:gd name="f123" fmla="*/ 208884 f93 1"/>
                <a:gd name="f124" fmla="*/ 357670 f92 1"/>
                <a:gd name="f125" fmla="*/ f94 1 f2"/>
                <a:gd name="f126" fmla="*/ f97 1 352997"/>
                <a:gd name="f127" fmla="*/ f98 1 381867"/>
                <a:gd name="f128" fmla="*/ f99 1 352997"/>
                <a:gd name="f129" fmla="*/ f100 1 381867"/>
                <a:gd name="f130" fmla="*/ f101 1 352997"/>
                <a:gd name="f131" fmla="*/ f102 1 381867"/>
                <a:gd name="f132" fmla="*/ f103 1 352997"/>
                <a:gd name="f133" fmla="*/ f104 1 381867"/>
                <a:gd name="f134" fmla="*/ f105 1 352997"/>
                <a:gd name="f135" fmla="*/ f106 1 381867"/>
                <a:gd name="f136" fmla="*/ f107 1 352997"/>
                <a:gd name="f137" fmla="*/ f108 1 381867"/>
                <a:gd name="f138" fmla="*/ f109 1 352997"/>
                <a:gd name="f139" fmla="*/ f110 1 381867"/>
                <a:gd name="f140" fmla="*/ f111 1 352997"/>
                <a:gd name="f141" fmla="*/ f112 1 381867"/>
                <a:gd name="f142" fmla="*/ f113 1 352997"/>
                <a:gd name="f143" fmla="*/ f114 1 381867"/>
                <a:gd name="f144" fmla="*/ f115 1 352997"/>
                <a:gd name="f145" fmla="*/ f116 1 381867"/>
                <a:gd name="f146" fmla="*/ f117 1 352997"/>
                <a:gd name="f147" fmla="*/ f118 1 381867"/>
                <a:gd name="f148" fmla="*/ f119 1 352997"/>
                <a:gd name="f149" fmla="*/ f120 1 381867"/>
                <a:gd name="f150" fmla="*/ f121 1 352997"/>
                <a:gd name="f151" fmla="*/ f122 1 381867"/>
                <a:gd name="f152" fmla="*/ f123 1 352997"/>
                <a:gd name="f153" fmla="*/ f124 1 381867"/>
                <a:gd name="f154" fmla="*/ f5 1 f95"/>
                <a:gd name="f155" fmla="*/ f6 1 f95"/>
                <a:gd name="f156" fmla="*/ f5 1 f96"/>
                <a:gd name="f157" fmla="*/ f7 1 f96"/>
                <a:gd name="f158" fmla="+- f125 0 f1"/>
                <a:gd name="f159" fmla="*/ f126 1 f95"/>
                <a:gd name="f160" fmla="*/ f127 1 f96"/>
                <a:gd name="f161" fmla="*/ f128 1 f95"/>
                <a:gd name="f162" fmla="*/ f129 1 f96"/>
                <a:gd name="f163" fmla="*/ f130 1 f95"/>
                <a:gd name="f164" fmla="*/ f131 1 f96"/>
                <a:gd name="f165" fmla="*/ f132 1 f95"/>
                <a:gd name="f166" fmla="*/ f133 1 f96"/>
                <a:gd name="f167" fmla="*/ f134 1 f95"/>
                <a:gd name="f168" fmla="*/ f135 1 f96"/>
                <a:gd name="f169" fmla="*/ f136 1 f95"/>
                <a:gd name="f170" fmla="*/ f137 1 f96"/>
                <a:gd name="f171" fmla="*/ f138 1 f95"/>
                <a:gd name="f172" fmla="*/ f139 1 f96"/>
                <a:gd name="f173" fmla="*/ f140 1 f95"/>
                <a:gd name="f174" fmla="*/ f141 1 f96"/>
                <a:gd name="f175" fmla="*/ f142 1 f95"/>
                <a:gd name="f176" fmla="*/ f143 1 f96"/>
                <a:gd name="f177" fmla="*/ f144 1 f95"/>
                <a:gd name="f178" fmla="*/ f145 1 f96"/>
                <a:gd name="f179" fmla="*/ f146 1 f95"/>
                <a:gd name="f180" fmla="*/ f147 1 f96"/>
                <a:gd name="f181" fmla="*/ f148 1 f95"/>
                <a:gd name="f182" fmla="*/ f149 1 f96"/>
                <a:gd name="f183" fmla="*/ f150 1 f95"/>
                <a:gd name="f184" fmla="*/ f151 1 f96"/>
                <a:gd name="f185" fmla="*/ f152 1 f95"/>
                <a:gd name="f186" fmla="*/ f153 1 f96"/>
                <a:gd name="f187" fmla="*/ f154 f90 1"/>
                <a:gd name="f188" fmla="*/ f155 f90 1"/>
                <a:gd name="f189" fmla="*/ f157 f91 1"/>
                <a:gd name="f190" fmla="*/ f156 f91 1"/>
                <a:gd name="f191" fmla="*/ f159 f90 1"/>
                <a:gd name="f192" fmla="*/ f160 f91 1"/>
                <a:gd name="f193" fmla="*/ f161 f90 1"/>
                <a:gd name="f194" fmla="*/ f162 f91 1"/>
                <a:gd name="f195" fmla="*/ f163 f90 1"/>
                <a:gd name="f196" fmla="*/ f164 f91 1"/>
                <a:gd name="f197" fmla="*/ f165 f90 1"/>
                <a:gd name="f198" fmla="*/ f166 f91 1"/>
                <a:gd name="f199" fmla="*/ f167 f90 1"/>
                <a:gd name="f200" fmla="*/ f168 f91 1"/>
                <a:gd name="f201" fmla="*/ f169 f90 1"/>
                <a:gd name="f202" fmla="*/ f170 f91 1"/>
                <a:gd name="f203" fmla="*/ f171 f90 1"/>
                <a:gd name="f204" fmla="*/ f172 f91 1"/>
                <a:gd name="f205" fmla="*/ f173 f90 1"/>
                <a:gd name="f206" fmla="*/ f174 f91 1"/>
                <a:gd name="f207" fmla="*/ f175 f90 1"/>
                <a:gd name="f208" fmla="*/ f176 f91 1"/>
                <a:gd name="f209" fmla="*/ f177 f90 1"/>
                <a:gd name="f210" fmla="*/ f178 f91 1"/>
                <a:gd name="f211" fmla="*/ f179 f90 1"/>
                <a:gd name="f212" fmla="*/ f180 f91 1"/>
                <a:gd name="f213" fmla="*/ f181 f90 1"/>
                <a:gd name="f214" fmla="*/ f182 f91 1"/>
                <a:gd name="f215" fmla="*/ f183 f90 1"/>
                <a:gd name="f216" fmla="*/ f184 f91 1"/>
                <a:gd name="f217" fmla="*/ f185 f90 1"/>
                <a:gd name="f218" fmla="*/ f186 f91 1"/>
              </a:gdLst>
              <a:ahLst/>
              <a:cxnLst>
                <a:cxn ang="3cd4">
                  <a:pos x="hc" y="t"/>
                </a:cxn>
                <a:cxn ang="0">
                  <a:pos x="r" y="vc"/>
                </a:cxn>
                <a:cxn ang="cd4">
                  <a:pos x="hc" y="b"/>
                </a:cxn>
                <a:cxn ang="cd2">
                  <a:pos x="l" y="vc"/>
                </a:cxn>
                <a:cxn ang="f158">
                  <a:pos x="f191" y="f192"/>
                </a:cxn>
                <a:cxn ang="f158">
                  <a:pos x="f193" y="f194"/>
                </a:cxn>
                <a:cxn ang="f158">
                  <a:pos x="f195" y="f196"/>
                </a:cxn>
                <a:cxn ang="f158">
                  <a:pos x="f197" y="f198"/>
                </a:cxn>
                <a:cxn ang="f158">
                  <a:pos x="f191" y="f192"/>
                </a:cxn>
                <a:cxn ang="f158">
                  <a:pos x="f199" y="f200"/>
                </a:cxn>
                <a:cxn ang="f158">
                  <a:pos x="f201" y="f202"/>
                </a:cxn>
                <a:cxn ang="f158">
                  <a:pos x="f203" y="f204"/>
                </a:cxn>
                <a:cxn ang="f158">
                  <a:pos x="f199" y="f200"/>
                </a:cxn>
                <a:cxn ang="f158">
                  <a:pos x="f205" y="f206"/>
                </a:cxn>
                <a:cxn ang="f158">
                  <a:pos x="f207" y="f208"/>
                </a:cxn>
                <a:cxn ang="f158">
                  <a:pos x="f209" y="f210"/>
                </a:cxn>
                <a:cxn ang="f158">
                  <a:pos x="f205" y="f206"/>
                </a:cxn>
                <a:cxn ang="f158">
                  <a:pos x="f211" y="f212"/>
                </a:cxn>
                <a:cxn ang="f158">
                  <a:pos x="f213" y="f214"/>
                </a:cxn>
                <a:cxn ang="f158">
                  <a:pos x="f215" y="f216"/>
                </a:cxn>
                <a:cxn ang="f158">
                  <a:pos x="f217" y="f218"/>
                </a:cxn>
                <a:cxn ang="f158">
                  <a:pos x="f211" y="f212"/>
                </a:cxn>
              </a:cxnLst>
              <a:rect l="f187" t="f190" r="f188" b="f189"/>
              <a:pathLst>
                <a:path w="352997" h="381867">
                  <a:moveTo>
                    <a:pt x="f5" y="f8"/>
                  </a:moveTo>
                  <a:cubicBezTo>
                    <a:pt x="f9" y="f10"/>
                    <a:pt x="f11" y="f12"/>
                    <a:pt x="f13" y="f14"/>
                  </a:cubicBezTo>
                  <a:cubicBezTo>
                    <a:pt x="f15" y="f16"/>
                    <a:pt x="f17" y="f18"/>
                    <a:pt x="f6" y="f19"/>
                  </a:cubicBezTo>
                  <a:cubicBezTo>
                    <a:pt x="f20" y="f21"/>
                    <a:pt x="f22" y="f23"/>
                    <a:pt x="f24" y="f25"/>
                  </a:cubicBezTo>
                  <a:cubicBezTo>
                    <a:pt x="f26" y="f27"/>
                    <a:pt x="f28" y="f29"/>
                    <a:pt x="f5" y="f8"/>
                  </a:cubicBezTo>
                  <a:close/>
                  <a:moveTo>
                    <a:pt x="f30" y="f31"/>
                  </a:moveTo>
                  <a:cubicBezTo>
                    <a:pt x="f32" y="f33"/>
                    <a:pt x="f34" y="f35"/>
                    <a:pt x="f36" y="f37"/>
                  </a:cubicBezTo>
                  <a:cubicBezTo>
                    <a:pt x="f38" y="f39"/>
                    <a:pt x="f40" y="f41"/>
                    <a:pt x="f42" y="f43"/>
                  </a:cubicBezTo>
                  <a:cubicBezTo>
                    <a:pt x="f44" y="f45"/>
                    <a:pt x="f46" y="f47"/>
                    <a:pt x="f30" y="f31"/>
                  </a:cubicBezTo>
                  <a:close/>
                  <a:moveTo>
                    <a:pt x="f48" y="f49"/>
                  </a:moveTo>
                  <a:cubicBezTo>
                    <a:pt x="f50" y="f51"/>
                    <a:pt x="f52" y="f53"/>
                    <a:pt x="f54" y="f55"/>
                  </a:cubicBezTo>
                  <a:cubicBezTo>
                    <a:pt x="f56" y="f57"/>
                    <a:pt x="f58" y="f59"/>
                    <a:pt x="f60" y="f61"/>
                  </a:cubicBezTo>
                  <a:cubicBezTo>
                    <a:pt x="f62" y="f63"/>
                    <a:pt x="f15" y="f64"/>
                    <a:pt x="f48" y="f49"/>
                  </a:cubicBezTo>
                  <a:close/>
                  <a:moveTo>
                    <a:pt x="f65" y="f66"/>
                  </a:moveTo>
                  <a:cubicBezTo>
                    <a:pt x="f67" y="f68"/>
                    <a:pt x="f69" y="f70"/>
                    <a:pt x="f71" y="f72"/>
                  </a:cubicBezTo>
                  <a:cubicBezTo>
                    <a:pt x="f73" y="f74"/>
                    <a:pt x="f75" y="f76"/>
                    <a:pt x="f77" y="f78"/>
                  </a:cubicBezTo>
                  <a:cubicBezTo>
                    <a:pt x="f79" y="f80"/>
                    <a:pt x="f81" y="f82"/>
                    <a:pt x="f83" y="f84"/>
                  </a:cubicBezTo>
                  <a:cubicBezTo>
                    <a:pt x="f85" y="f86"/>
                    <a:pt x="f87" y="f88"/>
                    <a:pt x="f65" y="f66"/>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9" name="Freeform: Shape 15"/>
            <p:cNvSpPr/>
            <p:nvPr/>
          </p:nvSpPr>
          <p:spPr>
            <a:xfrm flipH="1">
              <a:off x="1480404" y="5349578"/>
              <a:ext cx="42373" cy="116851"/>
            </a:xfrm>
            <a:custGeom>
              <a:avLst/>
              <a:gdLst>
                <a:gd name="f0" fmla="val 10800000"/>
                <a:gd name="f1" fmla="val 5400000"/>
                <a:gd name="f2" fmla="val 180"/>
                <a:gd name="f3" fmla="val w"/>
                <a:gd name="f4" fmla="val h"/>
                <a:gd name="f5" fmla="val 0"/>
                <a:gd name="f6" fmla="val 151383"/>
                <a:gd name="f7" fmla="val 326231"/>
                <a:gd name="f8" fmla="val 151384"/>
                <a:gd name="f9" fmla="val 57943"/>
                <a:gd name="f10" fmla="val 312039"/>
                <a:gd name="f11" fmla="val 5270"/>
                <a:gd name="f12" fmla="val 252889"/>
                <a:gd name="f13" fmla="val 317"/>
                <a:gd name="f14" fmla="val 166783"/>
                <a:gd name="f15" fmla="+- 0 0 4160"/>
                <a:gd name="f16" fmla="val 88487"/>
                <a:gd name="f17" fmla="val 39084"/>
                <a:gd name="f18" fmla="val 19717"/>
                <a:gd name="f19" fmla="val 111283"/>
                <a:gd name="f20" fmla="val 124523"/>
                <a:gd name="f21" fmla="val 107823"/>
                <a:gd name="f22" fmla="val 137668"/>
                <a:gd name="f23" fmla="val 214789"/>
                <a:gd name="f24" fmla="+- 0 0 -90"/>
                <a:gd name="f25" fmla="*/ f3 1 151383"/>
                <a:gd name="f26" fmla="*/ f4 1 326231"/>
                <a:gd name="f27" fmla="+- f7 0 f5"/>
                <a:gd name="f28" fmla="+- f6 0 f5"/>
                <a:gd name="f29" fmla="*/ f24 f0 1"/>
                <a:gd name="f30" fmla="*/ f28 1 151383"/>
                <a:gd name="f31" fmla="*/ f27 1 326231"/>
                <a:gd name="f32" fmla="*/ 151384 f28 1"/>
                <a:gd name="f33" fmla="*/ 326231 f27 1"/>
                <a:gd name="f34" fmla="*/ 317 f28 1"/>
                <a:gd name="f35" fmla="*/ 166783 f27 1"/>
                <a:gd name="f36" fmla="*/ 111283 f28 1"/>
                <a:gd name="f37" fmla="*/ 0 f27 1"/>
                <a:gd name="f38" fmla="*/ f29 1 f2"/>
                <a:gd name="f39" fmla="*/ f32 1 151383"/>
                <a:gd name="f40" fmla="*/ f33 1 326231"/>
                <a:gd name="f41" fmla="*/ f34 1 151383"/>
                <a:gd name="f42" fmla="*/ f35 1 326231"/>
                <a:gd name="f43" fmla="*/ f36 1 151383"/>
                <a:gd name="f44" fmla="*/ f37 1 326231"/>
                <a:gd name="f45" fmla="*/ f5 1 f30"/>
                <a:gd name="f46" fmla="*/ f6 1 f30"/>
                <a:gd name="f47" fmla="*/ f5 1 f31"/>
                <a:gd name="f48" fmla="*/ f7 1 f31"/>
                <a:gd name="f49" fmla="+- f38 0 f1"/>
                <a:gd name="f50" fmla="*/ f39 1 f30"/>
                <a:gd name="f51" fmla="*/ f40 1 f31"/>
                <a:gd name="f52" fmla="*/ f41 1 f30"/>
                <a:gd name="f53" fmla="*/ f42 1 f31"/>
                <a:gd name="f54" fmla="*/ f43 1 f30"/>
                <a:gd name="f55" fmla="*/ f44 1 f31"/>
                <a:gd name="f56" fmla="*/ f45 f25 1"/>
                <a:gd name="f57" fmla="*/ f46 f25 1"/>
                <a:gd name="f58" fmla="*/ f48 f26 1"/>
                <a:gd name="f59" fmla="*/ f47 f26 1"/>
                <a:gd name="f60" fmla="*/ f50 f25 1"/>
                <a:gd name="f61" fmla="*/ f51 f26 1"/>
                <a:gd name="f62" fmla="*/ f52 f25 1"/>
                <a:gd name="f63" fmla="*/ f53 f26 1"/>
                <a:gd name="f64" fmla="*/ f54 f25 1"/>
                <a:gd name="f65" fmla="*/ f55 f26 1"/>
              </a:gdLst>
              <a:ahLst/>
              <a:cxnLst>
                <a:cxn ang="3cd4">
                  <a:pos x="hc" y="t"/>
                </a:cxn>
                <a:cxn ang="0">
                  <a:pos x="r" y="vc"/>
                </a:cxn>
                <a:cxn ang="cd4">
                  <a:pos x="hc" y="b"/>
                </a:cxn>
                <a:cxn ang="cd2">
                  <a:pos x="l" y="vc"/>
                </a:cxn>
                <a:cxn ang="f49">
                  <a:pos x="f60" y="f61"/>
                </a:cxn>
                <a:cxn ang="f49">
                  <a:pos x="f62" y="f63"/>
                </a:cxn>
                <a:cxn ang="f49">
                  <a:pos x="f64" y="f65"/>
                </a:cxn>
                <a:cxn ang="f49">
                  <a:pos x="f60" y="f61"/>
                </a:cxn>
              </a:cxnLst>
              <a:rect l="f56" t="f59" r="f57" b="f58"/>
              <a:pathLst>
                <a:path w="151383" h="326231">
                  <a:moveTo>
                    <a:pt x="f8" y="f7"/>
                  </a:moveTo>
                  <a:cubicBezTo>
                    <a:pt x="f9" y="f10"/>
                    <a:pt x="f11" y="f12"/>
                    <a:pt x="f13" y="f14"/>
                  </a:cubicBezTo>
                  <a:cubicBezTo>
                    <a:pt x="f15" y="f16"/>
                    <a:pt x="f17" y="f18"/>
                    <a:pt x="f19" y="f5"/>
                  </a:cubicBezTo>
                  <a:cubicBezTo>
                    <a:pt x="f20" y="f21"/>
                    <a:pt x="f22" y="f23"/>
                    <a:pt x="f8" y="f7"/>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0" name="Freeform: Shape 16"/>
            <p:cNvSpPr/>
            <p:nvPr/>
          </p:nvSpPr>
          <p:spPr>
            <a:xfrm flipH="1">
              <a:off x="1433376" y="5344393"/>
              <a:ext cx="42336" cy="116677"/>
            </a:xfrm>
            <a:custGeom>
              <a:avLst/>
              <a:gdLst>
                <a:gd name="f0" fmla="val 10800000"/>
                <a:gd name="f1" fmla="val 5400000"/>
                <a:gd name="f2" fmla="val 180"/>
                <a:gd name="f3" fmla="val w"/>
                <a:gd name="f4" fmla="val h"/>
                <a:gd name="f5" fmla="val 0"/>
                <a:gd name="f6" fmla="val 151277"/>
                <a:gd name="f7" fmla="val 325754"/>
                <a:gd name="f8" fmla="val 88487"/>
                <a:gd name="f9" fmla="val 9906"/>
                <a:gd name="f10" fmla="val 142018"/>
                <a:gd name="f11" fmla="val 67437"/>
                <a:gd name="f12" fmla="val 150400"/>
                <a:gd name="f13" fmla="val 152876"/>
                <a:gd name="f14" fmla="val 158115"/>
                <a:gd name="f15" fmla="val 231838"/>
                <a:gd name="f16" fmla="val 114395"/>
                <a:gd name="f17" fmla="val 305181"/>
                <a:gd name="f18" fmla="val 42196"/>
                <a:gd name="f19" fmla="val 325755"/>
                <a:gd name="f20" fmla="val 28289"/>
                <a:gd name="f21" fmla="val 218027"/>
                <a:gd name="f22" fmla="val 14383"/>
                <a:gd name="f23" fmla="val 111157"/>
                <a:gd name="f24" fmla="+- 0 0 -90"/>
                <a:gd name="f25" fmla="*/ f3 1 151277"/>
                <a:gd name="f26" fmla="*/ f4 1 325754"/>
                <a:gd name="f27" fmla="+- f7 0 f5"/>
                <a:gd name="f28" fmla="+- f6 0 f5"/>
                <a:gd name="f29" fmla="*/ f24 f0 1"/>
                <a:gd name="f30" fmla="*/ f28 1 151277"/>
                <a:gd name="f31" fmla="*/ f27 1 325754"/>
                <a:gd name="f32" fmla="*/ 0 f28 1"/>
                <a:gd name="f33" fmla="*/ 0 f27 1"/>
                <a:gd name="f34" fmla="*/ 150400 f28 1"/>
                <a:gd name="f35" fmla="*/ 152876 f27 1"/>
                <a:gd name="f36" fmla="*/ 42196 f28 1"/>
                <a:gd name="f37" fmla="*/ 325755 f27 1"/>
                <a:gd name="f38" fmla="*/ f29 1 f2"/>
                <a:gd name="f39" fmla="*/ f32 1 151277"/>
                <a:gd name="f40" fmla="*/ f33 1 325754"/>
                <a:gd name="f41" fmla="*/ f34 1 151277"/>
                <a:gd name="f42" fmla="*/ f35 1 325754"/>
                <a:gd name="f43" fmla="*/ f36 1 151277"/>
                <a:gd name="f44" fmla="*/ f37 1 325754"/>
                <a:gd name="f45" fmla="*/ f5 1 f30"/>
                <a:gd name="f46" fmla="*/ f6 1 f30"/>
                <a:gd name="f47" fmla="*/ f5 1 f31"/>
                <a:gd name="f48" fmla="*/ f7 1 f31"/>
                <a:gd name="f49" fmla="+- f38 0 f1"/>
                <a:gd name="f50" fmla="*/ f39 1 f30"/>
                <a:gd name="f51" fmla="*/ f40 1 f31"/>
                <a:gd name="f52" fmla="*/ f41 1 f30"/>
                <a:gd name="f53" fmla="*/ f42 1 f31"/>
                <a:gd name="f54" fmla="*/ f43 1 f30"/>
                <a:gd name="f55" fmla="*/ f44 1 f31"/>
                <a:gd name="f56" fmla="*/ f45 f25 1"/>
                <a:gd name="f57" fmla="*/ f46 f25 1"/>
                <a:gd name="f58" fmla="*/ f48 f26 1"/>
                <a:gd name="f59" fmla="*/ f47 f26 1"/>
                <a:gd name="f60" fmla="*/ f50 f25 1"/>
                <a:gd name="f61" fmla="*/ f51 f26 1"/>
                <a:gd name="f62" fmla="*/ f52 f25 1"/>
                <a:gd name="f63" fmla="*/ f53 f26 1"/>
                <a:gd name="f64" fmla="*/ f54 f25 1"/>
                <a:gd name="f65" fmla="*/ f55 f26 1"/>
              </a:gdLst>
              <a:ahLst/>
              <a:cxnLst>
                <a:cxn ang="3cd4">
                  <a:pos x="hc" y="t"/>
                </a:cxn>
                <a:cxn ang="0">
                  <a:pos x="r" y="vc"/>
                </a:cxn>
                <a:cxn ang="cd4">
                  <a:pos x="hc" y="b"/>
                </a:cxn>
                <a:cxn ang="cd2">
                  <a:pos x="l" y="vc"/>
                </a:cxn>
                <a:cxn ang="f49">
                  <a:pos x="f60" y="f61"/>
                </a:cxn>
                <a:cxn ang="f49">
                  <a:pos x="f62" y="f63"/>
                </a:cxn>
                <a:cxn ang="f49">
                  <a:pos x="f64" y="f65"/>
                </a:cxn>
                <a:cxn ang="f49">
                  <a:pos x="f60" y="f61"/>
                </a:cxn>
              </a:cxnLst>
              <a:rect l="f56" t="f59" r="f57" b="f58"/>
              <a:pathLst>
                <a:path w="151277" h="325754">
                  <a:moveTo>
                    <a:pt x="f5" y="f5"/>
                  </a:moveTo>
                  <a:cubicBezTo>
                    <a:pt x="f8" y="f9"/>
                    <a:pt x="f10" y="f11"/>
                    <a:pt x="f12" y="f13"/>
                  </a:cubicBezTo>
                  <a:cubicBezTo>
                    <a:pt x="f14" y="f15"/>
                    <a:pt x="f16" y="f17"/>
                    <a:pt x="f18" y="f19"/>
                  </a:cubicBezTo>
                  <a:cubicBezTo>
                    <a:pt x="f20" y="f21"/>
                    <a:pt x="f22" y="f23"/>
                    <a:pt x="f5" y="f5"/>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1" name="Freeform: Shape 17"/>
            <p:cNvSpPr/>
            <p:nvPr/>
          </p:nvSpPr>
          <p:spPr>
            <a:xfrm flipH="1">
              <a:off x="1468892" y="5344942"/>
              <a:ext cx="18443" cy="121112"/>
            </a:xfrm>
            <a:custGeom>
              <a:avLst/>
              <a:gdLst>
                <a:gd name="f0" fmla="val 10800000"/>
                <a:gd name="f1" fmla="val 5400000"/>
                <a:gd name="f2" fmla="val 180"/>
                <a:gd name="f3" fmla="val w"/>
                <a:gd name="f4" fmla="val h"/>
                <a:gd name="f5" fmla="val 0"/>
                <a:gd name="f6" fmla="val 65913"/>
                <a:gd name="f7" fmla="val 338137"/>
                <a:gd name="f8" fmla="val 22574"/>
                <a:gd name="f9" fmla="val 37052"/>
                <a:gd name="f10" fmla="val 111728"/>
                <a:gd name="f11" fmla="val 51435"/>
                <a:gd name="f12" fmla="val 223457"/>
                <a:gd name="f13" fmla="val 335185"/>
                <a:gd name="f14" fmla="val 58579"/>
                <a:gd name="f15" fmla="val 336137"/>
                <a:gd name="f16" fmla="val 51149"/>
                <a:gd name="f17" fmla="val 337185"/>
                <a:gd name="f18" fmla="val 43815"/>
                <a:gd name="f19" fmla="val 338138"/>
                <a:gd name="f20" fmla="val 29242"/>
                <a:gd name="f21" fmla="val 226219"/>
                <a:gd name="f22" fmla="val 14573"/>
                <a:gd name="f23" fmla="val 114300"/>
                <a:gd name="f24" fmla="val 2381"/>
                <a:gd name="f25" fmla="val 7525"/>
                <a:gd name="f26" fmla="val 1619"/>
                <a:gd name="f27" fmla="val 15050"/>
                <a:gd name="f28" fmla="val 857"/>
                <a:gd name="f29" fmla="+- 0 0 -90"/>
                <a:gd name="f30" fmla="*/ f3 1 65913"/>
                <a:gd name="f31" fmla="*/ f4 1 338137"/>
                <a:gd name="f32" fmla="+- f7 0 f5"/>
                <a:gd name="f33" fmla="+- f6 0 f5"/>
                <a:gd name="f34" fmla="*/ f29 f0 1"/>
                <a:gd name="f35" fmla="*/ f33 1 65913"/>
                <a:gd name="f36" fmla="*/ f32 1 338137"/>
                <a:gd name="f37" fmla="*/ 22574 f33 1"/>
                <a:gd name="f38" fmla="*/ 0 f32 1"/>
                <a:gd name="f39" fmla="*/ 65913 f33 1"/>
                <a:gd name="f40" fmla="*/ 335185 f32 1"/>
                <a:gd name="f41" fmla="*/ 43815 f33 1"/>
                <a:gd name="f42" fmla="*/ 338138 f32 1"/>
                <a:gd name="f43" fmla="*/ 0 f33 1"/>
                <a:gd name="f44" fmla="*/ 2381 f32 1"/>
                <a:gd name="f45" fmla="*/ f34 1 f2"/>
                <a:gd name="f46" fmla="*/ f37 1 65913"/>
                <a:gd name="f47" fmla="*/ f38 1 338137"/>
                <a:gd name="f48" fmla="*/ f39 1 65913"/>
                <a:gd name="f49" fmla="*/ f40 1 338137"/>
                <a:gd name="f50" fmla="*/ f41 1 65913"/>
                <a:gd name="f51" fmla="*/ f42 1 338137"/>
                <a:gd name="f52" fmla="*/ f43 1 65913"/>
                <a:gd name="f53" fmla="*/ f44 1 338137"/>
                <a:gd name="f54" fmla="*/ f5 1 f35"/>
                <a:gd name="f55" fmla="*/ f6 1 f35"/>
                <a:gd name="f56" fmla="*/ f5 1 f36"/>
                <a:gd name="f57" fmla="*/ f7 1 f36"/>
                <a:gd name="f58" fmla="+- f45 0 f1"/>
                <a:gd name="f59" fmla="*/ f46 1 f35"/>
                <a:gd name="f60" fmla="*/ f47 1 f36"/>
                <a:gd name="f61" fmla="*/ f48 1 f35"/>
                <a:gd name="f62" fmla="*/ f49 1 f36"/>
                <a:gd name="f63" fmla="*/ f50 1 f35"/>
                <a:gd name="f64" fmla="*/ f51 1 f36"/>
                <a:gd name="f65" fmla="*/ f52 1 f35"/>
                <a:gd name="f66" fmla="*/ f53 1 f36"/>
                <a:gd name="f67" fmla="*/ f54 f30 1"/>
                <a:gd name="f68" fmla="*/ f55 f30 1"/>
                <a:gd name="f69" fmla="*/ f57 f31 1"/>
                <a:gd name="f70" fmla="*/ f56 f31 1"/>
                <a:gd name="f71" fmla="*/ f59 f30 1"/>
                <a:gd name="f72" fmla="*/ f60 f31 1"/>
                <a:gd name="f73" fmla="*/ f61 f30 1"/>
                <a:gd name="f74" fmla="*/ f62 f31 1"/>
                <a:gd name="f75" fmla="*/ f63 f30 1"/>
                <a:gd name="f76" fmla="*/ f64 f31 1"/>
                <a:gd name="f77" fmla="*/ f65 f30 1"/>
                <a:gd name="f78" fmla="*/ f66 f31 1"/>
              </a:gdLst>
              <a:ahLst/>
              <a:cxnLst>
                <a:cxn ang="3cd4">
                  <a:pos x="hc" y="t"/>
                </a:cxn>
                <a:cxn ang="0">
                  <a:pos x="r" y="vc"/>
                </a:cxn>
                <a:cxn ang="cd4">
                  <a:pos x="hc" y="b"/>
                </a:cxn>
                <a:cxn ang="cd2">
                  <a:pos x="l" y="vc"/>
                </a:cxn>
                <a:cxn ang="f58">
                  <a:pos x="f71" y="f72"/>
                </a:cxn>
                <a:cxn ang="f58">
                  <a:pos x="f73" y="f74"/>
                </a:cxn>
                <a:cxn ang="f58">
                  <a:pos x="f75" y="f76"/>
                </a:cxn>
                <a:cxn ang="f58">
                  <a:pos x="f77" y="f78"/>
                </a:cxn>
                <a:cxn ang="f58">
                  <a:pos x="f71" y="f72"/>
                </a:cxn>
              </a:cxnLst>
              <a:rect l="f67" t="f70" r="f68" b="f69"/>
              <a:pathLst>
                <a:path w="65913" h="338137">
                  <a:moveTo>
                    <a:pt x="f8" y="f5"/>
                  </a:moveTo>
                  <a:cubicBezTo>
                    <a:pt x="f9" y="f10"/>
                    <a:pt x="f11" y="f12"/>
                    <a:pt x="f6" y="f13"/>
                  </a:cubicBezTo>
                  <a:cubicBezTo>
                    <a:pt x="f14" y="f15"/>
                    <a:pt x="f16" y="f17"/>
                    <a:pt x="f18" y="f19"/>
                  </a:cubicBezTo>
                  <a:cubicBezTo>
                    <a:pt x="f20" y="f21"/>
                    <a:pt x="f22" y="f23"/>
                    <a:pt x="f5" y="f24"/>
                  </a:cubicBezTo>
                  <a:cubicBezTo>
                    <a:pt x="f25" y="f26"/>
                    <a:pt x="f27" y="f28"/>
                    <a:pt x="f8" y="f5"/>
                  </a:cubicBezTo>
                  <a:close/>
                </a:path>
              </a:pathLst>
            </a:custGeom>
            <a:solidFill>
              <a:srgbClr val="26262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sp>
        <p:nvSpPr>
          <p:cNvPr id="32" name="Szövegdoboz 48"/>
          <p:cNvSpPr txBox="1"/>
          <p:nvPr/>
        </p:nvSpPr>
        <p:spPr>
          <a:xfrm>
            <a:off x="2218370" y="5044123"/>
            <a:ext cx="10019794" cy="369335"/>
          </a:xfrm>
          <a:prstGeom prst="rect">
            <a:avLst/>
          </a:prstGeom>
          <a:noFill/>
          <a:ln cap="flat">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en-US" i="1" dirty="0">
                <a:solidFill>
                  <a:srgbClr val="000000"/>
                </a:solidFill>
              </a:rPr>
              <a:t>How clean is the manufacturing process of our new product and/or product made from recycled material?</a:t>
            </a:r>
            <a:endParaRPr lang="hu-HU" sz="18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Freeform: Shape 260"/>
          <p:cNvSpPr/>
          <p:nvPr/>
        </p:nvSpPr>
        <p:spPr>
          <a:xfrm rot="2560349" flipV="1">
            <a:off x="2184133" y="3692146"/>
            <a:ext cx="8580583" cy="6692319"/>
          </a:xfrm>
          <a:custGeom>
            <a:avLst/>
            <a:gdLst>
              <a:gd name="f0" fmla="val 10800000"/>
              <a:gd name="f1" fmla="val 5400000"/>
              <a:gd name="f2" fmla="val 180"/>
              <a:gd name="f3" fmla="val w"/>
              <a:gd name="f4" fmla="val h"/>
              <a:gd name="f5" fmla="val 0"/>
              <a:gd name="f6" fmla="val 8580583"/>
              <a:gd name="f7" fmla="val 6692321"/>
              <a:gd name="f8" fmla="val 6195865"/>
              <a:gd name="f9" fmla="val 63291"/>
              <a:gd name="f10" fmla="val 2261734"/>
              <a:gd name="f11" fmla="val 94229"/>
              <a:gd name="f12" fmla="val 908954"/>
              <a:gd name="f13" fmla="val 3872685"/>
              <a:gd name="f14" fmla="val 1208001"/>
              <a:gd name="f15" fmla="val 4145562"/>
              <a:gd name="f16" fmla="val 1612434"/>
              <a:gd name="f17" fmla="val 4376518"/>
              <a:gd name="f18" fmla="val 2336711"/>
              <a:gd name="f19" fmla="val 4648122"/>
              <a:gd name="f20" fmla="val 2677725"/>
              <a:gd name="f21" fmla="val 4802031"/>
              <a:gd name="f22" fmla="val 3045899"/>
              <a:gd name="f23" fmla="val 4901619"/>
              <a:gd name="f24" fmla="val 3423127"/>
              <a:gd name="f25" fmla="val 5064582"/>
              <a:gd name="f26" fmla="val 7665803"/>
              <a:gd name="f27" fmla="val 406437"/>
              <a:gd name="f28" fmla="val 394494"/>
              <a:gd name="f29" fmla="val 28707"/>
              <a:gd name="f30" fmla="val 347430"/>
              <a:gd name="f31" fmla="val 132778"/>
              <a:gd name="f32" fmla="val 251334"/>
              <a:gd name="f33" fmla="val 297706"/>
              <a:gd name="f34" fmla="val 220614"/>
              <a:gd name="f35" fmla="val 381491"/>
              <a:gd name="f36" fmla="+- 0 0 13346"/>
              <a:gd name="f37" fmla="val 1113452"/>
              <a:gd name="f38" fmla="+- 0 0 47080"/>
              <a:gd name="f39" fmla="val 1880242"/>
              <a:gd name="f40" fmla="val 53262"/>
              <a:gd name="f41" fmla="val 2385914"/>
              <a:gd name="f42" fmla="val 164922"/>
              <a:gd name="f43" fmla="val 3004567"/>
              <a:gd name="f44" fmla="val 424506"/>
              <a:gd name="f45" fmla="val 3295896"/>
              <a:gd name="f46" fmla="val 599540"/>
              <a:gd name="f47" fmla="val 3543357"/>
              <a:gd name="f48" fmla="val 664423"/>
              <a:gd name="f49" fmla="val 3613521"/>
              <a:gd name="f50" fmla="val 809271"/>
              <a:gd name="f51" fmla="val 3781725"/>
              <a:gd name="f52" fmla="+- 0 0 -90"/>
              <a:gd name="f53" fmla="*/ f3 1 8580583"/>
              <a:gd name="f54" fmla="*/ f4 1 6692321"/>
              <a:gd name="f55" fmla="+- f7 0 f5"/>
              <a:gd name="f56" fmla="+- f6 0 f5"/>
              <a:gd name="f57" fmla="*/ f52 f0 1"/>
              <a:gd name="f58" fmla="*/ f56 1 8580583"/>
              <a:gd name="f59" fmla="*/ f55 1 6692321"/>
              <a:gd name="f60" fmla="*/ 63291 f55 1"/>
              <a:gd name="f61" fmla="*/ 2261734 f55 1"/>
              <a:gd name="f62" fmla="*/ 94229 f55 1"/>
              <a:gd name="f63" fmla="*/ 4648122 f55 1"/>
              <a:gd name="f64" fmla="*/ 5064582 f55 1"/>
              <a:gd name="f65" fmla="*/ 6692321 f55 1"/>
              <a:gd name="f66" fmla="*/ 0 f55 1"/>
              <a:gd name="f67" fmla="*/ 28707 f55 1"/>
              <a:gd name="f68" fmla="*/ 381491 f55 1"/>
              <a:gd name="f69" fmla="*/ 6195865 f56 1"/>
              <a:gd name="f70" fmla="*/ 8580583 f56 1"/>
              <a:gd name="f71" fmla="*/ 2336711 f56 1"/>
              <a:gd name="f72" fmla="*/ 3423127 f56 1"/>
              <a:gd name="f73" fmla="*/ 7665803 f56 1"/>
              <a:gd name="f74" fmla="*/ 406437 f56 1"/>
              <a:gd name="f75" fmla="*/ 394494 f56 1"/>
              <a:gd name="f76" fmla="*/ 220614 f56 1"/>
              <a:gd name="f77" fmla="*/ 53262 f56 1"/>
              <a:gd name="f78" fmla="*/ 2385914 f55 1"/>
              <a:gd name="f79" fmla="*/ 599540 f56 1"/>
              <a:gd name="f80" fmla="*/ 3543357 f55 1"/>
              <a:gd name="f81" fmla="*/ 908954 f56 1"/>
              <a:gd name="f82" fmla="*/ 3872685 f55 1"/>
              <a:gd name="f83" fmla="*/ f57 1 f2"/>
              <a:gd name="f84" fmla="*/ f60 1 6692321"/>
              <a:gd name="f85" fmla="*/ f61 1 6692321"/>
              <a:gd name="f86" fmla="*/ f62 1 6692321"/>
              <a:gd name="f87" fmla="*/ f63 1 6692321"/>
              <a:gd name="f88" fmla="*/ f64 1 6692321"/>
              <a:gd name="f89" fmla="*/ f65 1 6692321"/>
              <a:gd name="f90" fmla="*/ f66 1 6692321"/>
              <a:gd name="f91" fmla="*/ f67 1 6692321"/>
              <a:gd name="f92" fmla="*/ f68 1 6692321"/>
              <a:gd name="f93" fmla="*/ f69 1 8580583"/>
              <a:gd name="f94" fmla="*/ f70 1 8580583"/>
              <a:gd name="f95" fmla="*/ f71 1 8580583"/>
              <a:gd name="f96" fmla="*/ f72 1 8580583"/>
              <a:gd name="f97" fmla="*/ f73 1 8580583"/>
              <a:gd name="f98" fmla="*/ f74 1 8580583"/>
              <a:gd name="f99" fmla="*/ f75 1 8580583"/>
              <a:gd name="f100" fmla="*/ f76 1 8580583"/>
              <a:gd name="f101" fmla="*/ f77 1 8580583"/>
              <a:gd name="f102" fmla="*/ f78 1 6692321"/>
              <a:gd name="f103" fmla="*/ f79 1 8580583"/>
              <a:gd name="f104" fmla="*/ f80 1 6692321"/>
              <a:gd name="f105" fmla="*/ f81 1 8580583"/>
              <a:gd name="f106" fmla="*/ f82 1 6692321"/>
              <a:gd name="f107" fmla="*/ f5 1 f58"/>
              <a:gd name="f108" fmla="*/ f6 1 f58"/>
              <a:gd name="f109" fmla="*/ f5 1 f59"/>
              <a:gd name="f110" fmla="*/ f7 1 f59"/>
              <a:gd name="f111" fmla="+- f83 0 f1"/>
              <a:gd name="f112" fmla="*/ f93 1 f58"/>
              <a:gd name="f113" fmla="*/ f84 1 f59"/>
              <a:gd name="f114" fmla="*/ f94 1 f58"/>
              <a:gd name="f115" fmla="*/ f85 1 f59"/>
              <a:gd name="f116" fmla="*/ f86 1 f59"/>
              <a:gd name="f117" fmla="*/ f105 1 f58"/>
              <a:gd name="f118" fmla="*/ f106 1 f59"/>
              <a:gd name="f119" fmla="*/ f95 1 f58"/>
              <a:gd name="f120" fmla="*/ f87 1 f59"/>
              <a:gd name="f121" fmla="*/ f96 1 f58"/>
              <a:gd name="f122" fmla="*/ f88 1 f59"/>
              <a:gd name="f123" fmla="*/ f97 1 f58"/>
              <a:gd name="f124" fmla="*/ f89 1 f59"/>
              <a:gd name="f125" fmla="*/ f98 1 f58"/>
              <a:gd name="f126" fmla="*/ f90 1 f59"/>
              <a:gd name="f127" fmla="*/ f99 1 f58"/>
              <a:gd name="f128" fmla="*/ f91 1 f59"/>
              <a:gd name="f129" fmla="*/ f100 1 f58"/>
              <a:gd name="f130" fmla="*/ f92 1 f59"/>
              <a:gd name="f131" fmla="*/ f101 1 f58"/>
              <a:gd name="f132" fmla="*/ f102 1 f59"/>
              <a:gd name="f133" fmla="*/ f103 1 f58"/>
              <a:gd name="f134" fmla="*/ f104 1 f59"/>
              <a:gd name="f135" fmla="*/ f107 f53 1"/>
              <a:gd name="f136" fmla="*/ f108 f53 1"/>
              <a:gd name="f137" fmla="*/ f110 f54 1"/>
              <a:gd name="f138" fmla="*/ f109 f54 1"/>
              <a:gd name="f139" fmla="*/ f112 f53 1"/>
              <a:gd name="f140" fmla="*/ f113 f54 1"/>
              <a:gd name="f141" fmla="*/ f114 f53 1"/>
              <a:gd name="f142" fmla="*/ f115 f54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4 1"/>
            </a:gdLst>
            <a:ahLst/>
            <a:cxnLst>
              <a:cxn ang="3cd4">
                <a:pos x="hc" y="t"/>
              </a:cxn>
              <a:cxn ang="0">
                <a:pos x="r" y="vc"/>
              </a:cxn>
              <a:cxn ang="cd4">
                <a:pos x="hc" y="b"/>
              </a:cxn>
              <a:cxn ang="cd2">
                <a:pos x="l" y="vc"/>
              </a:cxn>
              <a:cxn ang="f111">
                <a:pos x="f139" y="f140"/>
              </a:cxn>
              <a:cxn ang="f111">
                <a:pos x="f141" y="f142"/>
              </a:cxn>
              <a:cxn ang="f111">
                <a:pos x="f141" y="f143"/>
              </a:cxn>
              <a:cxn ang="f111">
                <a:pos x="f139" y="f140"/>
              </a:cxn>
              <a:cxn ang="f111">
                <a:pos x="f144" y="f145"/>
              </a:cxn>
              <a:cxn ang="f111">
                <a:pos x="f146" y="f147"/>
              </a:cxn>
              <a:cxn ang="f111">
                <a:pos x="f148" y="f149"/>
              </a:cxn>
              <a:cxn ang="f111">
                <a:pos x="f150" y="f151"/>
              </a:cxn>
              <a:cxn ang="f111">
                <a:pos x="f152" y="f153"/>
              </a:cxn>
              <a:cxn ang="f111">
                <a:pos x="f154" y="f155"/>
              </a:cxn>
              <a:cxn ang="f111">
                <a:pos x="f156" y="f157"/>
              </a:cxn>
              <a:cxn ang="f111">
                <a:pos x="f158" y="f159"/>
              </a:cxn>
              <a:cxn ang="f111">
                <a:pos x="f160" y="f161"/>
              </a:cxn>
              <a:cxn ang="f111">
                <a:pos x="f144" y="f145"/>
              </a:cxn>
            </a:cxnLst>
            <a:rect l="f135" t="f138" r="f136" b="f137"/>
            <a:pathLst>
              <a:path w="8580583" h="6692321">
                <a:moveTo>
                  <a:pt x="f8" y="f9"/>
                </a:moveTo>
                <a:lnTo>
                  <a:pt x="f6" y="f10"/>
                </a:lnTo>
                <a:lnTo>
                  <a:pt x="f6" y="f11"/>
                </a:lnTo>
                <a:lnTo>
                  <a:pt x="f8" y="f9"/>
                </a:lnTo>
                <a:close/>
                <a:moveTo>
                  <a:pt x="f12" y="f13"/>
                </a:moveTo>
                <a:cubicBezTo>
                  <a:pt x="f14" y="f15"/>
                  <a:pt x="f16" y="f17"/>
                  <a:pt x="f18" y="f19"/>
                </a:cubicBezTo>
                <a:cubicBezTo>
                  <a:pt x="f20" y="f21"/>
                  <a:pt x="f22" y="f23"/>
                  <a:pt x="f24" y="f25"/>
                </a:cubicBezTo>
                <a:lnTo>
                  <a:pt x="f26" y="f7"/>
                </a:lnTo>
                <a:lnTo>
                  <a:pt x="f27" y="f5"/>
                </a:lnTo>
                <a:lnTo>
                  <a:pt x="f28" y="f29"/>
                </a:lnTo>
                <a:cubicBezTo>
                  <a:pt x="f30" y="f31"/>
                  <a:pt x="f32" y="f33"/>
                  <a:pt x="f34" y="f35"/>
                </a:cubicBezTo>
                <a:cubicBezTo>
                  <a:pt x="f36" y="f37"/>
                  <a:pt x="f38" y="f39"/>
                  <a:pt x="f40" y="f41"/>
                </a:cubicBezTo>
                <a:cubicBezTo>
                  <a:pt x="f42" y="f43"/>
                  <a:pt x="f44" y="f45"/>
                  <a:pt x="f46" y="f47"/>
                </a:cubicBezTo>
                <a:cubicBezTo>
                  <a:pt x="f48" y="f49"/>
                  <a:pt x="f50" y="f51"/>
                  <a:pt x="f12" y="f13"/>
                </a:cubicBezTo>
                <a:close/>
              </a:path>
            </a:pathLst>
          </a:cu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grpSp>
        <p:nvGrpSpPr>
          <p:cNvPr id="3" name="Group 152"/>
          <p:cNvGrpSpPr/>
          <p:nvPr/>
        </p:nvGrpSpPr>
        <p:grpSpPr>
          <a:xfrm>
            <a:off x="1126934" y="-103812"/>
            <a:ext cx="10893657" cy="7166052"/>
            <a:chOff x="1126934" y="-103812"/>
            <a:chExt cx="10893657" cy="7166052"/>
          </a:xfrm>
        </p:grpSpPr>
        <p:grpSp>
          <p:nvGrpSpPr>
            <p:cNvPr id="4" name="Group 153"/>
            <p:cNvGrpSpPr/>
            <p:nvPr/>
          </p:nvGrpSpPr>
          <p:grpSpPr>
            <a:xfrm>
              <a:off x="1126934" y="4102380"/>
              <a:ext cx="3326917" cy="2777976"/>
              <a:chOff x="1126934" y="4102380"/>
              <a:chExt cx="3326917" cy="2777976"/>
            </a:xfrm>
          </p:grpSpPr>
          <p:sp>
            <p:nvSpPr>
              <p:cNvPr id="5" name="Freeform: Shape 236"/>
              <p:cNvSpPr/>
              <p:nvPr/>
            </p:nvSpPr>
            <p:spPr>
              <a:xfrm rot="12101075">
                <a:off x="4269115" y="4102380"/>
                <a:ext cx="184736" cy="340257"/>
              </a:xfrm>
              <a:custGeom>
                <a:avLst/>
                <a:gdLst>
                  <a:gd name="f0" fmla="val 10800000"/>
                  <a:gd name="f1" fmla="val 5400000"/>
                  <a:gd name="f2" fmla="val 180"/>
                  <a:gd name="f3" fmla="val w"/>
                  <a:gd name="f4" fmla="val h"/>
                  <a:gd name="f5" fmla="val 0"/>
                  <a:gd name="f6" fmla="val 178130"/>
                  <a:gd name="f7" fmla="val 328098"/>
                  <a:gd name="f8" fmla="val 149727"/>
                  <a:gd name="f9" fmla="val 226834"/>
                  <a:gd name="f10" fmla="val 129101"/>
                  <a:gd name="f11" fmla="val 221487"/>
                  <a:gd name="f12" fmla="val 118024"/>
                  <a:gd name="f13" fmla="val 209646"/>
                  <a:gd name="f14" fmla="val 115351"/>
                  <a:gd name="f15" fmla="val 189021"/>
                  <a:gd name="f16" fmla="val 112677"/>
                  <a:gd name="f17" fmla="val 168395"/>
                  <a:gd name="f18" fmla="val 121080"/>
                  <a:gd name="f19" fmla="val 154645"/>
                  <a:gd name="f20" fmla="val 138650"/>
                  <a:gd name="f21" fmla="val 143186"/>
                  <a:gd name="f22" fmla="val 156602"/>
                  <a:gd name="f23" fmla="val 131728"/>
                  <a:gd name="f24" fmla="val 153928"/>
                  <a:gd name="f25" fmla="val 114922"/>
                  <a:gd name="f26" fmla="val 133684"/>
                  <a:gd name="f27" fmla="val 93532"/>
                  <a:gd name="f28" fmla="val 129483"/>
                  <a:gd name="f29" fmla="val 79782"/>
                  <a:gd name="f30" fmla="val 118788"/>
                  <a:gd name="f31" fmla="val 67941"/>
                  <a:gd name="f32" fmla="val 120316"/>
                  <a:gd name="f33" fmla="val 52663"/>
                  <a:gd name="f34" fmla="val 117642"/>
                  <a:gd name="f35" fmla="val 48461"/>
                  <a:gd name="f36" fmla="val 114205"/>
                  <a:gd name="f37" fmla="val 44260"/>
                  <a:gd name="f38" fmla="val 112295"/>
                  <a:gd name="f39" fmla="val 39676"/>
                  <a:gd name="f40" fmla="val 93579"/>
                  <a:gd name="f41" fmla="+- 0 0 6540"/>
                  <a:gd name="f42" fmla="val 48509"/>
                  <a:gd name="f43" fmla="val 10266"/>
                  <a:gd name="f44" fmla="val 32084"/>
                  <a:gd name="f45" fmla="val 16377"/>
                  <a:gd name="f46" fmla="val 16424"/>
                  <a:gd name="f47" fmla="val 22870"/>
                  <a:gd name="f48" fmla="val 29364"/>
                  <a:gd name="f49" fmla="val 44689"/>
                  <a:gd name="f50" fmla="val 115303"/>
                  <a:gd name="f51" fmla="val 70280"/>
                  <a:gd name="f52" fmla="val 206591"/>
                  <a:gd name="f53" fmla="val 78683"/>
                  <a:gd name="f54" fmla="val 302843"/>
                  <a:gd name="f55" fmla="val 79447"/>
                  <a:gd name="f56" fmla="val 310482"/>
                  <a:gd name="f57" fmla="val 81738"/>
                  <a:gd name="f58" fmla="val 318122"/>
                  <a:gd name="f59" fmla="val 83648"/>
                  <a:gd name="f60" fmla="val 325761"/>
                  <a:gd name="f61" fmla="val 119934"/>
                  <a:gd name="f62" fmla="val 337601"/>
                  <a:gd name="f63" fmla="val 175699"/>
                  <a:gd name="f64" fmla="val 302461"/>
                  <a:gd name="f65" fmla="val 177991"/>
                  <a:gd name="f66" fmla="val 265412"/>
                  <a:gd name="f67" fmla="val 179519"/>
                  <a:gd name="f68" fmla="val 245168"/>
                  <a:gd name="f69" fmla="val 168442"/>
                  <a:gd name="f70" fmla="val 231800"/>
                  <a:gd name="f71" fmla="+- 0 0 -90"/>
                  <a:gd name="f72" fmla="*/ f3 1 178130"/>
                  <a:gd name="f73" fmla="*/ f4 1 328098"/>
                  <a:gd name="f74" fmla="+- f7 0 f5"/>
                  <a:gd name="f75" fmla="+- f6 0 f5"/>
                  <a:gd name="f76" fmla="*/ f71 f0 1"/>
                  <a:gd name="f77" fmla="*/ f75 1 178130"/>
                  <a:gd name="f78" fmla="*/ f74 1 328098"/>
                  <a:gd name="f79" fmla="*/ 149727 f75 1"/>
                  <a:gd name="f80" fmla="*/ 226834 f74 1"/>
                  <a:gd name="f81" fmla="*/ 115351 f75 1"/>
                  <a:gd name="f82" fmla="*/ 189021 f74 1"/>
                  <a:gd name="f83" fmla="*/ 138650 f75 1"/>
                  <a:gd name="f84" fmla="*/ 143186 f74 1"/>
                  <a:gd name="f85" fmla="*/ 133684 f75 1"/>
                  <a:gd name="f86" fmla="*/ 93532 f74 1"/>
                  <a:gd name="f87" fmla="*/ 120316 f75 1"/>
                  <a:gd name="f88" fmla="*/ 52663 f74 1"/>
                  <a:gd name="f89" fmla="*/ 112295 f75 1"/>
                  <a:gd name="f90" fmla="*/ 39676 f74 1"/>
                  <a:gd name="f91" fmla="*/ 48509 f75 1"/>
                  <a:gd name="f92" fmla="*/ 10266 f74 1"/>
                  <a:gd name="f93" fmla="*/ 0 f75 1"/>
                  <a:gd name="f94" fmla="*/ 29364 f74 1"/>
                  <a:gd name="f95" fmla="*/ 78683 f75 1"/>
                  <a:gd name="f96" fmla="*/ 302843 f74 1"/>
                  <a:gd name="f97" fmla="*/ 83648 f75 1"/>
                  <a:gd name="f98" fmla="*/ 325761 f74 1"/>
                  <a:gd name="f99" fmla="*/ 177991 f75 1"/>
                  <a:gd name="f100" fmla="*/ 265412 f74 1"/>
                  <a:gd name="f101" fmla="*/ f76 1 f2"/>
                  <a:gd name="f102" fmla="*/ f79 1 178130"/>
                  <a:gd name="f103" fmla="*/ f80 1 328098"/>
                  <a:gd name="f104" fmla="*/ f81 1 178130"/>
                  <a:gd name="f105" fmla="*/ f82 1 328098"/>
                  <a:gd name="f106" fmla="*/ f83 1 178130"/>
                  <a:gd name="f107" fmla="*/ f84 1 328098"/>
                  <a:gd name="f108" fmla="*/ f85 1 178130"/>
                  <a:gd name="f109" fmla="*/ f86 1 328098"/>
                  <a:gd name="f110" fmla="*/ f87 1 178130"/>
                  <a:gd name="f111" fmla="*/ f88 1 328098"/>
                  <a:gd name="f112" fmla="*/ f89 1 178130"/>
                  <a:gd name="f113" fmla="*/ f90 1 328098"/>
                  <a:gd name="f114" fmla="*/ f91 1 178130"/>
                  <a:gd name="f115" fmla="*/ f92 1 328098"/>
                  <a:gd name="f116" fmla="*/ f93 1 178130"/>
                  <a:gd name="f117" fmla="*/ f94 1 328098"/>
                  <a:gd name="f118" fmla="*/ f95 1 178130"/>
                  <a:gd name="f119" fmla="*/ f96 1 328098"/>
                  <a:gd name="f120" fmla="*/ f97 1 178130"/>
                  <a:gd name="f121" fmla="*/ f98 1 328098"/>
                  <a:gd name="f122" fmla="*/ f99 1 178130"/>
                  <a:gd name="f123" fmla="*/ f100 1 328098"/>
                  <a:gd name="f124" fmla="*/ f5 1 f77"/>
                  <a:gd name="f125" fmla="*/ f6 1 f77"/>
                  <a:gd name="f126" fmla="*/ f5 1 f78"/>
                  <a:gd name="f127" fmla="*/ f7 1 f78"/>
                  <a:gd name="f128" fmla="+- f101 0 f1"/>
                  <a:gd name="f129" fmla="*/ f102 1 f77"/>
                  <a:gd name="f130" fmla="*/ f103 1 f78"/>
                  <a:gd name="f131" fmla="*/ f104 1 f77"/>
                  <a:gd name="f132" fmla="*/ f105 1 f78"/>
                  <a:gd name="f133" fmla="*/ f106 1 f77"/>
                  <a:gd name="f134" fmla="*/ f107 1 f78"/>
                  <a:gd name="f135" fmla="*/ f108 1 f77"/>
                  <a:gd name="f136" fmla="*/ f109 1 f78"/>
                  <a:gd name="f137" fmla="*/ f110 1 f77"/>
                  <a:gd name="f138" fmla="*/ f111 1 f78"/>
                  <a:gd name="f139" fmla="*/ f112 1 f77"/>
                  <a:gd name="f140" fmla="*/ f113 1 f78"/>
                  <a:gd name="f141" fmla="*/ f114 1 f77"/>
                  <a:gd name="f142" fmla="*/ f115 1 f78"/>
                  <a:gd name="f143" fmla="*/ f116 1 f77"/>
                  <a:gd name="f144" fmla="*/ f117 1 f78"/>
                  <a:gd name="f145" fmla="*/ f118 1 f77"/>
                  <a:gd name="f146" fmla="*/ f119 1 f78"/>
                  <a:gd name="f147" fmla="*/ f120 1 f77"/>
                  <a:gd name="f148" fmla="*/ f121 1 f78"/>
                  <a:gd name="f149" fmla="*/ f122 1 f77"/>
                  <a:gd name="f150" fmla="*/ f123 1 f78"/>
                  <a:gd name="f151" fmla="*/ f124 f72 1"/>
                  <a:gd name="f152" fmla="*/ f125 f72 1"/>
                  <a:gd name="f153" fmla="*/ f127 f73 1"/>
                  <a:gd name="f154" fmla="*/ f126 f73 1"/>
                  <a:gd name="f155" fmla="*/ f129 f72 1"/>
                  <a:gd name="f156" fmla="*/ f130 f73 1"/>
                  <a:gd name="f157" fmla="*/ f131 f72 1"/>
                  <a:gd name="f158" fmla="*/ f132 f73 1"/>
                  <a:gd name="f159" fmla="*/ f133 f72 1"/>
                  <a:gd name="f160" fmla="*/ f134 f73 1"/>
                  <a:gd name="f161" fmla="*/ f135 f72 1"/>
                  <a:gd name="f162" fmla="*/ f136 f73 1"/>
                  <a:gd name="f163" fmla="*/ f137 f72 1"/>
                  <a:gd name="f164" fmla="*/ f138 f73 1"/>
                  <a:gd name="f165" fmla="*/ f139 f72 1"/>
                  <a:gd name="f166" fmla="*/ f140 f73 1"/>
                  <a:gd name="f167" fmla="*/ f141 f72 1"/>
                  <a:gd name="f168" fmla="*/ f142 f73 1"/>
                  <a:gd name="f169" fmla="*/ f143 f72 1"/>
                  <a:gd name="f170" fmla="*/ f144 f73 1"/>
                  <a:gd name="f171" fmla="*/ f145 f72 1"/>
                  <a:gd name="f172" fmla="*/ f146 f73 1"/>
                  <a:gd name="f173" fmla="*/ f147 f72 1"/>
                  <a:gd name="f174" fmla="*/ f148 f73 1"/>
                  <a:gd name="f175" fmla="*/ f149 f72 1"/>
                  <a:gd name="f176" fmla="*/ f150 f73 1"/>
                </a:gdLst>
                <a:ahLst/>
                <a:cxnLst>
                  <a:cxn ang="3cd4">
                    <a:pos x="hc" y="t"/>
                  </a:cxn>
                  <a:cxn ang="0">
                    <a:pos x="r" y="vc"/>
                  </a:cxn>
                  <a:cxn ang="cd4">
                    <a:pos x="hc" y="b"/>
                  </a:cxn>
                  <a:cxn ang="cd2">
                    <a:pos x="l" y="vc"/>
                  </a:cxn>
                  <a:cxn ang="f128">
                    <a:pos x="f155" y="f156"/>
                  </a:cxn>
                  <a:cxn ang="f128">
                    <a:pos x="f157" y="f158"/>
                  </a:cxn>
                  <a:cxn ang="f128">
                    <a:pos x="f159" y="f160"/>
                  </a:cxn>
                  <a:cxn ang="f128">
                    <a:pos x="f161" y="f162"/>
                  </a:cxn>
                  <a:cxn ang="f128">
                    <a:pos x="f163" y="f164"/>
                  </a:cxn>
                  <a:cxn ang="f128">
                    <a:pos x="f165" y="f166"/>
                  </a:cxn>
                  <a:cxn ang="f128">
                    <a:pos x="f167" y="f168"/>
                  </a:cxn>
                  <a:cxn ang="f128">
                    <a:pos x="f169" y="f170"/>
                  </a:cxn>
                  <a:cxn ang="f128">
                    <a:pos x="f171" y="f172"/>
                  </a:cxn>
                  <a:cxn ang="f128">
                    <a:pos x="f173" y="f174"/>
                  </a:cxn>
                  <a:cxn ang="f128">
                    <a:pos x="f175" y="f176"/>
                  </a:cxn>
                  <a:cxn ang="f128">
                    <a:pos x="f155" y="f156"/>
                  </a:cxn>
                </a:cxnLst>
                <a:rect l="f151" t="f154" r="f152" b="f153"/>
                <a:pathLst>
                  <a:path w="178130" h="32809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5" y="f48"/>
                    </a:cubicBezTo>
                    <a:cubicBezTo>
                      <a:pt x="f49" y="f50"/>
                      <a:pt x="f51" y="f52"/>
                      <a:pt x="f53" y="f54"/>
                    </a:cubicBezTo>
                    <a:cubicBezTo>
                      <a:pt x="f55" y="f56"/>
                      <a:pt x="f57" y="f58"/>
                      <a:pt x="f59" y="f60"/>
                    </a:cubicBezTo>
                    <a:cubicBezTo>
                      <a:pt x="f61" y="f62"/>
                      <a:pt x="f63" y="f64"/>
                      <a:pt x="f65" y="f66"/>
                    </a:cubicBezTo>
                    <a:cubicBezTo>
                      <a:pt x="f67" y="f68"/>
                      <a:pt x="f69" y="f7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237"/>
              <p:cNvSpPr/>
              <p:nvPr/>
            </p:nvSpPr>
            <p:spPr>
              <a:xfrm rot="12101075">
                <a:off x="2840283" y="4467236"/>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238"/>
              <p:cNvSpPr/>
              <p:nvPr/>
            </p:nvSpPr>
            <p:spPr>
              <a:xfrm rot="12101075">
                <a:off x="2245595" y="4908480"/>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 name="Freeform: Shape 239"/>
              <p:cNvSpPr/>
              <p:nvPr/>
            </p:nvSpPr>
            <p:spPr>
              <a:xfrm rot="12101075">
                <a:off x="3070711" y="4361870"/>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 name="Freeform: Shape 240"/>
              <p:cNvSpPr/>
              <p:nvPr/>
            </p:nvSpPr>
            <p:spPr>
              <a:xfrm rot="12101075">
                <a:off x="2629001" y="460107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 name="Freeform: Shape 241"/>
              <p:cNvSpPr/>
              <p:nvPr/>
            </p:nvSpPr>
            <p:spPr>
              <a:xfrm rot="12101075">
                <a:off x="4025526" y="4130161"/>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1" name="Freeform: Shape 242"/>
              <p:cNvSpPr/>
              <p:nvPr/>
            </p:nvSpPr>
            <p:spPr>
              <a:xfrm rot="12101075">
                <a:off x="3297181" y="4273089"/>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2" name="Freeform: Shape 243"/>
              <p:cNvSpPr/>
              <p:nvPr/>
            </p:nvSpPr>
            <p:spPr>
              <a:xfrm rot="12101075">
                <a:off x="2432369" y="4746759"/>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3" name="Freeform: Shape 244"/>
              <p:cNvSpPr/>
              <p:nvPr/>
            </p:nvSpPr>
            <p:spPr>
              <a:xfrm rot="12101075">
                <a:off x="3771875" y="4158853"/>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4" name="Freeform: Shape 245"/>
              <p:cNvSpPr/>
              <p:nvPr/>
            </p:nvSpPr>
            <p:spPr>
              <a:xfrm rot="12101075">
                <a:off x="2074317" y="5090611"/>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5" name="Freeform: Shape 246"/>
              <p:cNvSpPr/>
              <p:nvPr/>
            </p:nvSpPr>
            <p:spPr>
              <a:xfrm rot="12101075">
                <a:off x="3525032" y="4205854"/>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6" name="Freeform: Shape 247"/>
              <p:cNvSpPr/>
              <p:nvPr/>
            </p:nvSpPr>
            <p:spPr>
              <a:xfrm rot="11231256">
                <a:off x="1627130" y="5627802"/>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7" name="Freeform: Shape 248"/>
              <p:cNvSpPr/>
              <p:nvPr/>
            </p:nvSpPr>
            <p:spPr>
              <a:xfrm rot="11231256">
                <a:off x="1925141" y="523544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8" name="Freeform: Shape 249"/>
              <p:cNvSpPr/>
              <p:nvPr/>
            </p:nvSpPr>
            <p:spPr>
              <a:xfrm rot="11231256">
                <a:off x="1769436" y="542506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9" name="Freeform: Shape 250"/>
              <p:cNvSpPr/>
              <p:nvPr/>
            </p:nvSpPr>
            <p:spPr>
              <a:xfrm rot="11231256">
                <a:off x="1505661" y="5847926"/>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0" name="Freeform: Shape 251"/>
              <p:cNvSpPr/>
              <p:nvPr/>
            </p:nvSpPr>
            <p:spPr>
              <a:xfrm rot="10462026">
                <a:off x="1202188" y="647270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1" name="Freeform: Shape 252"/>
              <p:cNvSpPr/>
              <p:nvPr/>
            </p:nvSpPr>
            <p:spPr>
              <a:xfrm rot="10462026">
                <a:off x="1409017" y="602514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2" name="Freeform: Shape 253"/>
              <p:cNvSpPr/>
              <p:nvPr/>
            </p:nvSpPr>
            <p:spPr>
              <a:xfrm rot="10462026">
                <a:off x="1297678" y="624398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3" name="Freeform: Shape 254"/>
              <p:cNvSpPr/>
              <p:nvPr/>
            </p:nvSpPr>
            <p:spPr>
              <a:xfrm rot="10462026">
                <a:off x="1126934" y="6715316"/>
                <a:ext cx="338510" cy="165040"/>
              </a:xfrm>
              <a:custGeom>
                <a:avLst/>
                <a:gdLst>
                  <a:gd name="f0" fmla="val 10800000"/>
                  <a:gd name="f1" fmla="val 5400000"/>
                  <a:gd name="f2" fmla="val 180"/>
                  <a:gd name="f3" fmla="val w"/>
                  <a:gd name="f4" fmla="val h"/>
                  <a:gd name="f5" fmla="val 0"/>
                  <a:gd name="f6" fmla="val 338509"/>
                  <a:gd name="f7" fmla="val 165036"/>
                  <a:gd name="f8" fmla="val 264049"/>
                  <a:gd name="f9" fmla="val 163272"/>
                  <a:gd name="f10" fmla="val 254196"/>
                  <a:gd name="f11" fmla="val 159559"/>
                  <a:gd name="f12" fmla="val 246571"/>
                  <a:gd name="f13" fmla="val 150052"/>
                  <a:gd name="f14" fmla="val 243203"/>
                  <a:gd name="f15" fmla="val 135397"/>
                  <a:gd name="f16" fmla="val 238450"/>
                  <a:gd name="f17" fmla="val 114402"/>
                  <a:gd name="f18" fmla="val 226568"/>
                  <a:gd name="f19" fmla="val 102519"/>
                  <a:gd name="f20" fmla="val 205969"/>
                  <a:gd name="f21" fmla="val 97369"/>
                  <a:gd name="f22" fmla="val 177449"/>
                  <a:gd name="f23" fmla="val 90239"/>
                  <a:gd name="f24" fmla="val 162793"/>
                  <a:gd name="f25" fmla="val 139818"/>
                  <a:gd name="f26" fmla="val 130643"/>
                  <a:gd name="f27" fmla="val 118428"/>
                  <a:gd name="f28" fmla="val 138565"/>
                  <a:gd name="f29" fmla="val 103771"/>
                  <a:gd name="f30" fmla="val 125494"/>
                  <a:gd name="f31" fmla="val 88719"/>
                  <a:gd name="f32" fmla="val 113610"/>
                  <a:gd name="f33" fmla="val 64557"/>
                  <a:gd name="f34" fmla="val 98558"/>
                  <a:gd name="f35" fmla="val 37621"/>
                  <a:gd name="f36" fmla="val 90240"/>
                  <a:gd name="f37" fmla="val 11477"/>
                  <a:gd name="f38" fmla="val 79940"/>
                  <a:gd name="f39" fmla="+- 0 0 803"/>
                  <a:gd name="f40" fmla="val 75187"/>
                  <a:gd name="f41" fmla="+- 0 0 2387"/>
                  <a:gd name="f42" fmla="val 70037"/>
                  <a:gd name="f43" fmla="val 2763"/>
                  <a:gd name="f44" fmla="val 58155"/>
                  <a:gd name="f45" fmla="val 26855"/>
                  <a:gd name="f46" fmla="val 209624"/>
                  <a:gd name="f47" fmla="val 18027"/>
                  <a:gd name="f48" fmla="val 210623"/>
                  <a:gd name="f49" fmla="val 22207"/>
                  <a:gd name="f50" fmla="val 217456"/>
                  <a:gd name="f51" fmla="val 30327"/>
                  <a:gd name="f52" fmla="val 227557"/>
                  <a:gd name="f53" fmla="val 36962"/>
                  <a:gd name="f54" fmla="val 237262"/>
                  <a:gd name="f55" fmla="val 42705"/>
                  <a:gd name="f56" fmla="val 254691"/>
                  <a:gd name="f57" fmla="val 53004"/>
                  <a:gd name="f58" fmla="val 269347"/>
                  <a:gd name="f59" fmla="val 48648"/>
                  <a:gd name="f60" fmla="val 284400"/>
                  <a:gd name="f61" fmla="val 36764"/>
                  <a:gd name="f62" fmla="val 301829"/>
                  <a:gd name="f63" fmla="val 22900"/>
                  <a:gd name="f64" fmla="val 328765"/>
                  <a:gd name="f65" fmla="val 32407"/>
                  <a:gd name="f66" fmla="val 335498"/>
                  <a:gd name="f67" fmla="val 52608"/>
                  <a:gd name="f68" fmla="val 345798"/>
                  <a:gd name="f69" fmla="val 87466"/>
                  <a:gd name="f70" fmla="val 135793"/>
                  <a:gd name="f71" fmla="val 298263"/>
                  <a:gd name="f72" fmla="val 156390"/>
                  <a:gd name="f73" fmla="val 285984"/>
                  <a:gd name="f74" fmla="val 164906"/>
                  <a:gd name="f75" fmla="val 273903"/>
                  <a:gd name="f76" fmla="val 166986"/>
                  <a:gd name="f77" fmla="+- 0 0 -90"/>
                  <a:gd name="f78" fmla="*/ f3 1 338509"/>
                  <a:gd name="f79" fmla="*/ f4 1 165036"/>
                  <a:gd name="f80" fmla="+- f7 0 f5"/>
                  <a:gd name="f81" fmla="+- f6 0 f5"/>
                  <a:gd name="f82" fmla="*/ f77 f0 1"/>
                  <a:gd name="f83" fmla="*/ f81 1 338509"/>
                  <a:gd name="f84" fmla="*/ f80 1 165036"/>
                  <a:gd name="f85" fmla="*/ 264049 f81 1"/>
                  <a:gd name="f86" fmla="*/ 163272 f80 1"/>
                  <a:gd name="f87" fmla="*/ 243203 f81 1"/>
                  <a:gd name="f88" fmla="*/ 135397 f80 1"/>
                  <a:gd name="f89" fmla="*/ 205969 f81 1"/>
                  <a:gd name="f90" fmla="*/ 97369 f80 1"/>
                  <a:gd name="f91" fmla="*/ 139818 f81 1"/>
                  <a:gd name="f92" fmla="*/ 130643 f80 1"/>
                  <a:gd name="f93" fmla="*/ 88719 f81 1"/>
                  <a:gd name="f94" fmla="*/ 113610 f80 1"/>
                  <a:gd name="f95" fmla="*/ 11477 f81 1"/>
                  <a:gd name="f96" fmla="*/ 79940 f80 1"/>
                  <a:gd name="f97" fmla="*/ 2763 f81 1"/>
                  <a:gd name="f98" fmla="*/ 58155 f80 1"/>
                  <a:gd name="f99" fmla="*/ 26855 f81 1"/>
                  <a:gd name="f100" fmla="*/ 0 f80 1"/>
                  <a:gd name="f101" fmla="*/ 209624 f81 1"/>
                  <a:gd name="f102" fmla="*/ 18027 f80 1"/>
                  <a:gd name="f103" fmla="*/ 210623 f81 1"/>
                  <a:gd name="f104" fmla="*/ 22207 f80 1"/>
                  <a:gd name="f105" fmla="*/ 237262 f81 1"/>
                  <a:gd name="f106" fmla="*/ 42705 f80 1"/>
                  <a:gd name="f107" fmla="*/ 284400 f81 1"/>
                  <a:gd name="f108" fmla="*/ 36764 f80 1"/>
                  <a:gd name="f109" fmla="*/ 335498 f81 1"/>
                  <a:gd name="f110" fmla="*/ 52608 f80 1"/>
                  <a:gd name="f111" fmla="*/ 298263 f81 1"/>
                  <a:gd name="f112" fmla="*/ 156390 f80 1"/>
                  <a:gd name="f113" fmla="*/ f82 1 f2"/>
                  <a:gd name="f114" fmla="*/ f85 1 338509"/>
                  <a:gd name="f115" fmla="*/ f86 1 165036"/>
                  <a:gd name="f116" fmla="*/ f87 1 338509"/>
                  <a:gd name="f117" fmla="*/ f88 1 165036"/>
                  <a:gd name="f118" fmla="*/ f89 1 338509"/>
                  <a:gd name="f119" fmla="*/ f90 1 165036"/>
                  <a:gd name="f120" fmla="*/ f91 1 338509"/>
                  <a:gd name="f121" fmla="*/ f92 1 165036"/>
                  <a:gd name="f122" fmla="*/ f93 1 338509"/>
                  <a:gd name="f123" fmla="*/ f94 1 165036"/>
                  <a:gd name="f124" fmla="*/ f95 1 338509"/>
                  <a:gd name="f125" fmla="*/ f96 1 165036"/>
                  <a:gd name="f126" fmla="*/ f97 1 338509"/>
                  <a:gd name="f127" fmla="*/ f98 1 165036"/>
                  <a:gd name="f128" fmla="*/ f99 1 338509"/>
                  <a:gd name="f129" fmla="*/ f100 1 165036"/>
                  <a:gd name="f130" fmla="*/ f101 1 338509"/>
                  <a:gd name="f131" fmla="*/ f102 1 165036"/>
                  <a:gd name="f132" fmla="*/ f103 1 338509"/>
                  <a:gd name="f133" fmla="*/ f104 1 165036"/>
                  <a:gd name="f134" fmla="*/ f105 1 338509"/>
                  <a:gd name="f135" fmla="*/ f106 1 165036"/>
                  <a:gd name="f136" fmla="*/ f107 1 338509"/>
                  <a:gd name="f137" fmla="*/ f108 1 165036"/>
                  <a:gd name="f138" fmla="*/ f109 1 338509"/>
                  <a:gd name="f139" fmla="*/ f110 1 165036"/>
                  <a:gd name="f140" fmla="*/ f111 1 338509"/>
                  <a:gd name="f141" fmla="*/ f112 1 165036"/>
                  <a:gd name="f142" fmla="*/ f5 1 f83"/>
                  <a:gd name="f143" fmla="*/ f6 1 f83"/>
                  <a:gd name="f144" fmla="*/ f5 1 f84"/>
                  <a:gd name="f145" fmla="*/ f7 1 f84"/>
                  <a:gd name="f146" fmla="+- f113 0 f1"/>
                  <a:gd name="f147" fmla="*/ f114 1 f83"/>
                  <a:gd name="f148" fmla="*/ f115 1 f84"/>
                  <a:gd name="f149" fmla="*/ f116 1 f83"/>
                  <a:gd name="f150" fmla="*/ f117 1 f84"/>
                  <a:gd name="f151" fmla="*/ f118 1 f83"/>
                  <a:gd name="f152" fmla="*/ f119 1 f84"/>
                  <a:gd name="f153" fmla="*/ f120 1 f83"/>
                  <a:gd name="f154" fmla="*/ f121 1 f84"/>
                  <a:gd name="f155" fmla="*/ f122 1 f83"/>
                  <a:gd name="f156" fmla="*/ f123 1 f84"/>
                  <a:gd name="f157" fmla="*/ f124 1 f83"/>
                  <a:gd name="f158" fmla="*/ f125 1 f84"/>
                  <a:gd name="f159" fmla="*/ f126 1 f83"/>
                  <a:gd name="f160" fmla="*/ f127 1 f84"/>
                  <a:gd name="f161" fmla="*/ f128 1 f83"/>
                  <a:gd name="f162" fmla="*/ f129 1 f84"/>
                  <a:gd name="f163" fmla="*/ f130 1 f83"/>
                  <a:gd name="f164" fmla="*/ f131 1 f84"/>
                  <a:gd name="f165" fmla="*/ f132 1 f83"/>
                  <a:gd name="f166" fmla="*/ f133 1 f84"/>
                  <a:gd name="f167" fmla="*/ f134 1 f83"/>
                  <a:gd name="f168" fmla="*/ f135 1 f84"/>
                  <a:gd name="f169" fmla="*/ f136 1 f83"/>
                  <a:gd name="f170" fmla="*/ f137 1 f84"/>
                  <a:gd name="f171" fmla="*/ f138 1 f83"/>
                  <a:gd name="f172" fmla="*/ f139 1 f84"/>
                  <a:gd name="f173" fmla="*/ f140 1 f83"/>
                  <a:gd name="f174" fmla="*/ f141 1 f84"/>
                  <a:gd name="f175" fmla="*/ f142 f78 1"/>
                  <a:gd name="f176" fmla="*/ f143 f78 1"/>
                  <a:gd name="f177" fmla="*/ f145 f79 1"/>
                  <a:gd name="f178" fmla="*/ f144 f79 1"/>
                  <a:gd name="f179" fmla="*/ f147 f78 1"/>
                  <a:gd name="f180" fmla="*/ f148 f79 1"/>
                  <a:gd name="f181" fmla="*/ f149 f78 1"/>
                  <a:gd name="f182" fmla="*/ f150 f79 1"/>
                  <a:gd name="f183" fmla="*/ f151 f78 1"/>
                  <a:gd name="f184" fmla="*/ f152 f79 1"/>
                  <a:gd name="f185" fmla="*/ f153 f78 1"/>
                  <a:gd name="f186" fmla="*/ f154 f79 1"/>
                  <a:gd name="f187" fmla="*/ f155 f78 1"/>
                  <a:gd name="f188" fmla="*/ f156 f79 1"/>
                  <a:gd name="f189" fmla="*/ f157 f78 1"/>
                  <a:gd name="f190" fmla="*/ f158 f79 1"/>
                  <a:gd name="f191" fmla="*/ f159 f78 1"/>
                  <a:gd name="f192" fmla="*/ f160 f79 1"/>
                  <a:gd name="f193" fmla="*/ f161 f78 1"/>
                  <a:gd name="f194" fmla="*/ f162 f79 1"/>
                  <a:gd name="f195" fmla="*/ f163 f78 1"/>
                  <a:gd name="f196" fmla="*/ f164 f79 1"/>
                  <a:gd name="f197" fmla="*/ f165 f78 1"/>
                  <a:gd name="f198" fmla="*/ f166 f79 1"/>
                  <a:gd name="f199" fmla="*/ f167 f78 1"/>
                  <a:gd name="f200" fmla="*/ f168 f79 1"/>
                  <a:gd name="f201" fmla="*/ f169 f78 1"/>
                  <a:gd name="f202" fmla="*/ f170 f79 1"/>
                  <a:gd name="f203" fmla="*/ f171 f78 1"/>
                  <a:gd name="f204" fmla="*/ f172 f79 1"/>
                  <a:gd name="f205" fmla="*/ f173 f78 1"/>
                  <a:gd name="f206" fmla="*/ f174 f79 1"/>
                </a:gdLst>
                <a:ahLst/>
                <a:cxnLst>
                  <a:cxn ang="3cd4">
                    <a:pos x="hc" y="t"/>
                  </a:cxn>
                  <a:cxn ang="0">
                    <a:pos x="r" y="vc"/>
                  </a:cxn>
                  <a:cxn ang="cd4">
                    <a:pos x="hc" y="b"/>
                  </a:cxn>
                  <a:cxn ang="cd2">
                    <a:pos x="l" y="vc"/>
                  </a:cxn>
                  <a:cxn ang="f146">
                    <a:pos x="f179" y="f180"/>
                  </a:cxn>
                  <a:cxn ang="f146">
                    <a:pos x="f181" y="f182"/>
                  </a:cxn>
                  <a:cxn ang="f146">
                    <a:pos x="f183" y="f184"/>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179" y="f180"/>
                  </a:cxn>
                </a:cxnLst>
                <a:rect l="f175" t="f178" r="f176" b="f177"/>
                <a:pathLst>
                  <a:path w="338509" h="165036">
                    <a:moveTo>
                      <a:pt x="f8" y="f9"/>
                    </a:moveTo>
                    <a:cubicBezTo>
                      <a:pt x="f10" y="f11"/>
                      <a:pt x="f12" y="f13"/>
                      <a:pt x="f14" y="f15"/>
                    </a:cubicBezTo>
                    <a:cubicBezTo>
                      <a:pt x="f16" y="f17"/>
                      <a:pt x="f18" y="f19"/>
                      <a:pt x="f20" y="f21"/>
                    </a:cubicBezTo>
                    <a:cubicBezTo>
                      <a:pt x="f22" y="f23"/>
                      <a:pt x="f24" y="f21"/>
                      <a:pt x="f25" y="f26"/>
                    </a:cubicBezTo>
                    <a:cubicBezTo>
                      <a:pt x="f27" y="f28"/>
                      <a:pt x="f29" y="f30"/>
                      <a:pt x="f31" y="f32"/>
                    </a:cubicBezTo>
                    <a:cubicBezTo>
                      <a:pt x="f33" y="f34"/>
                      <a:pt x="f35" y="f36"/>
                      <a:pt x="f37" y="f38"/>
                    </a:cubicBezTo>
                    <a:cubicBezTo>
                      <a:pt x="f39" y="f40"/>
                      <a:pt x="f41" y="f42"/>
                      <a:pt x="f43" y="f44"/>
                    </a:cubicBezTo>
                    <a:lnTo>
                      <a:pt x="f45" y="f5"/>
                    </a:lnTo>
                    <a:lnTo>
                      <a:pt x="f46" y="f47"/>
                    </a:lnTo>
                    <a:lnTo>
                      <a:pt x="f48" y="f49"/>
                    </a:lnTo>
                    <a:cubicBezTo>
                      <a:pt x="f50" y="f51"/>
                      <a:pt x="f52" y="f53"/>
                      <a:pt x="f54" y="f55"/>
                    </a:cubicBezTo>
                    <a:cubicBezTo>
                      <a:pt x="f56" y="f57"/>
                      <a:pt x="f58" y="f59"/>
                      <a:pt x="f60" y="f61"/>
                    </a:cubicBezTo>
                    <a:cubicBezTo>
                      <a:pt x="f62" y="f63"/>
                      <a:pt x="f64" y="f65"/>
                      <a:pt x="f66" y="f67"/>
                    </a:cubicBezTo>
                    <a:cubicBezTo>
                      <a:pt x="f68" y="f69"/>
                      <a:pt x="f64" y="f70"/>
                      <a:pt x="f71" y="f72"/>
                    </a:cubicBezTo>
                    <a:cubicBezTo>
                      <a:pt x="f73" y="f74"/>
                      <a:pt x="f75" y="f7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24" name="Group 154"/>
            <p:cNvGrpSpPr/>
            <p:nvPr/>
          </p:nvGrpSpPr>
          <p:grpSpPr>
            <a:xfrm>
              <a:off x="5435534" y="4295520"/>
              <a:ext cx="6585057" cy="2766720"/>
              <a:chOff x="5435534" y="4295520"/>
              <a:chExt cx="6585057" cy="2766720"/>
            </a:xfrm>
          </p:grpSpPr>
          <p:sp>
            <p:nvSpPr>
              <p:cNvPr id="25" name="Freeform: Shape 179"/>
              <p:cNvSpPr/>
              <p:nvPr/>
            </p:nvSpPr>
            <p:spPr>
              <a:xfrm rot="12101075">
                <a:off x="8816555" y="55690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6" name="Freeform: Shape 180"/>
              <p:cNvSpPr/>
              <p:nvPr/>
            </p:nvSpPr>
            <p:spPr>
              <a:xfrm rot="12101075">
                <a:off x="8859258" y="57577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7" name="Freeform: Shape 181"/>
              <p:cNvSpPr/>
              <p:nvPr/>
            </p:nvSpPr>
            <p:spPr>
              <a:xfrm rot="12101075">
                <a:off x="8615579" y="54891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8" name="Freeform: Shape 182"/>
              <p:cNvSpPr/>
              <p:nvPr/>
            </p:nvSpPr>
            <p:spPr>
              <a:xfrm rot="12101075">
                <a:off x="8658291" y="567783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9" name="Freeform: Shape 183"/>
              <p:cNvSpPr/>
              <p:nvPr/>
            </p:nvSpPr>
            <p:spPr>
              <a:xfrm rot="12101075">
                <a:off x="8413432" y="541217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0" name="Freeform: Shape 184"/>
              <p:cNvSpPr/>
              <p:nvPr/>
            </p:nvSpPr>
            <p:spPr>
              <a:xfrm rot="12101075">
                <a:off x="8455998" y="560123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1" name="Freeform: Shape 185"/>
              <p:cNvSpPr/>
              <p:nvPr/>
            </p:nvSpPr>
            <p:spPr>
              <a:xfrm rot="12101075">
                <a:off x="8212465" y="533227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2" name="Freeform: Shape 186"/>
              <p:cNvSpPr/>
              <p:nvPr/>
            </p:nvSpPr>
            <p:spPr>
              <a:xfrm rot="12101075">
                <a:off x="8255397" y="552147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3" name="Freeform: Shape 187"/>
              <p:cNvSpPr/>
              <p:nvPr/>
            </p:nvSpPr>
            <p:spPr>
              <a:xfrm rot="12101075">
                <a:off x="8011855" y="5252494"/>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4" name="Freeform: Shape 188"/>
              <p:cNvSpPr/>
              <p:nvPr/>
            </p:nvSpPr>
            <p:spPr>
              <a:xfrm rot="12101075">
                <a:off x="8054421" y="54415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5" name="Freeform: Shape 189"/>
              <p:cNvSpPr/>
              <p:nvPr/>
            </p:nvSpPr>
            <p:spPr>
              <a:xfrm rot="12101075">
                <a:off x="7812059" y="516963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6" name="Freeform: Shape 190"/>
              <p:cNvSpPr/>
              <p:nvPr/>
            </p:nvSpPr>
            <p:spPr>
              <a:xfrm rot="12101075">
                <a:off x="7854771" y="53583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7" name="Freeform: Shape 191"/>
              <p:cNvSpPr/>
              <p:nvPr/>
            </p:nvSpPr>
            <p:spPr>
              <a:xfrm rot="12101075">
                <a:off x="7609912" y="509266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8" name="Freeform: Shape 192"/>
              <p:cNvSpPr/>
              <p:nvPr/>
            </p:nvSpPr>
            <p:spPr>
              <a:xfrm rot="12101075">
                <a:off x="7652478" y="52817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9" name="Freeform: Shape 193"/>
              <p:cNvSpPr/>
              <p:nvPr/>
            </p:nvSpPr>
            <p:spPr>
              <a:xfrm rot="12101075">
                <a:off x="7408936" y="501275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0" name="Freeform: Shape 194"/>
              <p:cNvSpPr/>
              <p:nvPr/>
            </p:nvSpPr>
            <p:spPr>
              <a:xfrm rot="12101075">
                <a:off x="7451502" y="52018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1" name="Freeform: Shape 195"/>
              <p:cNvSpPr/>
              <p:nvPr/>
            </p:nvSpPr>
            <p:spPr>
              <a:xfrm rot="12101075">
                <a:off x="7207970" y="49328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2" name="Freeform: Shape 196"/>
              <p:cNvSpPr/>
              <p:nvPr/>
            </p:nvSpPr>
            <p:spPr>
              <a:xfrm rot="12101075">
                <a:off x="7250901" y="512204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3" name="Freeform: Shape 197"/>
              <p:cNvSpPr/>
              <p:nvPr/>
            </p:nvSpPr>
            <p:spPr>
              <a:xfrm rot="12101075">
                <a:off x="7006994" y="48529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4" name="Freeform: Shape 198"/>
              <p:cNvSpPr/>
              <p:nvPr/>
            </p:nvSpPr>
            <p:spPr>
              <a:xfrm rot="12101075">
                <a:off x="7049925" y="50421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5" name="Freeform: Shape 199"/>
              <p:cNvSpPr/>
              <p:nvPr/>
            </p:nvSpPr>
            <p:spPr>
              <a:xfrm rot="12101075">
                <a:off x="6806392" y="477315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6" name="Freeform: Shape 200"/>
              <p:cNvSpPr/>
              <p:nvPr/>
            </p:nvSpPr>
            <p:spPr>
              <a:xfrm rot="12101075">
                <a:off x="6848958" y="49622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7" name="Freeform: Shape 201"/>
              <p:cNvSpPr/>
              <p:nvPr/>
            </p:nvSpPr>
            <p:spPr>
              <a:xfrm rot="12101075">
                <a:off x="6605417" y="46932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8" name="Freeform: Shape 202"/>
              <p:cNvSpPr/>
              <p:nvPr/>
            </p:nvSpPr>
            <p:spPr>
              <a:xfrm rot="12101075">
                <a:off x="6647982" y="488229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9" name="Freeform: Shape 203"/>
              <p:cNvSpPr/>
              <p:nvPr/>
            </p:nvSpPr>
            <p:spPr>
              <a:xfrm rot="12101075">
                <a:off x="6404450" y="4613350"/>
                <a:ext cx="185385" cy="324474"/>
              </a:xfrm>
              <a:custGeom>
                <a:avLst/>
                <a:gdLst>
                  <a:gd name="f0" fmla="val 10800000"/>
                  <a:gd name="f1" fmla="val 5400000"/>
                  <a:gd name="f2" fmla="val 180"/>
                  <a:gd name="f3" fmla="val w"/>
                  <a:gd name="f4" fmla="val h"/>
                  <a:gd name="f5" fmla="val 0"/>
                  <a:gd name="f6" fmla="val 178755"/>
                  <a:gd name="f7" fmla="val 312881"/>
                  <a:gd name="f8" fmla="val 184057"/>
                  <a:gd name="f9" fmla="val 180237"/>
                  <a:gd name="f10" fmla="val 177182"/>
                  <a:gd name="f11" fmla="val 178373"/>
                  <a:gd name="f12" fmla="val 174126"/>
                  <a:gd name="f13" fmla="val 177227"/>
                  <a:gd name="f14" fmla="val 166105"/>
                  <a:gd name="f15" fmla="val 173026"/>
                  <a:gd name="f16" fmla="val 161904"/>
                  <a:gd name="f17" fmla="val 159657"/>
                  <a:gd name="f18" fmla="val 162286"/>
                  <a:gd name="f19" fmla="val 129865"/>
                  <a:gd name="f20" fmla="val 163050"/>
                  <a:gd name="f21" fmla="val 123372"/>
                  <a:gd name="f22" fmla="val 138222"/>
                  <a:gd name="f23" fmla="val 117642"/>
                  <a:gd name="f24" fmla="val 116451"/>
                  <a:gd name="f25" fmla="val 113059"/>
                  <a:gd name="f26" fmla="val 98499"/>
                  <a:gd name="f27" fmla="val 119934"/>
                  <a:gd name="f28" fmla="val 82457"/>
                  <a:gd name="f29" fmla="val 137504"/>
                  <a:gd name="f30" fmla="val 72144"/>
                  <a:gd name="f31" fmla="val 160421"/>
                  <a:gd name="f32" fmla="val 58776"/>
                  <a:gd name="f33" fmla="val 162331"/>
                  <a:gd name="f34" fmla="val 36240"/>
                  <a:gd name="f35" fmla="val 142851"/>
                  <a:gd name="f36" fmla="val 18289"/>
                  <a:gd name="f37" fmla="val 117260"/>
                  <a:gd name="f38" fmla="+- 0 0 5774"/>
                  <a:gd name="f39" fmla="val 58821"/>
                  <a:gd name="f40" fmla="+- 0 0 6156"/>
                  <a:gd name="f41" fmla="val 32466"/>
                  <a:gd name="f42" fmla="val 17525"/>
                  <a:gd name="f43" fmla="val 14132"/>
                  <a:gd name="f44" fmla="val 33949"/>
                  <a:gd name="f45" fmla="val 15660"/>
                  <a:gd name="f46" fmla="val 60304"/>
                  <a:gd name="f47" fmla="val 37050"/>
                  <a:gd name="f48" fmla="val 58439"/>
                  <a:gd name="f49" fmla="val 83603"/>
                  <a:gd name="f50" fmla="val 61113"/>
                  <a:gd name="f51" fmla="val 101937"/>
                  <a:gd name="f52" fmla="val 56147"/>
                  <a:gd name="f53" fmla="val 121417"/>
                  <a:gd name="f54" fmla="val 51182"/>
                  <a:gd name="f55" fmla="val 140896"/>
                  <a:gd name="f56" fmla="val 43161"/>
                  <a:gd name="f57" fmla="val 17952"/>
                  <a:gd name="f58" fmla="val 3438"/>
                  <a:gd name="f59" fmla="val 162668"/>
                  <a:gd name="f60" fmla="val 764"/>
                  <a:gd name="f61" fmla="val 168397"/>
                  <a:gd name="f62" fmla="val 382"/>
                  <a:gd name="f63" fmla="val 178710"/>
                  <a:gd name="f64" fmla="val 181765"/>
                  <a:gd name="f65" fmla="val 183675"/>
                  <a:gd name="f66" fmla="val 226072"/>
                  <a:gd name="f67" fmla="val 268087"/>
                  <a:gd name="f68" fmla="val 310484"/>
                  <a:gd name="f69" fmla="val 59203"/>
                  <a:gd name="f70" fmla="val 314304"/>
                  <a:gd name="f71" fmla="val 118788"/>
                  <a:gd name="f72" fmla="val 312776"/>
                  <a:gd name="f73" fmla="val 177991"/>
                  <a:gd name="f74" fmla="val 311248"/>
                  <a:gd name="f75" fmla="val 268469"/>
                  <a:gd name="f76" fmla="val 226454"/>
                  <a:gd name="f77" fmla="+- 0 0 -90"/>
                  <a:gd name="f78" fmla="*/ f3 1 178755"/>
                  <a:gd name="f79" fmla="*/ f4 1 312881"/>
                  <a:gd name="f80" fmla="+- f7 0 f5"/>
                  <a:gd name="f81" fmla="+- f6 0 f5"/>
                  <a:gd name="f82" fmla="*/ f77 f0 1"/>
                  <a:gd name="f83" fmla="*/ f81 1 178755"/>
                  <a:gd name="f84" fmla="*/ f80 1 312881"/>
                  <a:gd name="f85" fmla="*/ 178755 f81 1"/>
                  <a:gd name="f86" fmla="*/ 184057 f80 1"/>
                  <a:gd name="f87" fmla="*/ 178373 f81 1"/>
                  <a:gd name="f88" fmla="*/ 174126 f80 1"/>
                  <a:gd name="f89" fmla="*/ 159657 f81 1"/>
                  <a:gd name="f90" fmla="*/ 162286 f80 1"/>
                  <a:gd name="f91" fmla="*/ 117642 f81 1"/>
                  <a:gd name="f92" fmla="*/ 116451 f80 1"/>
                  <a:gd name="f93" fmla="*/ 137504 f81 1"/>
                  <a:gd name="f94" fmla="*/ 72144 f80 1"/>
                  <a:gd name="f95" fmla="*/ 142851 f81 1"/>
                  <a:gd name="f96" fmla="*/ 18289 f80 1"/>
                  <a:gd name="f97" fmla="*/ 32466 f81 1"/>
                  <a:gd name="f98" fmla="*/ 17525 f80 1"/>
                  <a:gd name="f99" fmla="*/ 37050 f81 1"/>
                  <a:gd name="f100" fmla="*/ 56147 f81 1"/>
                  <a:gd name="f101" fmla="*/ 121417 f80 1"/>
                  <a:gd name="f102" fmla="*/ 17952 f81 1"/>
                  <a:gd name="f103" fmla="*/ 382 f81 1"/>
                  <a:gd name="f104" fmla="*/ 178710 f80 1"/>
                  <a:gd name="f105" fmla="*/ 183675 f80 1"/>
                  <a:gd name="f106" fmla="*/ 0 f81 1"/>
                  <a:gd name="f107" fmla="*/ 310484 f80 1"/>
                  <a:gd name="f108" fmla="*/ 177991 f81 1"/>
                  <a:gd name="f109" fmla="*/ 311248 f80 1"/>
                  <a:gd name="f110" fmla="*/ f82 1 f2"/>
                  <a:gd name="f111" fmla="*/ f85 1 178755"/>
                  <a:gd name="f112" fmla="*/ f86 1 312881"/>
                  <a:gd name="f113" fmla="*/ f87 1 178755"/>
                  <a:gd name="f114" fmla="*/ f88 1 312881"/>
                  <a:gd name="f115" fmla="*/ f89 1 178755"/>
                  <a:gd name="f116" fmla="*/ f90 1 312881"/>
                  <a:gd name="f117" fmla="*/ f91 1 178755"/>
                  <a:gd name="f118" fmla="*/ f92 1 312881"/>
                  <a:gd name="f119" fmla="*/ f93 1 178755"/>
                  <a:gd name="f120" fmla="*/ f94 1 312881"/>
                  <a:gd name="f121" fmla="*/ f95 1 178755"/>
                  <a:gd name="f122" fmla="*/ f96 1 312881"/>
                  <a:gd name="f123" fmla="*/ f97 1 178755"/>
                  <a:gd name="f124" fmla="*/ f98 1 312881"/>
                  <a:gd name="f125" fmla="*/ f99 1 178755"/>
                  <a:gd name="f126" fmla="*/ f100 1 178755"/>
                  <a:gd name="f127" fmla="*/ f101 1 312881"/>
                  <a:gd name="f128" fmla="*/ f102 1 178755"/>
                  <a:gd name="f129" fmla="*/ f103 1 178755"/>
                  <a:gd name="f130" fmla="*/ f104 1 312881"/>
                  <a:gd name="f131" fmla="*/ f105 1 312881"/>
                  <a:gd name="f132" fmla="*/ f106 1 178755"/>
                  <a:gd name="f133" fmla="*/ f107 1 312881"/>
                  <a:gd name="f134" fmla="*/ f108 1 178755"/>
                  <a:gd name="f135" fmla="*/ f109 1 312881"/>
                  <a:gd name="f136" fmla="*/ f5 1 f83"/>
                  <a:gd name="f137" fmla="*/ f6 1 f83"/>
                  <a:gd name="f138" fmla="*/ f5 1 f84"/>
                  <a:gd name="f139" fmla="*/ f7 1 f84"/>
                  <a:gd name="f140" fmla="+- f110 0 f1"/>
                  <a:gd name="f141" fmla="*/ f111 1 f83"/>
                  <a:gd name="f142" fmla="*/ f112 1 f84"/>
                  <a:gd name="f143" fmla="*/ f113 1 f83"/>
                  <a:gd name="f144" fmla="*/ f114 1 f84"/>
                  <a:gd name="f145" fmla="*/ f115 1 f83"/>
                  <a:gd name="f146" fmla="*/ f116 1 f84"/>
                  <a:gd name="f147" fmla="*/ f117 1 f83"/>
                  <a:gd name="f148" fmla="*/ f118 1 f84"/>
                  <a:gd name="f149" fmla="*/ f119 1 f83"/>
                  <a:gd name="f150" fmla="*/ f120 1 f84"/>
                  <a:gd name="f151" fmla="*/ f121 1 f83"/>
                  <a:gd name="f152" fmla="*/ f122 1 f84"/>
                  <a:gd name="f153" fmla="*/ f123 1 f83"/>
                  <a:gd name="f154" fmla="*/ f124 1 f84"/>
                  <a:gd name="f155" fmla="*/ f125 1 f83"/>
                  <a:gd name="f156" fmla="*/ f126 1 f83"/>
                  <a:gd name="f157" fmla="*/ f127 1 f84"/>
                  <a:gd name="f158" fmla="*/ f128 1 f83"/>
                  <a:gd name="f159" fmla="*/ f129 1 f83"/>
                  <a:gd name="f160" fmla="*/ f130 1 f84"/>
                  <a:gd name="f161" fmla="*/ f131 1 f84"/>
                  <a:gd name="f162" fmla="*/ f132 1 f83"/>
                  <a:gd name="f163" fmla="*/ f133 1 f84"/>
                  <a:gd name="f164" fmla="*/ f134 1 f83"/>
                  <a:gd name="f165" fmla="*/ f135 1 f84"/>
                  <a:gd name="f166" fmla="*/ f136 f78 1"/>
                  <a:gd name="f167" fmla="*/ f137 f78 1"/>
                  <a:gd name="f168" fmla="*/ f139 f79 1"/>
                  <a:gd name="f169" fmla="*/ f138 f79 1"/>
                  <a:gd name="f170" fmla="*/ f141 f78 1"/>
                  <a:gd name="f171" fmla="*/ f142 f79 1"/>
                  <a:gd name="f172" fmla="*/ f143 f78 1"/>
                  <a:gd name="f173" fmla="*/ f144 f79 1"/>
                  <a:gd name="f174" fmla="*/ f145 f78 1"/>
                  <a:gd name="f175" fmla="*/ f146 f79 1"/>
                  <a:gd name="f176" fmla="*/ f147 f78 1"/>
                  <a:gd name="f177" fmla="*/ f148 f79 1"/>
                  <a:gd name="f178" fmla="*/ f149 f78 1"/>
                  <a:gd name="f179" fmla="*/ f150 f79 1"/>
                  <a:gd name="f180" fmla="*/ f151 f78 1"/>
                  <a:gd name="f181" fmla="*/ f152 f79 1"/>
                  <a:gd name="f182" fmla="*/ f153 f78 1"/>
                  <a:gd name="f183" fmla="*/ f154 f79 1"/>
                  <a:gd name="f184" fmla="*/ f155 f78 1"/>
                  <a:gd name="f185" fmla="*/ f156 f78 1"/>
                  <a:gd name="f186" fmla="*/ f157 f79 1"/>
                  <a:gd name="f187" fmla="*/ f158 f78 1"/>
                  <a:gd name="f188" fmla="*/ f159 f78 1"/>
                  <a:gd name="f189" fmla="*/ f160 f79 1"/>
                  <a:gd name="f190" fmla="*/ f161 f79 1"/>
                  <a:gd name="f191" fmla="*/ f162 f78 1"/>
                  <a:gd name="f192" fmla="*/ f163 f79 1"/>
                  <a:gd name="f193" fmla="*/ f164 f78 1"/>
                  <a:gd name="f194" fmla="*/ f165 f79 1"/>
                </a:gdLst>
                <a:ahLst/>
                <a:cxnLst>
                  <a:cxn ang="3cd4">
                    <a:pos x="hc" y="t"/>
                  </a:cxn>
                  <a:cxn ang="0">
                    <a:pos x="r" y="vc"/>
                  </a:cxn>
                  <a:cxn ang="cd4">
                    <a:pos x="hc" y="b"/>
                  </a:cxn>
                  <a:cxn ang="cd2">
                    <a:pos x="l" y="vc"/>
                  </a:cxn>
                  <a:cxn ang="f140">
                    <a:pos x="f170" y="f171"/>
                  </a:cxn>
                  <a:cxn ang="f140">
                    <a:pos x="f172" y="f173"/>
                  </a:cxn>
                  <a:cxn ang="f140">
                    <a:pos x="f174" y="f175"/>
                  </a:cxn>
                  <a:cxn ang="f140">
                    <a:pos x="f176" y="f177"/>
                  </a:cxn>
                  <a:cxn ang="f140">
                    <a:pos x="f178" y="f179"/>
                  </a:cxn>
                  <a:cxn ang="f140">
                    <a:pos x="f180" y="f181"/>
                  </a:cxn>
                  <a:cxn ang="f140">
                    <a:pos x="f182" y="f183"/>
                  </a:cxn>
                  <a:cxn ang="f140">
                    <a:pos x="f184" y="f179"/>
                  </a:cxn>
                  <a:cxn ang="f140">
                    <a:pos x="f185" y="f186"/>
                  </a:cxn>
                  <a:cxn ang="f140">
                    <a:pos x="f187" y="f175"/>
                  </a:cxn>
                  <a:cxn ang="f140">
                    <a:pos x="f188" y="f189"/>
                  </a:cxn>
                  <a:cxn ang="f140">
                    <a:pos x="f188" y="f190"/>
                  </a:cxn>
                  <a:cxn ang="f140">
                    <a:pos x="f191" y="f192"/>
                  </a:cxn>
                  <a:cxn ang="f140">
                    <a:pos x="f193" y="f194"/>
                  </a:cxn>
                  <a:cxn ang="f140">
                    <a:pos x="f170" y="f171"/>
                  </a:cxn>
                </a:cxnLst>
                <a:rect l="f166" t="f169" r="f167" b="f168"/>
                <a:pathLst>
                  <a:path w="178755" h="312881">
                    <a:moveTo>
                      <a:pt x="f6" y="f8"/>
                    </a:moveTo>
                    <a:cubicBezTo>
                      <a:pt x="f6" y="f9"/>
                      <a:pt x="f6"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30"/>
                    </a:cubicBezTo>
                    <a:cubicBezTo>
                      <a:pt x="f48" y="f49"/>
                      <a:pt x="f50" y="f51"/>
                      <a:pt x="f52" y="f53"/>
                    </a:cubicBezTo>
                    <a:cubicBezTo>
                      <a:pt x="f54" y="f55"/>
                      <a:pt x="f56" y="f16"/>
                      <a:pt x="f57" y="f18"/>
                    </a:cubicBezTo>
                    <a:cubicBezTo>
                      <a:pt x="f58" y="f59"/>
                      <a:pt x="f60" y="f61"/>
                      <a:pt x="f62" y="f63"/>
                    </a:cubicBezTo>
                    <a:cubicBezTo>
                      <a:pt x="f62" y="f9"/>
                      <a:pt x="f62" y="f64"/>
                      <a:pt x="f62" y="f65"/>
                    </a:cubicBezTo>
                    <a:cubicBezTo>
                      <a:pt x="f60" y="f66"/>
                      <a:pt x="f62" y="f67"/>
                      <a:pt x="f5" y="f68"/>
                    </a:cubicBezTo>
                    <a:cubicBezTo>
                      <a:pt x="f69" y="f70"/>
                      <a:pt x="f71" y="f72"/>
                      <a:pt x="f73" y="f74"/>
                    </a:cubicBezTo>
                    <a:cubicBezTo>
                      <a:pt x="f6" y="f75"/>
                      <a:pt x="f73" y="f76"/>
                      <a:pt x="f6" y="f8"/>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0" name="Freeform: Shape 204"/>
              <p:cNvSpPr/>
              <p:nvPr/>
            </p:nvSpPr>
            <p:spPr>
              <a:xfrm rot="12101075">
                <a:off x="6447015" y="480238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5"/>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1" name="Freeform: Shape 205"/>
              <p:cNvSpPr/>
              <p:nvPr/>
            </p:nvSpPr>
            <p:spPr>
              <a:xfrm rot="12101075">
                <a:off x="6197658" y="453194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2" name="Freeform: Shape 206"/>
              <p:cNvSpPr/>
              <p:nvPr/>
            </p:nvSpPr>
            <p:spPr>
              <a:xfrm rot="12101075">
                <a:off x="6240370" y="472064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3" name="Freeform: Shape 207"/>
              <p:cNvSpPr/>
              <p:nvPr/>
            </p:nvSpPr>
            <p:spPr>
              <a:xfrm rot="12101075">
                <a:off x="5996691" y="445203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4" name="Freeform: Shape 208"/>
              <p:cNvSpPr/>
              <p:nvPr/>
            </p:nvSpPr>
            <p:spPr>
              <a:xfrm rot="12101075">
                <a:off x="6039403" y="464072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7"/>
                  <a:gd name="f96" fmla="val 174936"/>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6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5" name="Freeform: Shape 209"/>
              <p:cNvSpPr/>
              <p:nvPr/>
            </p:nvSpPr>
            <p:spPr>
              <a:xfrm rot="12101075">
                <a:off x="5794399" y="43754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49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6" name="Freeform: Shape 210"/>
              <p:cNvSpPr/>
              <p:nvPr/>
            </p:nvSpPr>
            <p:spPr>
              <a:xfrm rot="12101075">
                <a:off x="5837111" y="456412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7" name="Freeform: Shape 211"/>
              <p:cNvSpPr/>
              <p:nvPr/>
            </p:nvSpPr>
            <p:spPr>
              <a:xfrm rot="12101075">
                <a:off x="10490336" y="6858253"/>
                <a:ext cx="13066" cy="5541"/>
              </a:xfrm>
              <a:custGeom>
                <a:avLst/>
                <a:gdLst>
                  <a:gd name="f0" fmla="val 10800000"/>
                  <a:gd name="f1" fmla="val 5400000"/>
                  <a:gd name="f2" fmla="val 180"/>
                  <a:gd name="f3" fmla="val w"/>
                  <a:gd name="f4" fmla="val h"/>
                  <a:gd name="f5" fmla="val 0"/>
                  <a:gd name="f6" fmla="val 12604"/>
                  <a:gd name="f7" fmla="val 5347"/>
                  <a:gd name="f8" fmla="val 1910"/>
                  <a:gd name="f9" fmla="val 3438"/>
                  <a:gd name="f10" fmla="val 4965"/>
                  <a:gd name="f11" fmla="val 4583"/>
                  <a:gd name="f12" fmla="val 9167"/>
                  <a:gd name="f13" fmla="val 12605"/>
                  <a:gd name="f14" fmla="val 8785"/>
                  <a:gd name="f15" fmla="val 1528"/>
                  <a:gd name="f16" fmla="val 764"/>
                  <a:gd name="f17" fmla="+- 0 0 -90"/>
                  <a:gd name="f18" fmla="*/ f3 1 12604"/>
                  <a:gd name="f19" fmla="*/ f4 1 5347"/>
                  <a:gd name="f20" fmla="+- f7 0 f5"/>
                  <a:gd name="f21" fmla="+- f6 0 f5"/>
                  <a:gd name="f22" fmla="*/ f17 f0 1"/>
                  <a:gd name="f23" fmla="*/ f21 1 12604"/>
                  <a:gd name="f24" fmla="*/ f20 1 5347"/>
                  <a:gd name="f25" fmla="*/ 0 f21 1"/>
                  <a:gd name="f26" fmla="*/ 0 f20 1"/>
                  <a:gd name="f27" fmla="*/ 5347 f20 1"/>
                  <a:gd name="f28" fmla="*/ 12605 f21 1"/>
                  <a:gd name="f29" fmla="*/ 1910 f20 1"/>
                  <a:gd name="f30" fmla="*/ f22 1 f2"/>
                  <a:gd name="f31" fmla="*/ f25 1 12604"/>
                  <a:gd name="f32" fmla="*/ f26 1 5347"/>
                  <a:gd name="f33" fmla="*/ f27 1 5347"/>
                  <a:gd name="f34" fmla="*/ f28 1 12604"/>
                  <a:gd name="f35" fmla="*/ f29 1 5347"/>
                  <a:gd name="f36" fmla="*/ f5 1 f23"/>
                  <a:gd name="f37" fmla="*/ f6 1 f23"/>
                  <a:gd name="f38" fmla="*/ f5 1 f24"/>
                  <a:gd name="f39" fmla="*/ f7 1 f24"/>
                  <a:gd name="f40" fmla="+- f30 0 f1"/>
                  <a:gd name="f41" fmla="*/ f31 1 f23"/>
                  <a:gd name="f42" fmla="*/ f32 1 f24"/>
                  <a:gd name="f43" fmla="*/ f33 1 f24"/>
                  <a:gd name="f44" fmla="*/ f34 1 f23"/>
                  <a:gd name="f45" fmla="*/ f35 1 f24"/>
                  <a:gd name="f46" fmla="*/ f36 f18 1"/>
                  <a:gd name="f47" fmla="*/ f37 f18 1"/>
                  <a:gd name="f48" fmla="*/ f39 f19 1"/>
                  <a:gd name="f49" fmla="*/ f38 f19 1"/>
                  <a:gd name="f50" fmla="*/ f41 f18 1"/>
                  <a:gd name="f51" fmla="*/ f42 f19 1"/>
                  <a:gd name="f52" fmla="*/ f43 f19 1"/>
                  <a:gd name="f53" fmla="*/ f44 f18 1"/>
                  <a:gd name="f54" fmla="*/ f45 f19 1"/>
                </a:gdLst>
                <a:ahLst/>
                <a:cxnLst>
                  <a:cxn ang="3cd4">
                    <a:pos x="hc" y="t"/>
                  </a:cxn>
                  <a:cxn ang="0">
                    <a:pos x="r" y="vc"/>
                  </a:cxn>
                  <a:cxn ang="cd4">
                    <a:pos x="hc" y="b"/>
                  </a:cxn>
                  <a:cxn ang="cd2">
                    <a:pos x="l" y="vc"/>
                  </a:cxn>
                  <a:cxn ang="f40">
                    <a:pos x="f50" y="f51"/>
                  </a:cxn>
                  <a:cxn ang="f40">
                    <a:pos x="f50" y="f52"/>
                  </a:cxn>
                  <a:cxn ang="f40">
                    <a:pos x="f53" y="f54"/>
                  </a:cxn>
                  <a:cxn ang="f40">
                    <a:pos x="f50" y="f51"/>
                  </a:cxn>
                </a:cxnLst>
                <a:rect l="f46" t="f49" r="f47" b="f48"/>
                <a:pathLst>
                  <a:path w="12604" h="5347">
                    <a:moveTo>
                      <a:pt x="f5" y="f5"/>
                    </a:moveTo>
                    <a:cubicBezTo>
                      <a:pt x="f5" y="f8"/>
                      <a:pt x="f5" y="f9"/>
                      <a:pt x="f5" y="f7"/>
                    </a:cubicBezTo>
                    <a:cubicBezTo>
                      <a:pt x="f10" y="f11"/>
                      <a:pt x="f12" y="f9"/>
                      <a:pt x="f13" y="f8"/>
                    </a:cubicBezTo>
                    <a:cubicBezTo>
                      <a:pt x="f14" y="f15"/>
                      <a:pt x="f11" y="f16"/>
                      <a:pt x="f5" y="f5"/>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8" name="Freeform: Shape 212"/>
              <p:cNvSpPr/>
              <p:nvPr/>
            </p:nvSpPr>
            <p:spPr>
              <a:xfrm rot="12101075">
                <a:off x="10484997" y="6860843"/>
                <a:ext cx="18223" cy="2331"/>
              </a:xfrm>
              <a:custGeom>
                <a:avLst/>
                <a:gdLst>
                  <a:gd name="f0" fmla="val 10800000"/>
                  <a:gd name="f1" fmla="val 5400000"/>
                  <a:gd name="f2" fmla="val 180"/>
                  <a:gd name="f3" fmla="val w"/>
                  <a:gd name="f4" fmla="val h"/>
                  <a:gd name="f5" fmla="val 0"/>
                  <a:gd name="f6" fmla="val 17569"/>
                  <a:gd name="f7" fmla="val 2249"/>
                  <a:gd name="f8" fmla="val 17570"/>
                  <a:gd name="f9" fmla="val 340"/>
                  <a:gd name="f10" fmla="val 11841"/>
                  <a:gd name="f11" fmla="+- 0 0 424"/>
                  <a:gd name="f12" fmla="val 6111"/>
                  <a:gd name="f13" fmla="val 4965"/>
                  <a:gd name="f14" fmla="val 1103"/>
                  <a:gd name="f15" fmla="val 9167"/>
                  <a:gd name="f16" fmla="val 1867"/>
                  <a:gd name="f17" fmla="val 12605"/>
                  <a:gd name="f18" fmla="val 14514"/>
                  <a:gd name="f19" fmla="val 16042"/>
                  <a:gd name="f20" fmla="+- 0 0 -90"/>
                  <a:gd name="f21" fmla="*/ f3 1 17569"/>
                  <a:gd name="f22" fmla="*/ f4 1 2249"/>
                  <a:gd name="f23" fmla="+- f7 0 f5"/>
                  <a:gd name="f24" fmla="+- f6 0 f5"/>
                  <a:gd name="f25" fmla="*/ f20 f0 1"/>
                  <a:gd name="f26" fmla="*/ f24 1 17569"/>
                  <a:gd name="f27" fmla="*/ f23 1 2249"/>
                  <a:gd name="f28" fmla="*/ 17570 f24 1"/>
                  <a:gd name="f29" fmla="*/ 340 f23 1"/>
                  <a:gd name="f30" fmla="*/ 0 f24 1"/>
                  <a:gd name="f31" fmla="*/ 12605 f24 1"/>
                  <a:gd name="f32" fmla="*/ 2249 f23 1"/>
                  <a:gd name="f33" fmla="*/ f25 1 f2"/>
                  <a:gd name="f34" fmla="*/ f28 1 17569"/>
                  <a:gd name="f35" fmla="*/ f29 1 2249"/>
                  <a:gd name="f36" fmla="*/ f30 1 17569"/>
                  <a:gd name="f37" fmla="*/ f31 1 17569"/>
                  <a:gd name="f38" fmla="*/ f32 1 2249"/>
                  <a:gd name="f39" fmla="*/ f5 1 f26"/>
                  <a:gd name="f40" fmla="*/ f6 1 f26"/>
                  <a:gd name="f41" fmla="*/ f5 1 f27"/>
                  <a:gd name="f42" fmla="*/ f7 1 f27"/>
                  <a:gd name="f43" fmla="+- f33 0 f1"/>
                  <a:gd name="f44" fmla="*/ f34 1 f26"/>
                  <a:gd name="f45" fmla="*/ f35 1 f27"/>
                  <a:gd name="f46" fmla="*/ f36 1 f26"/>
                  <a:gd name="f47" fmla="*/ f37 1 f26"/>
                  <a:gd name="f48" fmla="*/ f38 1 f27"/>
                  <a:gd name="f49" fmla="*/ f39 f21 1"/>
                  <a:gd name="f50" fmla="*/ f40 f21 1"/>
                  <a:gd name="f51" fmla="*/ f42 f22 1"/>
                  <a:gd name="f52" fmla="*/ f41 f22 1"/>
                  <a:gd name="f53" fmla="*/ f44 f21 1"/>
                  <a:gd name="f54" fmla="*/ f45 f22 1"/>
                  <a:gd name="f55" fmla="*/ f46 f21 1"/>
                  <a:gd name="f56" fmla="*/ f47 f21 1"/>
                  <a:gd name="f57" fmla="*/ f48 f22 1"/>
                </a:gdLst>
                <a:ahLst/>
                <a:cxnLst>
                  <a:cxn ang="3cd4">
                    <a:pos x="hc" y="t"/>
                  </a:cxn>
                  <a:cxn ang="0">
                    <a:pos x="r" y="vc"/>
                  </a:cxn>
                  <a:cxn ang="cd4">
                    <a:pos x="hc" y="b"/>
                  </a:cxn>
                  <a:cxn ang="cd2">
                    <a:pos x="l" y="vc"/>
                  </a:cxn>
                  <a:cxn ang="f43">
                    <a:pos x="f53" y="f54"/>
                  </a:cxn>
                  <a:cxn ang="f43">
                    <a:pos x="f55" y="f54"/>
                  </a:cxn>
                  <a:cxn ang="f43">
                    <a:pos x="f56" y="f57"/>
                  </a:cxn>
                  <a:cxn ang="f43">
                    <a:pos x="f53" y="f54"/>
                  </a:cxn>
                </a:cxnLst>
                <a:rect l="f49" t="f52" r="f50" b="f51"/>
                <a:pathLst>
                  <a:path w="17569" h="2249">
                    <a:moveTo>
                      <a:pt x="f8" y="f9"/>
                    </a:moveTo>
                    <a:cubicBezTo>
                      <a:pt x="f10" y="f11"/>
                      <a:pt x="f12" y="f9"/>
                      <a:pt x="f5" y="f9"/>
                    </a:cubicBezTo>
                    <a:cubicBezTo>
                      <a:pt x="f13" y="f14"/>
                      <a:pt x="f15" y="f16"/>
                      <a:pt x="f17" y="f7"/>
                    </a:cubicBezTo>
                    <a:cubicBezTo>
                      <a:pt x="f18" y="f16"/>
                      <a:pt x="f19" y="f14"/>
                      <a:pt x="f8" y="f9"/>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9" name="Freeform: Shape 213"/>
              <p:cNvSpPr/>
              <p:nvPr/>
            </p:nvSpPr>
            <p:spPr>
              <a:xfrm rot="12101075">
                <a:off x="10433991" y="6205162"/>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0" name="Freeform: Shape 214"/>
              <p:cNvSpPr/>
              <p:nvPr/>
            </p:nvSpPr>
            <p:spPr>
              <a:xfrm rot="12101075">
                <a:off x="10476694" y="639385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1" name="Freeform: Shape 215"/>
              <p:cNvSpPr/>
              <p:nvPr/>
            </p:nvSpPr>
            <p:spPr>
              <a:xfrm rot="12101075">
                <a:off x="10233015" y="612526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2" name="Freeform: Shape 216"/>
              <p:cNvSpPr/>
              <p:nvPr/>
            </p:nvSpPr>
            <p:spPr>
              <a:xfrm rot="12101075">
                <a:off x="10275727" y="631394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3" name="Freeform: Shape 217"/>
              <p:cNvSpPr/>
              <p:nvPr/>
            </p:nvSpPr>
            <p:spPr>
              <a:xfrm rot="12101075">
                <a:off x="10030869" y="60482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4" name="Freeform: Shape 218"/>
              <p:cNvSpPr/>
              <p:nvPr/>
            </p:nvSpPr>
            <p:spPr>
              <a:xfrm rot="12101075">
                <a:off x="10073434" y="623733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5" name="Freeform: Shape 219"/>
              <p:cNvSpPr/>
              <p:nvPr/>
            </p:nvSpPr>
            <p:spPr>
              <a:xfrm rot="12101075">
                <a:off x="9829902" y="596836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6" name="Freeform: Shape 220"/>
              <p:cNvSpPr/>
              <p:nvPr/>
            </p:nvSpPr>
            <p:spPr>
              <a:xfrm rot="12101075">
                <a:off x="9872833" y="615757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7" name="Freeform: Shape 221"/>
              <p:cNvSpPr/>
              <p:nvPr/>
            </p:nvSpPr>
            <p:spPr>
              <a:xfrm rot="12101075">
                <a:off x="9629292" y="588860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8" name="Freeform: Shape 222"/>
              <p:cNvSpPr/>
              <p:nvPr/>
            </p:nvSpPr>
            <p:spPr>
              <a:xfrm rot="12101075">
                <a:off x="9671857" y="607765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9" name="Freeform: Shape 223"/>
              <p:cNvSpPr/>
              <p:nvPr/>
            </p:nvSpPr>
            <p:spPr>
              <a:xfrm rot="12101075">
                <a:off x="9429495" y="580574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0" name="Freeform: Shape 224"/>
              <p:cNvSpPr/>
              <p:nvPr/>
            </p:nvSpPr>
            <p:spPr>
              <a:xfrm rot="12101075">
                <a:off x="9472207" y="599442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1" name="Freeform: Shape 225"/>
              <p:cNvSpPr/>
              <p:nvPr/>
            </p:nvSpPr>
            <p:spPr>
              <a:xfrm rot="12101075">
                <a:off x="9227349" y="57287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2" name="Freeform: Shape 226"/>
              <p:cNvSpPr/>
              <p:nvPr/>
            </p:nvSpPr>
            <p:spPr>
              <a:xfrm rot="12101075">
                <a:off x="9269915" y="5917829"/>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3" name="Freeform: Shape 227"/>
              <p:cNvSpPr/>
              <p:nvPr/>
            </p:nvSpPr>
            <p:spPr>
              <a:xfrm rot="12101075">
                <a:off x="9026382" y="56488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4" name="Freeform: Shape 228"/>
              <p:cNvSpPr/>
              <p:nvPr/>
            </p:nvSpPr>
            <p:spPr>
              <a:xfrm rot="12101075">
                <a:off x="9068948" y="583791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5" name="Freeform: Shape 229"/>
              <p:cNvSpPr/>
              <p:nvPr/>
            </p:nvSpPr>
            <p:spPr>
              <a:xfrm rot="12101075">
                <a:off x="5593432" y="429552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6" name="Freeform: Shape 230"/>
              <p:cNvSpPr/>
              <p:nvPr/>
            </p:nvSpPr>
            <p:spPr>
              <a:xfrm rot="12101075">
                <a:off x="5636135" y="448420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7" name="Freeform: Shape 231"/>
              <p:cNvSpPr/>
              <p:nvPr/>
            </p:nvSpPr>
            <p:spPr>
              <a:xfrm rot="12101075">
                <a:off x="5435534" y="4404442"/>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4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8" name="Freeform: Shape 232"/>
              <p:cNvSpPr/>
              <p:nvPr/>
            </p:nvSpPr>
            <p:spPr>
              <a:xfrm rot="12101075">
                <a:off x="10832075" y="636303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9" name="Freeform: Shape 233"/>
              <p:cNvSpPr/>
              <p:nvPr/>
            </p:nvSpPr>
            <p:spPr>
              <a:xfrm rot="12101075">
                <a:off x="10631108" y="628312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0" name="Freeform: Shape 234"/>
              <p:cNvSpPr/>
              <p:nvPr/>
            </p:nvSpPr>
            <p:spPr>
              <a:xfrm rot="12101075">
                <a:off x="10674040" y="647232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1" name="Freeform: Shape 235"/>
              <p:cNvSpPr/>
              <p:nvPr/>
            </p:nvSpPr>
            <p:spPr>
              <a:xfrm rot="12101075">
                <a:off x="10870642" y="6573036"/>
                <a:ext cx="1149949" cy="489204"/>
              </a:xfrm>
              <a:custGeom>
                <a:avLst/>
                <a:gdLst>
                  <a:gd name="f0" fmla="val 10800000"/>
                  <a:gd name="f1" fmla="val 5400000"/>
                  <a:gd name="f2" fmla="val 180"/>
                  <a:gd name="f3" fmla="val w"/>
                  <a:gd name="f4" fmla="val h"/>
                  <a:gd name="f5" fmla="val 0"/>
                  <a:gd name="f6" fmla="val 1149946"/>
                  <a:gd name="f7" fmla="val 489205"/>
                  <a:gd name="f8" fmla="val 431445"/>
                  <a:gd name="f9" fmla="val 325574"/>
                  <a:gd name="f10" fmla="val 404057"/>
                  <a:gd name="f11" fmla="val 333020"/>
                  <a:gd name="f12" fmla="val 370487"/>
                  <a:gd name="f13" fmla="val 328936"/>
                  <a:gd name="f14" fmla="val 350286"/>
                  <a:gd name="f15" fmla="val 313487"/>
                  <a:gd name="f16" fmla="val 345927"/>
                  <a:gd name="f17" fmla="val 310317"/>
                  <a:gd name="f18" fmla="val 342759"/>
                  <a:gd name="f19" fmla="val 306753"/>
                  <a:gd name="f20" fmla="val 339986"/>
                  <a:gd name="f21" fmla="val 303188"/>
                  <a:gd name="f22" fmla="val 338007"/>
                  <a:gd name="f23" fmla="val 286765"/>
                  <a:gd name="f24" fmla="val 446576"/>
                  <a:gd name="f25" fmla="val 243594"/>
                  <a:gd name="f26" fmla="val 454463"/>
                  <a:gd name="f27" fmla="val 254070"/>
                  <a:gd name="f28" fmla="val 463970"/>
                  <a:gd name="f29" fmla="val 260011"/>
                  <a:gd name="f30" fmla="val 469912"/>
                  <a:gd name="f31" fmla="val 267141"/>
                  <a:gd name="f32" fmla="val 472685"/>
                  <a:gd name="f33" fmla="val 274667"/>
                  <a:gd name="f34" fmla="val 476250"/>
                  <a:gd name="f35" fmla="val 284570"/>
                  <a:gd name="f36" fmla="val 473873"/>
                  <a:gd name="f37" fmla="val 295662"/>
                  <a:gd name="f38" fmla="val 465950"/>
                  <a:gd name="f39" fmla="val 305168"/>
                  <a:gd name="f40" fmla="val 463178"/>
                  <a:gd name="f41" fmla="val 308337"/>
                  <a:gd name="f42" fmla="val 460009"/>
                  <a:gd name="f43" fmla="val 311506"/>
                  <a:gd name="f44" fmla="val 456048"/>
                  <a:gd name="f45" fmla="val 314279"/>
                  <a:gd name="f46" fmla="val 449018"/>
                  <a:gd name="f47" fmla="val 319329"/>
                  <a:gd name="f48" fmla="val 440574"/>
                  <a:gd name="f49" fmla="val 323092"/>
                  <a:gd name="f50" fmla="val 184589"/>
                  <a:gd name="f51" fmla="val 481098"/>
                  <a:gd name="f52" fmla="val 123191"/>
                  <a:gd name="f53" fmla="val 482682"/>
                  <a:gd name="f54" fmla="val 61397"/>
                  <a:gd name="f55" fmla="val 484267"/>
                  <a:gd name="f56" fmla="val 480305"/>
                  <a:gd name="f57" fmla="val 179"/>
                  <a:gd name="f58" fmla="val 421100"/>
                  <a:gd name="f59" fmla="val 185300"/>
                  <a:gd name="f60" fmla="val 347488"/>
                  <a:gd name="f61" fmla="val 185381"/>
                  <a:gd name="f62" fmla="val 349588"/>
                  <a:gd name="f63" fmla="val 393556"/>
                  <a:gd name="f64" fmla="val 437129"/>
                  <a:gd name="f65" fmla="val 650403"/>
                  <a:gd name="f66" fmla="val 325705"/>
                  <a:gd name="f67" fmla="val 623015"/>
                  <a:gd name="f68" fmla="val 333151"/>
                  <a:gd name="f69" fmla="val 589444"/>
                  <a:gd name="f70" fmla="val 329066"/>
                  <a:gd name="f71" fmla="val 569244"/>
                  <a:gd name="f72" fmla="val 313618"/>
                  <a:gd name="f73" fmla="val 564885"/>
                  <a:gd name="f74" fmla="val 310449"/>
                  <a:gd name="f75" fmla="val 561717"/>
                  <a:gd name="f76" fmla="val 306884"/>
                  <a:gd name="f77" fmla="val 558944"/>
                  <a:gd name="f78" fmla="val 303319"/>
                  <a:gd name="f79" fmla="val 551021"/>
                  <a:gd name="f80" fmla="val 292623"/>
                  <a:gd name="f81" fmla="val 549834"/>
                  <a:gd name="f82" fmla="val 280741"/>
                  <a:gd name="f83" fmla="val 554984"/>
                  <a:gd name="f84" fmla="val 270441"/>
                  <a:gd name="f85" fmla="val 558152"/>
                  <a:gd name="f86" fmla="val 264499"/>
                  <a:gd name="f87" fmla="val 563302"/>
                  <a:gd name="f88" fmla="val 258954"/>
                  <a:gd name="f89" fmla="val 570828"/>
                  <a:gd name="f90" fmla="val 254201"/>
                  <a:gd name="f91" fmla="val 594990"/>
                  <a:gd name="f92" fmla="val 238752"/>
                  <a:gd name="f93" fmla="val 596972"/>
                  <a:gd name="f94" fmla="val 217758"/>
                  <a:gd name="f95" fmla="val 585484"/>
                  <a:gd name="f96" fmla="val 193596"/>
                  <a:gd name="f97" fmla="val 583288"/>
                  <a:gd name="f98" fmla="val 189231"/>
                  <a:gd name="f99" fmla="val 716615"/>
                  <a:gd name="f100" fmla="val 136215"/>
                  <a:gd name="f101" fmla="val 716598"/>
                  <a:gd name="f102" fmla="val 138931"/>
                  <a:gd name="f103" fmla="val 144477"/>
                  <a:gd name="f104" fmla="val 149231"/>
                  <a:gd name="f105" fmla="val 715409"/>
                  <a:gd name="f106" fmla="val 152795"/>
                  <a:gd name="f107" fmla="val 713429"/>
                  <a:gd name="f108" fmla="val 159133"/>
                  <a:gd name="f109" fmla="val 708675"/>
                  <a:gd name="f110" fmla="val 162698"/>
                  <a:gd name="f111" fmla="val 696792"/>
                  <a:gd name="f112" fmla="val 161510"/>
                  <a:gd name="f113" fmla="val 671044"/>
                  <a:gd name="f114" fmla="val 159529"/>
                  <a:gd name="f115" fmla="val 662330"/>
                  <a:gd name="f116" fmla="val 179335"/>
                  <a:gd name="f117" fmla="val 656785"/>
                  <a:gd name="f118" fmla="val 198744"/>
                  <a:gd name="f119" fmla="val 650843"/>
                  <a:gd name="f120" fmla="val 219739"/>
                  <a:gd name="f121" fmla="val 651240"/>
                  <a:gd name="f122" fmla="val 240336"/>
                  <a:gd name="f123" fmla="val 673421"/>
                  <a:gd name="f124" fmla="val 682928"/>
                  <a:gd name="f125" fmla="val 260143"/>
                  <a:gd name="f126" fmla="val 688870"/>
                  <a:gd name="f127" fmla="val 267272"/>
                  <a:gd name="f128" fmla="val 691643"/>
                  <a:gd name="f129" fmla="val 274798"/>
                  <a:gd name="f130" fmla="val 695208"/>
                  <a:gd name="f131" fmla="val 284701"/>
                  <a:gd name="f132" fmla="val 692831"/>
                  <a:gd name="f133" fmla="val 295793"/>
                  <a:gd name="f134" fmla="val 684908"/>
                  <a:gd name="f135" fmla="val 305299"/>
                  <a:gd name="f136" fmla="val 682136"/>
                  <a:gd name="f137" fmla="val 308469"/>
                  <a:gd name="f138" fmla="val 678967"/>
                  <a:gd name="f139" fmla="val 311637"/>
                  <a:gd name="f140" fmla="val 675006"/>
                  <a:gd name="f141" fmla="val 314410"/>
                  <a:gd name="f142" fmla="val 667975"/>
                  <a:gd name="f143" fmla="val 319461"/>
                  <a:gd name="f144" fmla="val 659532"/>
                  <a:gd name="f145" fmla="val 323223"/>
                  <a:gd name="f146" fmla="val 389588"/>
                  <a:gd name="f147" fmla="val 486779"/>
                  <a:gd name="f148" fmla="val 328190"/>
                  <a:gd name="f149" fmla="val 488364"/>
                  <a:gd name="f150" fmla="val 266396"/>
                  <a:gd name="f151" fmla="val 489948"/>
                  <a:gd name="f152" fmla="val 205000"/>
                  <a:gd name="f153" fmla="val 485987"/>
                  <a:gd name="f154" fmla="val 205395"/>
                  <a:gd name="f155" fmla="val 442018"/>
                  <a:gd name="f156" fmla="val 205791"/>
                  <a:gd name="f157" fmla="val 398446"/>
                  <a:gd name="f158" fmla="val 205396"/>
                  <a:gd name="f159" fmla="val 354477"/>
                  <a:gd name="f160" fmla="val 352497"/>
                  <a:gd name="f161" fmla="val 350912"/>
                  <a:gd name="f162" fmla="val 349328"/>
                  <a:gd name="f163" fmla="val 208643"/>
                  <a:gd name="f164" fmla="val 338206"/>
                  <a:gd name="f165" fmla="val 223065"/>
                  <a:gd name="f166" fmla="val 332471"/>
                  <a:gd name="f167" fmla="val 223617"/>
                  <a:gd name="f168" fmla="val 332295"/>
                  <a:gd name="f169" fmla="val 230153"/>
                  <a:gd name="f170" fmla="val 332196"/>
                  <a:gd name="f171" fmla="val 235574"/>
                  <a:gd name="f172" fmla="val 330760"/>
                  <a:gd name="f173" fmla="val 240112"/>
                  <a:gd name="f174" fmla="val 328346"/>
                  <a:gd name="f175" fmla="val 245639"/>
                  <a:gd name="f176" fmla="val 323495"/>
                  <a:gd name="f177" fmla="val 328986"/>
                  <a:gd name="f178" fmla="val 290352"/>
                  <a:gd name="f179" fmla="val 339430"/>
                  <a:gd name="f180" fmla="val 317689"/>
                  <a:gd name="f181" fmla="val 345719"/>
                  <a:gd name="f182" fmla="val 326849"/>
                  <a:gd name="f183" fmla="val 355127"/>
                  <a:gd name="f184" fmla="val 333087"/>
                  <a:gd name="f185" fmla="val 370575"/>
                  <a:gd name="f186" fmla="val 332692"/>
                  <a:gd name="f187" fmla="val 384438"/>
                  <a:gd name="f188" fmla="val 388795"/>
                  <a:gd name="f189" fmla="val 336652"/>
                  <a:gd name="f190" fmla="val 389984"/>
                  <a:gd name="f191" fmla="val 344970"/>
                  <a:gd name="f192" fmla="val 390380"/>
                  <a:gd name="f193" fmla="val 348140"/>
                  <a:gd name="f194" fmla="val 351309"/>
                  <a:gd name="f195" fmla="val 355270"/>
                  <a:gd name="f196" fmla="val 399238"/>
                  <a:gd name="f197" fmla="val 442810"/>
                  <a:gd name="f198" fmla="val 866681"/>
                  <a:gd name="f199" fmla="val 839293"/>
                  <a:gd name="f200" fmla="val 805722"/>
                  <a:gd name="f201" fmla="val 329067"/>
                  <a:gd name="f202" fmla="val 785521"/>
                  <a:gd name="f203" fmla="val 781164"/>
                  <a:gd name="f204" fmla="val 777995"/>
                  <a:gd name="f205" fmla="val 775222"/>
                  <a:gd name="f206" fmla="val 767299"/>
                  <a:gd name="f207" fmla="val 766112"/>
                  <a:gd name="f208" fmla="val 771262"/>
                  <a:gd name="f209" fmla="val 270442"/>
                  <a:gd name="f210" fmla="val 774430"/>
                  <a:gd name="f211" fmla="val 779580"/>
                  <a:gd name="f212" fmla="val 787106"/>
                  <a:gd name="f213" fmla="val 811268"/>
                  <a:gd name="f214" fmla="val 813250"/>
                  <a:gd name="f215" fmla="val 217759"/>
                  <a:gd name="f216" fmla="val 801762"/>
                  <a:gd name="f217" fmla="val 797009"/>
                  <a:gd name="f218" fmla="val 174582"/>
                  <a:gd name="f219" fmla="val 787105"/>
                  <a:gd name="f220" fmla="val 160322"/>
                  <a:gd name="f221" fmla="val 764923"/>
                  <a:gd name="f222" fmla="val 752644"/>
                  <a:gd name="f223" fmla="val 162302"/>
                  <a:gd name="f224" fmla="val 750267"/>
                  <a:gd name="f225" fmla="val 156757"/>
                  <a:gd name="f226" fmla="val 145665"/>
                  <a:gd name="f227" fmla="val 750339"/>
                  <a:gd name="f228" fmla="val 122805"/>
                  <a:gd name="f229" fmla="val 933413"/>
                  <a:gd name="f230" fmla="val 50007"/>
                  <a:gd name="f231" fmla="val 932876"/>
                  <a:gd name="f232" fmla="val 931687"/>
                  <a:gd name="f233" fmla="val 929707"/>
                  <a:gd name="f234" fmla="val 924953"/>
                  <a:gd name="f235" fmla="val 913070"/>
                  <a:gd name="f236" fmla="val 887322"/>
                  <a:gd name="f237" fmla="val 878607"/>
                  <a:gd name="f238" fmla="val 873063"/>
                  <a:gd name="f239" fmla="val 867121"/>
                  <a:gd name="f240" fmla="val 867518"/>
                  <a:gd name="f241" fmla="val 889699"/>
                  <a:gd name="f242" fmla="val 899206"/>
                  <a:gd name="f243" fmla="val 905148"/>
                  <a:gd name="f244" fmla="val 907921"/>
                  <a:gd name="f245" fmla="val 911486"/>
                  <a:gd name="f246" fmla="val 909109"/>
                  <a:gd name="f247" fmla="val 901186"/>
                  <a:gd name="f248" fmla="val 305300"/>
                  <a:gd name="f249" fmla="val 898414"/>
                  <a:gd name="f250" fmla="val 895245"/>
                  <a:gd name="f251" fmla="val 891284"/>
                  <a:gd name="f252" fmla="val 884253"/>
                  <a:gd name="f253" fmla="val 875810"/>
                  <a:gd name="f254" fmla="val 608546"/>
                  <a:gd name="f255" fmla="val 486911"/>
                  <a:gd name="f256" fmla="val 547148"/>
                  <a:gd name="f257" fmla="val 488495"/>
                  <a:gd name="f258" fmla="val 485354"/>
                  <a:gd name="f259" fmla="val 490080"/>
                  <a:gd name="f260" fmla="val 423958"/>
                  <a:gd name="f261" fmla="val 486118"/>
                  <a:gd name="f262" fmla="val 424353"/>
                  <a:gd name="f263" fmla="val 442150"/>
                  <a:gd name="f264" fmla="val 424749"/>
                  <a:gd name="f265" fmla="val 398577"/>
                  <a:gd name="f266" fmla="val 424354"/>
                  <a:gd name="f267" fmla="val 354608"/>
                  <a:gd name="f268" fmla="val 352628"/>
                  <a:gd name="f269" fmla="val 351043"/>
                  <a:gd name="f270" fmla="val 349459"/>
                  <a:gd name="f271" fmla="val 338764"/>
                  <a:gd name="f272" fmla="val 427522"/>
                  <a:gd name="f273" fmla="val 332823"/>
                  <a:gd name="f274" fmla="val 442575"/>
                  <a:gd name="f275" fmla="val 332427"/>
                  <a:gd name="f276" fmla="val 468718"/>
                  <a:gd name="f277" fmla="val 332030"/>
                  <a:gd name="f278" fmla="val 477036"/>
                  <a:gd name="f279" fmla="val 310244"/>
                  <a:gd name="f280" fmla="val 482185"/>
                  <a:gd name="f281" fmla="val 290043"/>
                  <a:gd name="f282" fmla="val 487335"/>
                  <a:gd name="f283" fmla="val 269841"/>
                  <a:gd name="f284" fmla="val 484562"/>
                  <a:gd name="f285" fmla="val 250827"/>
                  <a:gd name="f286" fmla="val 462381"/>
                  <a:gd name="f287" fmla="val 238943"/>
                  <a:gd name="f288" fmla="val 461515"/>
                  <a:gd name="f289" fmla="val 237653"/>
                  <a:gd name="f290" fmla="val 576192"/>
                  <a:gd name="f291" fmla="val 192053"/>
                  <a:gd name="f292" fmla="val 585820"/>
                  <a:gd name="f293" fmla="val 213147"/>
                  <a:gd name="f294" fmla="val 584879"/>
                  <a:gd name="f295" fmla="val 223099"/>
                  <a:gd name="f296" fmla="val 578442"/>
                  <a:gd name="f297" fmla="val 232407"/>
                  <a:gd name="f298" fmla="val 566559"/>
                  <a:gd name="f299" fmla="val 239339"/>
                  <a:gd name="f300" fmla="val 548337"/>
                  <a:gd name="f301" fmla="val 250035"/>
                  <a:gd name="f302" fmla="val 541207"/>
                  <a:gd name="f303" fmla="val 266671"/>
                  <a:gd name="f304" fmla="val 545960"/>
                  <a:gd name="f305" fmla="val 285289"/>
                  <a:gd name="f306" fmla="val 551902"/>
                  <a:gd name="f307" fmla="val 307868"/>
                  <a:gd name="f308" fmla="val 558636"/>
                  <a:gd name="f309" fmla="val 333615"/>
                  <a:gd name="f310" fmla="val 589533"/>
                  <a:gd name="f311" fmla="val 603396"/>
                  <a:gd name="f312" fmla="val 607754"/>
                  <a:gd name="f313" fmla="val 336783"/>
                  <a:gd name="f314" fmla="val 608942"/>
                  <a:gd name="f315" fmla="val 345101"/>
                  <a:gd name="f316" fmla="val 609338"/>
                  <a:gd name="f317" fmla="val 348271"/>
                  <a:gd name="f318" fmla="val 351440"/>
                  <a:gd name="f319" fmla="val 355401"/>
                  <a:gd name="f320" fmla="val 399369"/>
                  <a:gd name="f321" fmla="val 442942"/>
                  <a:gd name="f322" fmla="val 1082959"/>
                  <a:gd name="f323" fmla="val 322141"/>
                  <a:gd name="f324" fmla="val 1055571"/>
                  <a:gd name="f325" fmla="val 329587"/>
                  <a:gd name="f326" fmla="val 1022000"/>
                  <a:gd name="f327" fmla="val 325502"/>
                  <a:gd name="f328" fmla="val 1001799"/>
                  <a:gd name="f329" fmla="val 310053"/>
                  <a:gd name="f330" fmla="val 997441"/>
                  <a:gd name="f331" fmla="val 994272"/>
                  <a:gd name="f332" fmla="val 991500"/>
                  <a:gd name="f333" fmla="val 299754"/>
                  <a:gd name="f334" fmla="val 983577"/>
                  <a:gd name="f335" fmla="val 289058"/>
                  <a:gd name="f336" fmla="val 982389"/>
                  <a:gd name="f337" fmla="val 277176"/>
                  <a:gd name="f338" fmla="val 987539"/>
                  <a:gd name="f339" fmla="val 266876"/>
                  <a:gd name="f340" fmla="val 990707"/>
                  <a:gd name="f341" fmla="val 260935"/>
                  <a:gd name="f342" fmla="val 995857"/>
                  <a:gd name="f343" fmla="val 255389"/>
                  <a:gd name="f344" fmla="val 1003384"/>
                  <a:gd name="f345" fmla="val 250636"/>
                  <a:gd name="f346" fmla="val 1027546"/>
                  <a:gd name="f347" fmla="val 235187"/>
                  <a:gd name="f348" fmla="val 1029527"/>
                  <a:gd name="f349" fmla="val 214193"/>
                  <a:gd name="f350" fmla="val 1018039"/>
                  <a:gd name="f351" fmla="val 190031"/>
                  <a:gd name="f352" fmla="val 1013286"/>
                  <a:gd name="f353" fmla="val 171017"/>
                  <a:gd name="f354" fmla="val 1003383"/>
                  <a:gd name="f355" fmla="val 981200"/>
                  <a:gd name="f356" fmla="val 157945"/>
                  <a:gd name="f357" fmla="val 968922"/>
                  <a:gd name="f358" fmla="val 158737"/>
                  <a:gd name="f359" fmla="val 966545"/>
                  <a:gd name="f360" fmla="val 153192"/>
                  <a:gd name="f361" fmla="val 966544"/>
                  <a:gd name="f362" fmla="val 142100"/>
                  <a:gd name="f363" fmla="val 966877"/>
                  <a:gd name="f364" fmla="val 36700"/>
                  <a:gd name="f365" fmla="val 1058678"/>
                  <a:gd name="f366" fmla="val 196"/>
                  <a:gd name="f367" fmla="val 1063543"/>
                  <a:gd name="f368" fmla="val 143"/>
                  <a:gd name="f369" fmla="val 1092411"/>
                  <a:gd name="f370" fmla="+- 0 0 302"/>
                  <a:gd name="f371" fmla="val 1121228"/>
                  <a:gd name="f372" fmla="val 94"/>
                  <a:gd name="f373" fmla="val 4253"/>
                  <a:gd name="f374" fmla="val 1149549"/>
                  <a:gd name="f375" fmla="val 47826"/>
                  <a:gd name="f376" fmla="val 1148757"/>
                  <a:gd name="f377" fmla="val 91398"/>
                  <a:gd name="f378" fmla="val 1149153"/>
                  <a:gd name="f379" fmla="val 135366"/>
                  <a:gd name="f380" fmla="val 1149154"/>
                  <a:gd name="f381" fmla="val 140912"/>
                  <a:gd name="f382" fmla="val 145666"/>
                  <a:gd name="f383" fmla="val 1147965"/>
                  <a:gd name="f384" fmla="val 149230"/>
                  <a:gd name="f385" fmla="val 1145985"/>
                  <a:gd name="f386" fmla="val 155569"/>
                  <a:gd name="f387" fmla="val 1141231"/>
                  <a:gd name="f388" fmla="val 1129347"/>
                  <a:gd name="f389" fmla="val 1103599"/>
                  <a:gd name="f390" fmla="val 155964"/>
                  <a:gd name="f391" fmla="val 1094885"/>
                  <a:gd name="f392" fmla="val 175770"/>
                  <a:gd name="f393" fmla="val 1089340"/>
                  <a:gd name="f394" fmla="val 195179"/>
                  <a:gd name="f395" fmla="val 1083399"/>
                  <a:gd name="f396" fmla="val 216174"/>
                  <a:gd name="f397" fmla="val 1083794"/>
                  <a:gd name="f398" fmla="val 236771"/>
                  <a:gd name="f399" fmla="val 1105977"/>
                  <a:gd name="f400" fmla="val 1115483"/>
                  <a:gd name="f401" fmla="val 256578"/>
                  <a:gd name="f402" fmla="val 1121426"/>
                  <a:gd name="f403" fmla="val 263707"/>
                  <a:gd name="f404" fmla="val 1124198"/>
                  <a:gd name="f405" fmla="val 271233"/>
                  <a:gd name="f406" fmla="val 1127764"/>
                  <a:gd name="f407" fmla="val 281136"/>
                  <a:gd name="f408" fmla="val 1125387"/>
                  <a:gd name="f409" fmla="val 292228"/>
                  <a:gd name="f410" fmla="val 1117464"/>
                  <a:gd name="f411" fmla="val 301735"/>
                  <a:gd name="f412" fmla="val 1114691"/>
                  <a:gd name="f413" fmla="val 304903"/>
                  <a:gd name="f414" fmla="val 1111522"/>
                  <a:gd name="f415" fmla="val 308072"/>
                  <a:gd name="f416" fmla="val 1107562"/>
                  <a:gd name="f417" fmla="val 310845"/>
                  <a:gd name="f418" fmla="val 1100530"/>
                  <a:gd name="f419" fmla="val 315896"/>
                  <a:gd name="f420" fmla="val 1092088"/>
                  <a:gd name="f421" fmla="val 319659"/>
                  <a:gd name="f422" fmla="val 826321"/>
                  <a:gd name="f423" fmla="val 487512"/>
                  <a:gd name="f424" fmla="val 489097"/>
                  <a:gd name="f425" fmla="val 703130"/>
                  <a:gd name="f426" fmla="val 490681"/>
                  <a:gd name="f427" fmla="val 641733"/>
                  <a:gd name="f428" fmla="val 486719"/>
                  <a:gd name="f429" fmla="val 642128"/>
                  <a:gd name="f430" fmla="val 442751"/>
                  <a:gd name="f431" fmla="val 642524"/>
                  <a:gd name="f432" fmla="val 399179"/>
                  <a:gd name="f433" fmla="val 642129"/>
                  <a:gd name="f434" fmla="val 355210"/>
                  <a:gd name="f435" fmla="val 353229"/>
                  <a:gd name="f436" fmla="val 351645"/>
                  <a:gd name="f437" fmla="val 350061"/>
                  <a:gd name="f438" fmla="val 339366"/>
                  <a:gd name="f439" fmla="val 645297"/>
                  <a:gd name="f440" fmla="val 333424"/>
                  <a:gd name="f441" fmla="val 660350"/>
                  <a:gd name="f442" fmla="val 333028"/>
                  <a:gd name="f443" fmla="val 686493"/>
                  <a:gd name="f444" fmla="val 332632"/>
                  <a:gd name="f445" fmla="val 694811"/>
                  <a:gd name="f446" fmla="val 699960"/>
                  <a:gd name="f447" fmla="val 290644"/>
                  <a:gd name="f448" fmla="val 705110"/>
                  <a:gd name="f449" fmla="val 702337"/>
                  <a:gd name="f450" fmla="val 251428"/>
                  <a:gd name="f451" fmla="val 680156"/>
                  <a:gd name="f452" fmla="val 239545"/>
                  <a:gd name="f453" fmla="val 657973"/>
                  <a:gd name="f454" fmla="val 227266"/>
                  <a:gd name="f455" fmla="val 656388"/>
                  <a:gd name="f456" fmla="val 199934"/>
                  <a:gd name="f457" fmla="val 675401"/>
                  <a:gd name="f458" fmla="val 182901"/>
                  <a:gd name="f459" fmla="val 702734"/>
                  <a:gd name="f460" fmla="val 158342"/>
                  <a:gd name="f461" fmla="val 763338"/>
                  <a:gd name="f462" fmla="val 158738"/>
                  <a:gd name="f463" fmla="val 789879"/>
                  <a:gd name="f464" fmla="val 183693"/>
                  <a:gd name="f465" fmla="val 810081"/>
                  <a:gd name="f466" fmla="val 202707"/>
                  <a:gd name="f467" fmla="val 808100"/>
                  <a:gd name="f468" fmla="val 226077"/>
                  <a:gd name="f469" fmla="val 784334"/>
                  <a:gd name="f470" fmla="val 239941"/>
                  <a:gd name="f471" fmla="val 758982"/>
                  <a:gd name="f472" fmla="val 267273"/>
                  <a:gd name="f473" fmla="val 763735"/>
                  <a:gd name="f474" fmla="val 285890"/>
                  <a:gd name="f475" fmla="val 769677"/>
                  <a:gd name="f476" fmla="val 776411"/>
                  <a:gd name="f477" fmla="val 334217"/>
                  <a:gd name="f478" fmla="val 807308"/>
                  <a:gd name="f479" fmla="val 821171"/>
                  <a:gd name="f480" fmla="val 825529"/>
                  <a:gd name="f481" fmla="val 337385"/>
                  <a:gd name="f482" fmla="val 826717"/>
                  <a:gd name="f483" fmla="val 345703"/>
                  <a:gd name="f484" fmla="val 827113"/>
                  <a:gd name="f485" fmla="val 348872"/>
                  <a:gd name="f486" fmla="val 352041"/>
                  <a:gd name="f487" fmla="val 356002"/>
                  <a:gd name="f488" fmla="val 399971"/>
                  <a:gd name="f489" fmla="val 443543"/>
                  <a:gd name="f490" fmla="val 1042600"/>
                  <a:gd name="f491" fmla="val 981202"/>
                  <a:gd name="f492" fmla="val 489096"/>
                  <a:gd name="f493" fmla="val 919408"/>
                  <a:gd name="f494" fmla="val 858012"/>
                  <a:gd name="f495" fmla="val 858407"/>
                  <a:gd name="f496" fmla="val 858803"/>
                  <a:gd name="f497" fmla="val 399178"/>
                  <a:gd name="f498" fmla="val 858408"/>
                  <a:gd name="f499" fmla="val 355209"/>
                  <a:gd name="f500" fmla="val 351644"/>
                  <a:gd name="f501" fmla="val 339365"/>
                  <a:gd name="f502" fmla="val 861576"/>
                  <a:gd name="f503" fmla="val 876628"/>
                  <a:gd name="f504" fmla="val 902772"/>
                  <a:gd name="f505" fmla="val 911090"/>
                  <a:gd name="f506" fmla="val 916239"/>
                  <a:gd name="f507" fmla="val 921389"/>
                  <a:gd name="f508" fmla="val 918616"/>
                  <a:gd name="f509" fmla="val 896434"/>
                  <a:gd name="f510" fmla="val 239544"/>
                  <a:gd name="f511" fmla="val 874252"/>
                  <a:gd name="f512" fmla="val 872667"/>
                  <a:gd name="f513" fmla="val 891680"/>
                  <a:gd name="f514" fmla="val 919013"/>
                  <a:gd name="f515" fmla="val 979617"/>
                  <a:gd name="f516" fmla="val 1006157"/>
                  <a:gd name="f517" fmla="val 1026360"/>
                  <a:gd name="f518" fmla="val 1024379"/>
                  <a:gd name="f519" fmla="val 1000613"/>
                  <a:gd name="f520" fmla="val 982391"/>
                  <a:gd name="f521" fmla="val 975261"/>
                  <a:gd name="f522" fmla="val 980014"/>
                  <a:gd name="f523" fmla="val 985956"/>
                  <a:gd name="f524" fmla="val 992690"/>
                  <a:gd name="f525" fmla="val 334216"/>
                  <a:gd name="f526" fmla="val 1023587"/>
                  <a:gd name="f527" fmla="val 1037450"/>
                  <a:gd name="f528" fmla="val 1041807"/>
                  <a:gd name="f529" fmla="val 1042996"/>
                  <a:gd name="f530" fmla="val 1043392"/>
                  <a:gd name="f531" fmla="val 399970"/>
                  <a:gd name="f532" fmla="+- 0 0 -90"/>
                  <a:gd name="f533" fmla="*/ f3 1 1149946"/>
                  <a:gd name="f534" fmla="*/ f4 1 489205"/>
                  <a:gd name="f535" fmla="+- f7 0 f5"/>
                  <a:gd name="f536" fmla="+- f6 0 f5"/>
                  <a:gd name="f537" fmla="*/ f532 f0 1"/>
                  <a:gd name="f538" fmla="*/ f536 1 1149946"/>
                  <a:gd name="f539" fmla="*/ f535 1 489205"/>
                  <a:gd name="f540" fmla="*/ 431445 f536 1"/>
                  <a:gd name="f541" fmla="*/ 325574 f535 1"/>
                  <a:gd name="f542" fmla="*/ 350286 f536 1"/>
                  <a:gd name="f543" fmla="*/ 313487 f535 1"/>
                  <a:gd name="f544" fmla="*/ 339986 f536 1"/>
                  <a:gd name="f545" fmla="*/ 303188 f535 1"/>
                  <a:gd name="f546" fmla="*/ 338007 f536 1"/>
                  <a:gd name="f547" fmla="*/ 286765 f535 1"/>
                  <a:gd name="f548" fmla="*/ 446576 f536 1"/>
                  <a:gd name="f549" fmla="*/ 243594 f535 1"/>
                  <a:gd name="f550" fmla="*/ 454463 f536 1"/>
                  <a:gd name="f551" fmla="*/ 254070 f535 1"/>
                  <a:gd name="f552" fmla="*/ 472685 f536 1"/>
                  <a:gd name="f553" fmla="*/ 274667 f535 1"/>
                  <a:gd name="f554" fmla="*/ 465950 f536 1"/>
                  <a:gd name="f555" fmla="*/ 305168 f535 1"/>
                  <a:gd name="f556" fmla="*/ 456048 f536 1"/>
                  <a:gd name="f557" fmla="*/ 314279 f535 1"/>
                  <a:gd name="f558" fmla="*/ 184589 f536 1"/>
                  <a:gd name="f559" fmla="*/ 481098 f535 1"/>
                  <a:gd name="f560" fmla="*/ 0 f536 1"/>
                  <a:gd name="f561" fmla="*/ 480305 f535 1"/>
                  <a:gd name="f562" fmla="*/ 179 f536 1"/>
                  <a:gd name="f563" fmla="*/ 421100 f535 1"/>
                  <a:gd name="f564" fmla="*/ 185300 f536 1"/>
                  <a:gd name="f565" fmla="*/ 347488 f535 1"/>
                  <a:gd name="f566" fmla="*/ 185381 f536 1"/>
                  <a:gd name="f567" fmla="*/ 349588 f535 1"/>
                  <a:gd name="f568" fmla="*/ 650403 f536 1"/>
                  <a:gd name="f569" fmla="*/ 325705 f535 1"/>
                  <a:gd name="f570" fmla="*/ 569244 f536 1"/>
                  <a:gd name="f571" fmla="*/ 313618 f535 1"/>
                  <a:gd name="f572" fmla="*/ 558944 f536 1"/>
                  <a:gd name="f573" fmla="*/ 303319 f535 1"/>
                  <a:gd name="f574" fmla="*/ 554984 f536 1"/>
                  <a:gd name="f575" fmla="*/ 270441 f535 1"/>
                  <a:gd name="f576" fmla="*/ 570828 f536 1"/>
                  <a:gd name="f577" fmla="*/ 254201 f535 1"/>
                  <a:gd name="f578" fmla="*/ 585484 f536 1"/>
                  <a:gd name="f579" fmla="*/ 193596 f535 1"/>
                  <a:gd name="f580" fmla="*/ 583288 f536 1"/>
                  <a:gd name="f581" fmla="*/ 189231 f535 1"/>
                  <a:gd name="f582" fmla="*/ 716615 f536 1"/>
                  <a:gd name="f583" fmla="*/ 136215 f535 1"/>
                  <a:gd name="f584" fmla="*/ 716598 f536 1"/>
                  <a:gd name="f585" fmla="*/ 138931 f535 1"/>
                  <a:gd name="f586" fmla="*/ 715409 f536 1"/>
                  <a:gd name="f587" fmla="*/ 152795 f535 1"/>
                  <a:gd name="f588" fmla="*/ 696792 f536 1"/>
                  <a:gd name="f589" fmla="*/ 161510 f535 1"/>
                  <a:gd name="f590" fmla="*/ 656785 f536 1"/>
                  <a:gd name="f591" fmla="*/ 198744 f535 1"/>
                  <a:gd name="f592" fmla="*/ 673421 f536 1"/>
                  <a:gd name="f593" fmla="*/ 691643 f536 1"/>
                  <a:gd name="f594" fmla="*/ 274798 f535 1"/>
                  <a:gd name="f595" fmla="*/ 684908 f536 1"/>
                  <a:gd name="f596" fmla="*/ 305299 f535 1"/>
                  <a:gd name="f597" fmla="*/ 675006 f536 1"/>
                  <a:gd name="f598" fmla="*/ 314410 f535 1"/>
                  <a:gd name="f599" fmla="*/ 389588 f536 1"/>
                  <a:gd name="f600" fmla="*/ 486779 f535 1"/>
                  <a:gd name="f601" fmla="*/ 205000 f536 1"/>
                  <a:gd name="f602" fmla="*/ 485987 f535 1"/>
                  <a:gd name="f603" fmla="*/ 205396 f536 1"/>
                  <a:gd name="f604" fmla="*/ 354477 f535 1"/>
                  <a:gd name="f605" fmla="*/ 205395 f536 1"/>
                  <a:gd name="f606" fmla="*/ 349328 f535 1"/>
                  <a:gd name="f607" fmla="*/ 208643 f536 1"/>
                  <a:gd name="f608" fmla="*/ 338206 f535 1"/>
                  <a:gd name="f609" fmla="*/ 223065 f536 1"/>
                  <a:gd name="f610" fmla="*/ 332471 f535 1"/>
                  <a:gd name="f611" fmla="*/ 223617 f536 1"/>
                  <a:gd name="f612" fmla="*/ 332295 f535 1"/>
                  <a:gd name="f613" fmla="*/ 240112 f536 1"/>
                  <a:gd name="f614" fmla="*/ 328346 f535 1"/>
                  <a:gd name="f615" fmla="*/ 245639 f536 1"/>
                  <a:gd name="f616" fmla="*/ 323495 f535 1"/>
                  <a:gd name="f617" fmla="*/ 328986 f536 1"/>
                  <a:gd name="f618" fmla="*/ 290352 f535 1"/>
                  <a:gd name="f619" fmla="*/ 339430 f536 1"/>
                  <a:gd name="f620" fmla="*/ 317689 f535 1"/>
                  <a:gd name="f621" fmla="*/ 370575 f536 1"/>
                  <a:gd name="f622" fmla="*/ 332692 f535 1"/>
                  <a:gd name="f623" fmla="*/ 389984 f536 1"/>
                  <a:gd name="f624" fmla="*/ 344970 f535 1"/>
                  <a:gd name="f625" fmla="*/ 390380 f536 1"/>
                  <a:gd name="f626" fmla="*/ 355270 f535 1"/>
                  <a:gd name="f627" fmla="*/ 866681 f536 1"/>
                  <a:gd name="f628" fmla="*/ 785521 f536 1"/>
                  <a:gd name="f629" fmla="*/ 775222 f536 1"/>
                  <a:gd name="f630" fmla="*/ 771262 f536 1"/>
                  <a:gd name="f631" fmla="*/ 270442 f535 1"/>
                  <a:gd name="f632" fmla="*/ 787106 f536 1"/>
                  <a:gd name="f633" fmla="*/ 801762 f536 1"/>
                  <a:gd name="f634" fmla="*/ 764923 f536 1"/>
                  <a:gd name="f635" fmla="*/ 750267 f536 1"/>
                  <a:gd name="f636" fmla="*/ 145665 f535 1"/>
                  <a:gd name="f637" fmla="*/ 750339 f536 1"/>
                  <a:gd name="f638" fmla="*/ 122805 f535 1"/>
                  <a:gd name="f639" fmla="*/ 933413 f536 1"/>
                  <a:gd name="f640" fmla="*/ 50007 f535 1"/>
                  <a:gd name="f641" fmla="*/ 932876 f536 1"/>
                  <a:gd name="f642" fmla="*/ 931687 f536 1"/>
                  <a:gd name="f643" fmla="*/ 913070 f536 1"/>
                  <a:gd name="f644" fmla="*/ 873063 f536 1"/>
                  <a:gd name="f645" fmla="*/ 889699 f536 1"/>
                  <a:gd name="f646" fmla="*/ 907921 f536 1"/>
                  <a:gd name="f647" fmla="*/ 901186 f536 1"/>
                  <a:gd name="f648" fmla="*/ 305300 f535 1"/>
                  <a:gd name="f649" fmla="*/ 891284 f536 1"/>
                  <a:gd name="f650" fmla="*/ 608546 f536 1"/>
                  <a:gd name="f651" fmla="*/ 486911 f535 1"/>
                  <a:gd name="f652" fmla="*/ 423958 f536 1"/>
                  <a:gd name="f653" fmla="*/ 486118 f535 1"/>
                  <a:gd name="f654" fmla="*/ 424354 f536 1"/>
                  <a:gd name="f655" fmla="*/ 354608 f535 1"/>
                  <a:gd name="f656" fmla="*/ 424353 f536 1"/>
                  <a:gd name="f657" fmla="*/ 349459 f535 1"/>
                  <a:gd name="f658" fmla="*/ 442575 f536 1"/>
                  <a:gd name="f659" fmla="*/ 332427 f535 1"/>
                  <a:gd name="f660" fmla="*/ 482185 f536 1"/>
                  <a:gd name="f661" fmla="*/ 290043 f535 1"/>
                  <a:gd name="f662" fmla="*/ 462381 f536 1"/>
                  <a:gd name="f663" fmla="*/ 238943 f535 1"/>
                  <a:gd name="f664" fmla="*/ 461515 f536 1"/>
                  <a:gd name="f665" fmla="*/ 237653 f535 1"/>
                  <a:gd name="f666" fmla="*/ 576192 f536 1"/>
                  <a:gd name="f667" fmla="*/ 192053 f535 1"/>
                  <a:gd name="f668" fmla="*/ 585820 f536 1"/>
                  <a:gd name="f669" fmla="*/ 213147 f535 1"/>
                  <a:gd name="f670" fmla="*/ 566559 f536 1"/>
                  <a:gd name="f671" fmla="*/ 239339 f535 1"/>
                  <a:gd name="f672" fmla="*/ 545960 f536 1"/>
                  <a:gd name="f673" fmla="*/ 285289 f535 1"/>
                  <a:gd name="f674" fmla="*/ 589533 f536 1"/>
                  <a:gd name="f675" fmla="*/ 332823 f535 1"/>
                  <a:gd name="f676" fmla="*/ 608942 f536 1"/>
                  <a:gd name="f677" fmla="*/ 345101 f535 1"/>
                  <a:gd name="f678" fmla="*/ 609338 f536 1"/>
                  <a:gd name="f679" fmla="*/ 355401 f535 1"/>
                  <a:gd name="f680" fmla="*/ 1082959 f536 1"/>
                  <a:gd name="f681" fmla="*/ 322141 f535 1"/>
                  <a:gd name="f682" fmla="*/ 1001799 f536 1"/>
                  <a:gd name="f683" fmla="*/ 310053 f535 1"/>
                  <a:gd name="f684" fmla="*/ 991500 f536 1"/>
                  <a:gd name="f685" fmla="*/ 299754 f535 1"/>
                  <a:gd name="f686" fmla="*/ 987539 f536 1"/>
                  <a:gd name="f687" fmla="*/ 266876 f535 1"/>
                  <a:gd name="f688" fmla="*/ 1003384 f536 1"/>
                  <a:gd name="f689" fmla="*/ 250636 f535 1"/>
                  <a:gd name="f690" fmla="*/ 1018039 f536 1"/>
                  <a:gd name="f691" fmla="*/ 190031 f535 1"/>
                  <a:gd name="f692" fmla="*/ 981200 f536 1"/>
                  <a:gd name="f693" fmla="*/ 157945 f535 1"/>
                  <a:gd name="f694" fmla="*/ 966544 f536 1"/>
                  <a:gd name="f695" fmla="*/ 142100 f535 1"/>
                  <a:gd name="f696" fmla="*/ 966877 f536 1"/>
                  <a:gd name="f697" fmla="*/ 36700 f535 1"/>
                  <a:gd name="f698" fmla="*/ 1058678 f536 1"/>
                  <a:gd name="f699" fmla="*/ 196 f535 1"/>
                  <a:gd name="f700" fmla="*/ 1063543 f536 1"/>
                  <a:gd name="f701" fmla="*/ 143 f535 1"/>
                  <a:gd name="f702" fmla="*/ 1149946 f536 1"/>
                  <a:gd name="f703" fmla="*/ 4253 f535 1"/>
                  <a:gd name="f704" fmla="*/ 1149153 f536 1"/>
                  <a:gd name="f705" fmla="*/ 135366 f535 1"/>
                  <a:gd name="f706" fmla="*/ 1147965 f536 1"/>
                  <a:gd name="f707" fmla="*/ 149230 f535 1"/>
                  <a:gd name="f708" fmla="*/ 1129347 f536 1"/>
                  <a:gd name="f709" fmla="*/ 1089340 f536 1"/>
                  <a:gd name="f710" fmla="*/ 195179 f535 1"/>
                  <a:gd name="f711" fmla="*/ 1105977 f536 1"/>
                  <a:gd name="f712" fmla="*/ 1124198 f536 1"/>
                  <a:gd name="f713" fmla="*/ 271233 f535 1"/>
                  <a:gd name="f714" fmla="*/ 1117464 f536 1"/>
                  <a:gd name="f715" fmla="*/ 301735 f535 1"/>
                  <a:gd name="f716" fmla="*/ 1107562 f536 1"/>
                  <a:gd name="f717" fmla="*/ 310845 f535 1"/>
                  <a:gd name="f718" fmla="*/ 826321 f536 1"/>
                  <a:gd name="f719" fmla="*/ 487512 f535 1"/>
                  <a:gd name="f720" fmla="*/ 641733 f536 1"/>
                  <a:gd name="f721" fmla="*/ 486719 f535 1"/>
                  <a:gd name="f722" fmla="*/ 642129 f536 1"/>
                  <a:gd name="f723" fmla="*/ 355210 f535 1"/>
                  <a:gd name="f724" fmla="*/ 642128 f536 1"/>
                  <a:gd name="f725" fmla="*/ 350061 f535 1"/>
                  <a:gd name="f726" fmla="*/ 660350 f536 1"/>
                  <a:gd name="f727" fmla="*/ 333028 f535 1"/>
                  <a:gd name="f728" fmla="*/ 699960 f536 1"/>
                  <a:gd name="f729" fmla="*/ 290644 f535 1"/>
                  <a:gd name="f730" fmla="*/ 680156 f536 1"/>
                  <a:gd name="f731" fmla="*/ 239545 f535 1"/>
                  <a:gd name="f732" fmla="*/ 675401 f536 1"/>
                  <a:gd name="f733" fmla="*/ 182901 f535 1"/>
                  <a:gd name="f734" fmla="*/ 789879 f536 1"/>
                  <a:gd name="f735" fmla="*/ 183693 f535 1"/>
                  <a:gd name="f736" fmla="*/ 784334 f536 1"/>
                  <a:gd name="f737" fmla="*/ 239941 f535 1"/>
                  <a:gd name="f738" fmla="*/ 763735 f536 1"/>
                  <a:gd name="f739" fmla="*/ 285890 f535 1"/>
                  <a:gd name="f740" fmla="*/ 807308 f536 1"/>
                  <a:gd name="f741" fmla="*/ 333424 f535 1"/>
                  <a:gd name="f742" fmla="*/ 826717 f536 1"/>
                  <a:gd name="f743" fmla="*/ 345703 f535 1"/>
                  <a:gd name="f744" fmla="*/ 827113 f536 1"/>
                  <a:gd name="f745" fmla="*/ 356002 f535 1"/>
                  <a:gd name="f746" fmla="*/ 1042600 f536 1"/>
                  <a:gd name="f747" fmla="*/ 858012 f536 1"/>
                  <a:gd name="f748" fmla="*/ 858408 f536 1"/>
                  <a:gd name="f749" fmla="*/ 355209 f535 1"/>
                  <a:gd name="f750" fmla="*/ 858407 f536 1"/>
                  <a:gd name="f751" fmla="*/ 876628 f536 1"/>
                  <a:gd name="f752" fmla="*/ 916239 f536 1"/>
                  <a:gd name="f753" fmla="*/ 896434 f536 1"/>
                  <a:gd name="f754" fmla="*/ 239544 f535 1"/>
                  <a:gd name="f755" fmla="*/ 891680 f536 1"/>
                  <a:gd name="f756" fmla="*/ 1006157 f536 1"/>
                  <a:gd name="f757" fmla="*/ 1000613 f536 1"/>
                  <a:gd name="f758" fmla="*/ 980014 f536 1"/>
                  <a:gd name="f759" fmla="*/ 1023587 f536 1"/>
                  <a:gd name="f760" fmla="*/ 1042996 f536 1"/>
                  <a:gd name="f761" fmla="*/ 1043392 f536 1"/>
                  <a:gd name="f762" fmla="*/ f537 1 f2"/>
                  <a:gd name="f763" fmla="*/ f540 1 1149946"/>
                  <a:gd name="f764" fmla="*/ f541 1 489205"/>
                  <a:gd name="f765" fmla="*/ f542 1 1149946"/>
                  <a:gd name="f766" fmla="*/ f543 1 489205"/>
                  <a:gd name="f767" fmla="*/ f544 1 1149946"/>
                  <a:gd name="f768" fmla="*/ f545 1 489205"/>
                  <a:gd name="f769" fmla="*/ f546 1 1149946"/>
                  <a:gd name="f770" fmla="*/ f547 1 489205"/>
                  <a:gd name="f771" fmla="*/ f548 1 1149946"/>
                  <a:gd name="f772" fmla="*/ f549 1 489205"/>
                  <a:gd name="f773" fmla="*/ f550 1 1149946"/>
                  <a:gd name="f774" fmla="*/ f551 1 489205"/>
                  <a:gd name="f775" fmla="*/ f552 1 1149946"/>
                  <a:gd name="f776" fmla="*/ f553 1 489205"/>
                  <a:gd name="f777" fmla="*/ f554 1 1149946"/>
                  <a:gd name="f778" fmla="*/ f555 1 489205"/>
                  <a:gd name="f779" fmla="*/ f556 1 1149946"/>
                  <a:gd name="f780" fmla="*/ f557 1 489205"/>
                  <a:gd name="f781" fmla="*/ f558 1 1149946"/>
                  <a:gd name="f782" fmla="*/ f559 1 489205"/>
                  <a:gd name="f783" fmla="*/ f560 1 1149946"/>
                  <a:gd name="f784" fmla="*/ f561 1 489205"/>
                  <a:gd name="f785" fmla="*/ f562 1 1149946"/>
                  <a:gd name="f786" fmla="*/ f563 1 489205"/>
                  <a:gd name="f787" fmla="*/ f564 1 1149946"/>
                  <a:gd name="f788" fmla="*/ f565 1 489205"/>
                  <a:gd name="f789" fmla="*/ f566 1 1149946"/>
                  <a:gd name="f790" fmla="*/ f567 1 489205"/>
                  <a:gd name="f791" fmla="*/ f568 1 1149946"/>
                  <a:gd name="f792" fmla="*/ f569 1 489205"/>
                  <a:gd name="f793" fmla="*/ f570 1 1149946"/>
                  <a:gd name="f794" fmla="*/ f571 1 489205"/>
                  <a:gd name="f795" fmla="*/ f572 1 1149946"/>
                  <a:gd name="f796" fmla="*/ f573 1 489205"/>
                  <a:gd name="f797" fmla="*/ f574 1 1149946"/>
                  <a:gd name="f798" fmla="*/ f575 1 489205"/>
                  <a:gd name="f799" fmla="*/ f576 1 1149946"/>
                  <a:gd name="f800" fmla="*/ f577 1 489205"/>
                  <a:gd name="f801" fmla="*/ f578 1 1149946"/>
                  <a:gd name="f802" fmla="*/ f579 1 489205"/>
                  <a:gd name="f803" fmla="*/ f580 1 1149946"/>
                  <a:gd name="f804" fmla="*/ f581 1 489205"/>
                  <a:gd name="f805" fmla="*/ f582 1 1149946"/>
                  <a:gd name="f806" fmla="*/ f583 1 489205"/>
                  <a:gd name="f807" fmla="*/ f584 1 1149946"/>
                  <a:gd name="f808" fmla="*/ f585 1 489205"/>
                  <a:gd name="f809" fmla="*/ f586 1 1149946"/>
                  <a:gd name="f810" fmla="*/ f587 1 489205"/>
                  <a:gd name="f811" fmla="*/ f588 1 1149946"/>
                  <a:gd name="f812" fmla="*/ f589 1 489205"/>
                  <a:gd name="f813" fmla="*/ f590 1 1149946"/>
                  <a:gd name="f814" fmla="*/ f591 1 489205"/>
                  <a:gd name="f815" fmla="*/ f592 1 1149946"/>
                  <a:gd name="f816" fmla="*/ f593 1 1149946"/>
                  <a:gd name="f817" fmla="*/ f594 1 489205"/>
                  <a:gd name="f818" fmla="*/ f595 1 1149946"/>
                  <a:gd name="f819" fmla="*/ f596 1 489205"/>
                  <a:gd name="f820" fmla="*/ f597 1 1149946"/>
                  <a:gd name="f821" fmla="*/ f598 1 489205"/>
                  <a:gd name="f822" fmla="*/ f599 1 1149946"/>
                  <a:gd name="f823" fmla="*/ f600 1 489205"/>
                  <a:gd name="f824" fmla="*/ f601 1 1149946"/>
                  <a:gd name="f825" fmla="*/ f602 1 489205"/>
                  <a:gd name="f826" fmla="*/ f603 1 1149946"/>
                  <a:gd name="f827" fmla="*/ f604 1 489205"/>
                  <a:gd name="f828" fmla="*/ f605 1 1149946"/>
                  <a:gd name="f829" fmla="*/ f606 1 489205"/>
                  <a:gd name="f830" fmla="*/ f607 1 1149946"/>
                  <a:gd name="f831" fmla="*/ f608 1 489205"/>
                  <a:gd name="f832" fmla="*/ f609 1 1149946"/>
                  <a:gd name="f833" fmla="*/ f610 1 489205"/>
                  <a:gd name="f834" fmla="*/ f611 1 1149946"/>
                  <a:gd name="f835" fmla="*/ f612 1 489205"/>
                  <a:gd name="f836" fmla="*/ f613 1 1149946"/>
                  <a:gd name="f837" fmla="*/ f614 1 489205"/>
                  <a:gd name="f838" fmla="*/ f615 1 1149946"/>
                  <a:gd name="f839" fmla="*/ f616 1 489205"/>
                  <a:gd name="f840" fmla="*/ f617 1 1149946"/>
                  <a:gd name="f841" fmla="*/ f618 1 489205"/>
                  <a:gd name="f842" fmla="*/ f619 1 1149946"/>
                  <a:gd name="f843" fmla="*/ f620 1 489205"/>
                  <a:gd name="f844" fmla="*/ f621 1 1149946"/>
                  <a:gd name="f845" fmla="*/ f622 1 489205"/>
                  <a:gd name="f846" fmla="*/ f623 1 1149946"/>
                  <a:gd name="f847" fmla="*/ f624 1 489205"/>
                  <a:gd name="f848" fmla="*/ f625 1 1149946"/>
                  <a:gd name="f849" fmla="*/ f626 1 489205"/>
                  <a:gd name="f850" fmla="*/ f627 1 1149946"/>
                  <a:gd name="f851" fmla="*/ f628 1 1149946"/>
                  <a:gd name="f852" fmla="*/ f629 1 1149946"/>
                  <a:gd name="f853" fmla="*/ f630 1 1149946"/>
                  <a:gd name="f854" fmla="*/ f631 1 489205"/>
                  <a:gd name="f855" fmla="*/ f632 1 1149946"/>
                  <a:gd name="f856" fmla="*/ f633 1 1149946"/>
                  <a:gd name="f857" fmla="*/ f634 1 1149946"/>
                  <a:gd name="f858" fmla="*/ f635 1 1149946"/>
                  <a:gd name="f859" fmla="*/ f636 1 489205"/>
                  <a:gd name="f860" fmla="*/ f637 1 1149946"/>
                  <a:gd name="f861" fmla="*/ f638 1 489205"/>
                  <a:gd name="f862" fmla="*/ f639 1 1149946"/>
                  <a:gd name="f863" fmla="*/ f640 1 489205"/>
                  <a:gd name="f864" fmla="*/ f641 1 1149946"/>
                  <a:gd name="f865" fmla="*/ f642 1 1149946"/>
                  <a:gd name="f866" fmla="*/ f643 1 1149946"/>
                  <a:gd name="f867" fmla="*/ f644 1 1149946"/>
                  <a:gd name="f868" fmla="*/ f645 1 1149946"/>
                  <a:gd name="f869" fmla="*/ f646 1 1149946"/>
                  <a:gd name="f870" fmla="*/ f647 1 1149946"/>
                  <a:gd name="f871" fmla="*/ f648 1 489205"/>
                  <a:gd name="f872" fmla="*/ f649 1 1149946"/>
                  <a:gd name="f873" fmla="*/ f650 1 1149946"/>
                  <a:gd name="f874" fmla="*/ f651 1 489205"/>
                  <a:gd name="f875" fmla="*/ f652 1 1149946"/>
                  <a:gd name="f876" fmla="*/ f653 1 489205"/>
                  <a:gd name="f877" fmla="*/ f654 1 1149946"/>
                  <a:gd name="f878" fmla="*/ f655 1 489205"/>
                  <a:gd name="f879" fmla="*/ f656 1 1149946"/>
                  <a:gd name="f880" fmla="*/ f657 1 489205"/>
                  <a:gd name="f881" fmla="*/ f658 1 1149946"/>
                  <a:gd name="f882" fmla="*/ f659 1 489205"/>
                  <a:gd name="f883" fmla="*/ f660 1 1149946"/>
                  <a:gd name="f884" fmla="*/ f661 1 489205"/>
                  <a:gd name="f885" fmla="*/ f662 1 1149946"/>
                  <a:gd name="f886" fmla="*/ f663 1 489205"/>
                  <a:gd name="f887" fmla="*/ f664 1 1149946"/>
                  <a:gd name="f888" fmla="*/ f665 1 489205"/>
                  <a:gd name="f889" fmla="*/ f666 1 1149946"/>
                  <a:gd name="f890" fmla="*/ f667 1 489205"/>
                  <a:gd name="f891" fmla="*/ f668 1 1149946"/>
                  <a:gd name="f892" fmla="*/ f669 1 489205"/>
                  <a:gd name="f893" fmla="*/ f670 1 1149946"/>
                  <a:gd name="f894" fmla="*/ f671 1 489205"/>
                  <a:gd name="f895" fmla="*/ f672 1 1149946"/>
                  <a:gd name="f896" fmla="*/ f673 1 489205"/>
                  <a:gd name="f897" fmla="*/ f674 1 1149946"/>
                  <a:gd name="f898" fmla="*/ f675 1 489205"/>
                  <a:gd name="f899" fmla="*/ f676 1 1149946"/>
                  <a:gd name="f900" fmla="*/ f677 1 489205"/>
                  <a:gd name="f901" fmla="*/ f678 1 1149946"/>
                  <a:gd name="f902" fmla="*/ f679 1 489205"/>
                  <a:gd name="f903" fmla="*/ f680 1 1149946"/>
                  <a:gd name="f904" fmla="*/ f681 1 489205"/>
                  <a:gd name="f905" fmla="*/ f682 1 1149946"/>
                  <a:gd name="f906" fmla="*/ f683 1 489205"/>
                  <a:gd name="f907" fmla="*/ f684 1 1149946"/>
                  <a:gd name="f908" fmla="*/ f685 1 489205"/>
                  <a:gd name="f909" fmla="*/ f686 1 1149946"/>
                  <a:gd name="f910" fmla="*/ f687 1 489205"/>
                  <a:gd name="f911" fmla="*/ f688 1 1149946"/>
                  <a:gd name="f912" fmla="*/ f689 1 489205"/>
                  <a:gd name="f913" fmla="*/ f690 1 1149946"/>
                  <a:gd name="f914" fmla="*/ f691 1 489205"/>
                  <a:gd name="f915" fmla="*/ f692 1 1149946"/>
                  <a:gd name="f916" fmla="*/ f693 1 489205"/>
                  <a:gd name="f917" fmla="*/ f694 1 1149946"/>
                  <a:gd name="f918" fmla="*/ f695 1 489205"/>
                  <a:gd name="f919" fmla="*/ f696 1 1149946"/>
                  <a:gd name="f920" fmla="*/ f697 1 489205"/>
                  <a:gd name="f921" fmla="*/ f698 1 1149946"/>
                  <a:gd name="f922" fmla="*/ f699 1 489205"/>
                  <a:gd name="f923" fmla="*/ f700 1 1149946"/>
                  <a:gd name="f924" fmla="*/ f701 1 489205"/>
                  <a:gd name="f925" fmla="*/ f702 1 1149946"/>
                  <a:gd name="f926" fmla="*/ f703 1 489205"/>
                  <a:gd name="f927" fmla="*/ f704 1 1149946"/>
                  <a:gd name="f928" fmla="*/ f705 1 489205"/>
                  <a:gd name="f929" fmla="*/ f706 1 1149946"/>
                  <a:gd name="f930" fmla="*/ f707 1 489205"/>
                  <a:gd name="f931" fmla="*/ f708 1 1149946"/>
                  <a:gd name="f932" fmla="*/ f709 1 1149946"/>
                  <a:gd name="f933" fmla="*/ f710 1 489205"/>
                  <a:gd name="f934" fmla="*/ f711 1 1149946"/>
                  <a:gd name="f935" fmla="*/ f712 1 1149946"/>
                  <a:gd name="f936" fmla="*/ f713 1 489205"/>
                  <a:gd name="f937" fmla="*/ f714 1 1149946"/>
                  <a:gd name="f938" fmla="*/ f715 1 489205"/>
                  <a:gd name="f939" fmla="*/ f716 1 1149946"/>
                  <a:gd name="f940" fmla="*/ f717 1 489205"/>
                  <a:gd name="f941" fmla="*/ f718 1 1149946"/>
                  <a:gd name="f942" fmla="*/ f719 1 489205"/>
                  <a:gd name="f943" fmla="*/ f720 1 1149946"/>
                  <a:gd name="f944" fmla="*/ f721 1 489205"/>
                  <a:gd name="f945" fmla="*/ f722 1 1149946"/>
                  <a:gd name="f946" fmla="*/ f723 1 489205"/>
                  <a:gd name="f947" fmla="*/ f724 1 1149946"/>
                  <a:gd name="f948" fmla="*/ f725 1 489205"/>
                  <a:gd name="f949" fmla="*/ f726 1 1149946"/>
                  <a:gd name="f950" fmla="*/ f727 1 489205"/>
                  <a:gd name="f951" fmla="*/ f728 1 1149946"/>
                  <a:gd name="f952" fmla="*/ f729 1 489205"/>
                  <a:gd name="f953" fmla="*/ f730 1 1149946"/>
                  <a:gd name="f954" fmla="*/ f731 1 489205"/>
                  <a:gd name="f955" fmla="*/ f732 1 1149946"/>
                  <a:gd name="f956" fmla="*/ f733 1 489205"/>
                  <a:gd name="f957" fmla="*/ f734 1 1149946"/>
                  <a:gd name="f958" fmla="*/ f735 1 489205"/>
                  <a:gd name="f959" fmla="*/ f736 1 1149946"/>
                  <a:gd name="f960" fmla="*/ f737 1 489205"/>
                  <a:gd name="f961" fmla="*/ f738 1 1149946"/>
                  <a:gd name="f962" fmla="*/ f739 1 489205"/>
                  <a:gd name="f963" fmla="*/ f740 1 1149946"/>
                  <a:gd name="f964" fmla="*/ f741 1 489205"/>
                  <a:gd name="f965" fmla="*/ f742 1 1149946"/>
                  <a:gd name="f966" fmla="*/ f743 1 489205"/>
                  <a:gd name="f967" fmla="*/ f744 1 1149946"/>
                  <a:gd name="f968" fmla="*/ f745 1 489205"/>
                  <a:gd name="f969" fmla="*/ f746 1 1149946"/>
                  <a:gd name="f970" fmla="*/ f747 1 1149946"/>
                  <a:gd name="f971" fmla="*/ f748 1 1149946"/>
                  <a:gd name="f972" fmla="*/ f749 1 489205"/>
                  <a:gd name="f973" fmla="*/ f750 1 1149946"/>
                  <a:gd name="f974" fmla="*/ f751 1 1149946"/>
                  <a:gd name="f975" fmla="*/ f752 1 1149946"/>
                  <a:gd name="f976" fmla="*/ f753 1 1149946"/>
                  <a:gd name="f977" fmla="*/ f754 1 489205"/>
                  <a:gd name="f978" fmla="*/ f755 1 1149946"/>
                  <a:gd name="f979" fmla="*/ f756 1 1149946"/>
                  <a:gd name="f980" fmla="*/ f757 1 1149946"/>
                  <a:gd name="f981" fmla="*/ f758 1 1149946"/>
                  <a:gd name="f982" fmla="*/ f759 1 1149946"/>
                  <a:gd name="f983" fmla="*/ f760 1 1149946"/>
                  <a:gd name="f984" fmla="*/ f761 1 1149946"/>
                  <a:gd name="f985" fmla="*/ f5 1 f538"/>
                  <a:gd name="f986" fmla="*/ f6 1 f538"/>
                  <a:gd name="f987" fmla="*/ f5 1 f539"/>
                  <a:gd name="f988" fmla="*/ f7 1 f539"/>
                  <a:gd name="f989" fmla="+- f762 0 f1"/>
                  <a:gd name="f990" fmla="*/ f763 1 f538"/>
                  <a:gd name="f991" fmla="*/ f764 1 f539"/>
                  <a:gd name="f992" fmla="*/ f765 1 f538"/>
                  <a:gd name="f993" fmla="*/ f766 1 f539"/>
                  <a:gd name="f994" fmla="*/ f767 1 f538"/>
                  <a:gd name="f995" fmla="*/ f768 1 f539"/>
                  <a:gd name="f996" fmla="*/ f769 1 f538"/>
                  <a:gd name="f997" fmla="*/ f770 1 f539"/>
                  <a:gd name="f998" fmla="*/ f771 1 f538"/>
                  <a:gd name="f999" fmla="*/ f772 1 f539"/>
                  <a:gd name="f1000" fmla="*/ f773 1 f538"/>
                  <a:gd name="f1001" fmla="*/ f774 1 f539"/>
                  <a:gd name="f1002" fmla="*/ f775 1 f538"/>
                  <a:gd name="f1003" fmla="*/ f776 1 f539"/>
                  <a:gd name="f1004" fmla="*/ f777 1 f538"/>
                  <a:gd name="f1005" fmla="*/ f778 1 f539"/>
                  <a:gd name="f1006" fmla="*/ f779 1 f538"/>
                  <a:gd name="f1007" fmla="*/ f780 1 f539"/>
                  <a:gd name="f1008" fmla="*/ f781 1 f538"/>
                  <a:gd name="f1009" fmla="*/ f782 1 f539"/>
                  <a:gd name="f1010" fmla="*/ f783 1 f538"/>
                  <a:gd name="f1011" fmla="*/ f784 1 f539"/>
                  <a:gd name="f1012" fmla="*/ f785 1 f538"/>
                  <a:gd name="f1013" fmla="*/ f786 1 f539"/>
                  <a:gd name="f1014" fmla="*/ f787 1 f538"/>
                  <a:gd name="f1015" fmla="*/ f788 1 f539"/>
                  <a:gd name="f1016" fmla="*/ f789 1 f538"/>
                  <a:gd name="f1017" fmla="*/ f790 1 f539"/>
                  <a:gd name="f1018" fmla="*/ f791 1 f538"/>
                  <a:gd name="f1019" fmla="*/ f792 1 f539"/>
                  <a:gd name="f1020" fmla="*/ f793 1 f538"/>
                  <a:gd name="f1021" fmla="*/ f794 1 f539"/>
                  <a:gd name="f1022" fmla="*/ f795 1 f538"/>
                  <a:gd name="f1023" fmla="*/ f796 1 f539"/>
                  <a:gd name="f1024" fmla="*/ f797 1 f538"/>
                  <a:gd name="f1025" fmla="*/ f798 1 f539"/>
                  <a:gd name="f1026" fmla="*/ f799 1 f538"/>
                  <a:gd name="f1027" fmla="*/ f800 1 f539"/>
                  <a:gd name="f1028" fmla="*/ f801 1 f538"/>
                  <a:gd name="f1029" fmla="*/ f802 1 f539"/>
                  <a:gd name="f1030" fmla="*/ f803 1 f538"/>
                  <a:gd name="f1031" fmla="*/ f804 1 f539"/>
                  <a:gd name="f1032" fmla="*/ f805 1 f538"/>
                  <a:gd name="f1033" fmla="*/ f806 1 f539"/>
                  <a:gd name="f1034" fmla="*/ f807 1 f538"/>
                  <a:gd name="f1035" fmla="*/ f808 1 f539"/>
                  <a:gd name="f1036" fmla="*/ f809 1 f538"/>
                  <a:gd name="f1037" fmla="*/ f810 1 f539"/>
                  <a:gd name="f1038" fmla="*/ f811 1 f538"/>
                  <a:gd name="f1039" fmla="*/ f812 1 f539"/>
                  <a:gd name="f1040" fmla="*/ f813 1 f538"/>
                  <a:gd name="f1041" fmla="*/ f814 1 f539"/>
                  <a:gd name="f1042" fmla="*/ f815 1 f538"/>
                  <a:gd name="f1043" fmla="*/ f816 1 f538"/>
                  <a:gd name="f1044" fmla="*/ f817 1 f539"/>
                  <a:gd name="f1045" fmla="*/ f818 1 f538"/>
                  <a:gd name="f1046" fmla="*/ f819 1 f539"/>
                  <a:gd name="f1047" fmla="*/ f820 1 f538"/>
                  <a:gd name="f1048" fmla="*/ f821 1 f539"/>
                  <a:gd name="f1049" fmla="*/ f822 1 f538"/>
                  <a:gd name="f1050" fmla="*/ f823 1 f539"/>
                  <a:gd name="f1051" fmla="*/ f824 1 f538"/>
                  <a:gd name="f1052" fmla="*/ f825 1 f539"/>
                  <a:gd name="f1053" fmla="*/ f826 1 f538"/>
                  <a:gd name="f1054" fmla="*/ f827 1 f539"/>
                  <a:gd name="f1055" fmla="*/ f828 1 f538"/>
                  <a:gd name="f1056" fmla="*/ f829 1 f539"/>
                  <a:gd name="f1057" fmla="*/ f830 1 f538"/>
                  <a:gd name="f1058" fmla="*/ f831 1 f539"/>
                  <a:gd name="f1059" fmla="*/ f832 1 f538"/>
                  <a:gd name="f1060" fmla="*/ f833 1 f539"/>
                  <a:gd name="f1061" fmla="*/ f834 1 f538"/>
                  <a:gd name="f1062" fmla="*/ f835 1 f539"/>
                  <a:gd name="f1063" fmla="*/ f836 1 f538"/>
                  <a:gd name="f1064" fmla="*/ f837 1 f539"/>
                  <a:gd name="f1065" fmla="*/ f838 1 f538"/>
                  <a:gd name="f1066" fmla="*/ f839 1 f539"/>
                  <a:gd name="f1067" fmla="*/ f840 1 f538"/>
                  <a:gd name="f1068" fmla="*/ f841 1 f539"/>
                  <a:gd name="f1069" fmla="*/ f842 1 f538"/>
                  <a:gd name="f1070" fmla="*/ f843 1 f539"/>
                  <a:gd name="f1071" fmla="*/ f844 1 f538"/>
                  <a:gd name="f1072" fmla="*/ f845 1 f539"/>
                  <a:gd name="f1073" fmla="*/ f846 1 f538"/>
                  <a:gd name="f1074" fmla="*/ f847 1 f539"/>
                  <a:gd name="f1075" fmla="*/ f848 1 f538"/>
                  <a:gd name="f1076" fmla="*/ f849 1 f539"/>
                  <a:gd name="f1077" fmla="*/ f850 1 f538"/>
                  <a:gd name="f1078" fmla="*/ f851 1 f538"/>
                  <a:gd name="f1079" fmla="*/ f852 1 f538"/>
                  <a:gd name="f1080" fmla="*/ f853 1 f538"/>
                  <a:gd name="f1081" fmla="*/ f854 1 f539"/>
                  <a:gd name="f1082" fmla="*/ f855 1 f538"/>
                  <a:gd name="f1083" fmla="*/ f856 1 f538"/>
                  <a:gd name="f1084" fmla="*/ f857 1 f538"/>
                  <a:gd name="f1085" fmla="*/ f858 1 f538"/>
                  <a:gd name="f1086" fmla="*/ f859 1 f539"/>
                  <a:gd name="f1087" fmla="*/ f860 1 f538"/>
                  <a:gd name="f1088" fmla="*/ f861 1 f539"/>
                  <a:gd name="f1089" fmla="*/ f862 1 f538"/>
                  <a:gd name="f1090" fmla="*/ f863 1 f539"/>
                  <a:gd name="f1091" fmla="*/ f864 1 f538"/>
                  <a:gd name="f1092" fmla="*/ f865 1 f538"/>
                  <a:gd name="f1093" fmla="*/ f866 1 f538"/>
                  <a:gd name="f1094" fmla="*/ f867 1 f538"/>
                  <a:gd name="f1095" fmla="*/ f868 1 f538"/>
                  <a:gd name="f1096" fmla="*/ f869 1 f538"/>
                  <a:gd name="f1097" fmla="*/ f870 1 f538"/>
                  <a:gd name="f1098" fmla="*/ f871 1 f539"/>
                  <a:gd name="f1099" fmla="*/ f872 1 f538"/>
                  <a:gd name="f1100" fmla="*/ f873 1 f538"/>
                  <a:gd name="f1101" fmla="*/ f874 1 f539"/>
                  <a:gd name="f1102" fmla="*/ f875 1 f538"/>
                  <a:gd name="f1103" fmla="*/ f876 1 f539"/>
                  <a:gd name="f1104" fmla="*/ f877 1 f538"/>
                  <a:gd name="f1105" fmla="*/ f878 1 f539"/>
                  <a:gd name="f1106" fmla="*/ f879 1 f538"/>
                  <a:gd name="f1107" fmla="*/ f880 1 f539"/>
                  <a:gd name="f1108" fmla="*/ f881 1 f538"/>
                  <a:gd name="f1109" fmla="*/ f882 1 f539"/>
                  <a:gd name="f1110" fmla="*/ f883 1 f538"/>
                  <a:gd name="f1111" fmla="*/ f884 1 f539"/>
                  <a:gd name="f1112" fmla="*/ f885 1 f538"/>
                  <a:gd name="f1113" fmla="*/ f886 1 f539"/>
                  <a:gd name="f1114" fmla="*/ f887 1 f538"/>
                  <a:gd name="f1115" fmla="*/ f888 1 f539"/>
                  <a:gd name="f1116" fmla="*/ f889 1 f538"/>
                  <a:gd name="f1117" fmla="*/ f890 1 f539"/>
                  <a:gd name="f1118" fmla="*/ f891 1 f538"/>
                  <a:gd name="f1119" fmla="*/ f892 1 f539"/>
                  <a:gd name="f1120" fmla="*/ f893 1 f538"/>
                  <a:gd name="f1121" fmla="*/ f894 1 f539"/>
                  <a:gd name="f1122" fmla="*/ f895 1 f538"/>
                  <a:gd name="f1123" fmla="*/ f896 1 f539"/>
                  <a:gd name="f1124" fmla="*/ f897 1 f538"/>
                  <a:gd name="f1125" fmla="*/ f898 1 f539"/>
                  <a:gd name="f1126" fmla="*/ f899 1 f538"/>
                  <a:gd name="f1127" fmla="*/ f900 1 f539"/>
                  <a:gd name="f1128" fmla="*/ f901 1 f538"/>
                  <a:gd name="f1129" fmla="*/ f902 1 f539"/>
                  <a:gd name="f1130" fmla="*/ f903 1 f538"/>
                  <a:gd name="f1131" fmla="*/ f904 1 f539"/>
                  <a:gd name="f1132" fmla="*/ f905 1 f538"/>
                  <a:gd name="f1133" fmla="*/ f906 1 f539"/>
                  <a:gd name="f1134" fmla="*/ f907 1 f538"/>
                  <a:gd name="f1135" fmla="*/ f908 1 f539"/>
                  <a:gd name="f1136" fmla="*/ f909 1 f538"/>
                  <a:gd name="f1137" fmla="*/ f910 1 f539"/>
                  <a:gd name="f1138" fmla="*/ f911 1 f538"/>
                  <a:gd name="f1139" fmla="*/ f912 1 f539"/>
                  <a:gd name="f1140" fmla="*/ f913 1 f538"/>
                  <a:gd name="f1141" fmla="*/ f914 1 f539"/>
                  <a:gd name="f1142" fmla="*/ f915 1 f538"/>
                  <a:gd name="f1143" fmla="*/ f916 1 f539"/>
                  <a:gd name="f1144" fmla="*/ f917 1 f538"/>
                  <a:gd name="f1145" fmla="*/ f918 1 f539"/>
                  <a:gd name="f1146" fmla="*/ f919 1 f538"/>
                  <a:gd name="f1147" fmla="*/ f920 1 f539"/>
                  <a:gd name="f1148" fmla="*/ f921 1 f538"/>
                  <a:gd name="f1149" fmla="*/ f922 1 f539"/>
                  <a:gd name="f1150" fmla="*/ f923 1 f538"/>
                  <a:gd name="f1151" fmla="*/ f924 1 f539"/>
                  <a:gd name="f1152" fmla="*/ f925 1 f538"/>
                  <a:gd name="f1153" fmla="*/ f926 1 f539"/>
                  <a:gd name="f1154" fmla="*/ f927 1 f538"/>
                  <a:gd name="f1155" fmla="*/ f928 1 f539"/>
                  <a:gd name="f1156" fmla="*/ f929 1 f538"/>
                  <a:gd name="f1157" fmla="*/ f930 1 f539"/>
                  <a:gd name="f1158" fmla="*/ f931 1 f538"/>
                  <a:gd name="f1159" fmla="*/ f932 1 f538"/>
                  <a:gd name="f1160" fmla="*/ f933 1 f539"/>
                  <a:gd name="f1161" fmla="*/ f934 1 f538"/>
                  <a:gd name="f1162" fmla="*/ f935 1 f538"/>
                  <a:gd name="f1163" fmla="*/ f936 1 f539"/>
                  <a:gd name="f1164" fmla="*/ f937 1 f538"/>
                  <a:gd name="f1165" fmla="*/ f938 1 f539"/>
                  <a:gd name="f1166" fmla="*/ f939 1 f538"/>
                  <a:gd name="f1167" fmla="*/ f940 1 f539"/>
                  <a:gd name="f1168" fmla="*/ f941 1 f538"/>
                  <a:gd name="f1169" fmla="*/ f942 1 f539"/>
                  <a:gd name="f1170" fmla="*/ f943 1 f538"/>
                  <a:gd name="f1171" fmla="*/ f944 1 f539"/>
                  <a:gd name="f1172" fmla="*/ f945 1 f538"/>
                  <a:gd name="f1173" fmla="*/ f946 1 f539"/>
                  <a:gd name="f1174" fmla="*/ f947 1 f538"/>
                  <a:gd name="f1175" fmla="*/ f948 1 f539"/>
                  <a:gd name="f1176" fmla="*/ f949 1 f538"/>
                  <a:gd name="f1177" fmla="*/ f950 1 f539"/>
                  <a:gd name="f1178" fmla="*/ f951 1 f538"/>
                  <a:gd name="f1179" fmla="*/ f952 1 f539"/>
                  <a:gd name="f1180" fmla="*/ f953 1 f538"/>
                  <a:gd name="f1181" fmla="*/ f954 1 f539"/>
                  <a:gd name="f1182" fmla="*/ f955 1 f538"/>
                  <a:gd name="f1183" fmla="*/ f956 1 f539"/>
                  <a:gd name="f1184" fmla="*/ f957 1 f538"/>
                  <a:gd name="f1185" fmla="*/ f958 1 f539"/>
                  <a:gd name="f1186" fmla="*/ f959 1 f538"/>
                  <a:gd name="f1187" fmla="*/ f960 1 f539"/>
                  <a:gd name="f1188" fmla="*/ f961 1 f538"/>
                  <a:gd name="f1189" fmla="*/ f962 1 f539"/>
                  <a:gd name="f1190" fmla="*/ f963 1 f538"/>
                  <a:gd name="f1191" fmla="*/ f964 1 f539"/>
                  <a:gd name="f1192" fmla="*/ f965 1 f538"/>
                  <a:gd name="f1193" fmla="*/ f966 1 f539"/>
                  <a:gd name="f1194" fmla="*/ f967 1 f538"/>
                  <a:gd name="f1195" fmla="*/ f968 1 f539"/>
                  <a:gd name="f1196" fmla="*/ f969 1 f538"/>
                  <a:gd name="f1197" fmla="*/ f970 1 f538"/>
                  <a:gd name="f1198" fmla="*/ f971 1 f538"/>
                  <a:gd name="f1199" fmla="*/ f972 1 f539"/>
                  <a:gd name="f1200" fmla="*/ f973 1 f538"/>
                  <a:gd name="f1201" fmla="*/ f974 1 f538"/>
                  <a:gd name="f1202" fmla="*/ f975 1 f538"/>
                  <a:gd name="f1203" fmla="*/ f976 1 f538"/>
                  <a:gd name="f1204" fmla="*/ f977 1 f539"/>
                  <a:gd name="f1205" fmla="*/ f978 1 f538"/>
                  <a:gd name="f1206" fmla="*/ f979 1 f538"/>
                  <a:gd name="f1207" fmla="*/ f980 1 f538"/>
                  <a:gd name="f1208" fmla="*/ f981 1 f538"/>
                  <a:gd name="f1209" fmla="*/ f982 1 f538"/>
                  <a:gd name="f1210" fmla="*/ f983 1 f538"/>
                  <a:gd name="f1211" fmla="*/ f984 1 f538"/>
                  <a:gd name="f1212" fmla="*/ f985 f533 1"/>
                  <a:gd name="f1213" fmla="*/ f986 f533 1"/>
                  <a:gd name="f1214" fmla="*/ f988 f534 1"/>
                  <a:gd name="f1215" fmla="*/ f987 f534 1"/>
                  <a:gd name="f1216" fmla="*/ f990 f533 1"/>
                  <a:gd name="f1217" fmla="*/ f991 f534 1"/>
                  <a:gd name="f1218" fmla="*/ f992 f533 1"/>
                  <a:gd name="f1219" fmla="*/ f993 f534 1"/>
                  <a:gd name="f1220" fmla="*/ f994 f533 1"/>
                  <a:gd name="f1221" fmla="*/ f995 f534 1"/>
                  <a:gd name="f1222" fmla="*/ f996 f533 1"/>
                  <a:gd name="f1223" fmla="*/ f997 f534 1"/>
                  <a:gd name="f1224" fmla="*/ f998 f533 1"/>
                  <a:gd name="f1225" fmla="*/ f999 f534 1"/>
                  <a:gd name="f1226" fmla="*/ f1000 f533 1"/>
                  <a:gd name="f1227" fmla="*/ f1001 f534 1"/>
                  <a:gd name="f1228" fmla="*/ f1002 f533 1"/>
                  <a:gd name="f1229" fmla="*/ f1003 f534 1"/>
                  <a:gd name="f1230" fmla="*/ f1004 f533 1"/>
                  <a:gd name="f1231" fmla="*/ f1005 f534 1"/>
                  <a:gd name="f1232" fmla="*/ f1006 f533 1"/>
                  <a:gd name="f1233" fmla="*/ f1007 f534 1"/>
                  <a:gd name="f1234" fmla="*/ f1008 f533 1"/>
                  <a:gd name="f1235" fmla="*/ f1009 f534 1"/>
                  <a:gd name="f1236" fmla="*/ f1010 f533 1"/>
                  <a:gd name="f1237" fmla="*/ f1011 f534 1"/>
                  <a:gd name="f1238" fmla="*/ f1012 f533 1"/>
                  <a:gd name="f1239" fmla="*/ f1013 f534 1"/>
                  <a:gd name="f1240" fmla="*/ f1014 f533 1"/>
                  <a:gd name="f1241" fmla="*/ f1015 f534 1"/>
                  <a:gd name="f1242" fmla="*/ f1016 f533 1"/>
                  <a:gd name="f1243" fmla="*/ f1017 f534 1"/>
                  <a:gd name="f1244" fmla="*/ f1018 f533 1"/>
                  <a:gd name="f1245" fmla="*/ f1019 f534 1"/>
                  <a:gd name="f1246" fmla="*/ f1020 f533 1"/>
                  <a:gd name="f1247" fmla="*/ f1021 f534 1"/>
                  <a:gd name="f1248" fmla="*/ f1022 f533 1"/>
                  <a:gd name="f1249" fmla="*/ f1023 f534 1"/>
                  <a:gd name="f1250" fmla="*/ f1024 f533 1"/>
                  <a:gd name="f1251" fmla="*/ f1025 f534 1"/>
                  <a:gd name="f1252" fmla="*/ f1026 f533 1"/>
                  <a:gd name="f1253" fmla="*/ f1027 f534 1"/>
                  <a:gd name="f1254" fmla="*/ f1028 f533 1"/>
                  <a:gd name="f1255" fmla="*/ f1029 f534 1"/>
                  <a:gd name="f1256" fmla="*/ f1030 f533 1"/>
                  <a:gd name="f1257" fmla="*/ f1031 f534 1"/>
                  <a:gd name="f1258" fmla="*/ f1032 f533 1"/>
                  <a:gd name="f1259" fmla="*/ f1033 f534 1"/>
                  <a:gd name="f1260" fmla="*/ f1034 f533 1"/>
                  <a:gd name="f1261" fmla="*/ f1035 f534 1"/>
                  <a:gd name="f1262" fmla="*/ f1036 f533 1"/>
                  <a:gd name="f1263" fmla="*/ f1037 f534 1"/>
                  <a:gd name="f1264" fmla="*/ f1038 f533 1"/>
                  <a:gd name="f1265" fmla="*/ f1039 f534 1"/>
                  <a:gd name="f1266" fmla="*/ f1040 f533 1"/>
                  <a:gd name="f1267" fmla="*/ f1041 f534 1"/>
                  <a:gd name="f1268" fmla="*/ f1042 f533 1"/>
                  <a:gd name="f1269" fmla="*/ f1043 f533 1"/>
                  <a:gd name="f1270" fmla="*/ f1044 f534 1"/>
                  <a:gd name="f1271" fmla="*/ f1045 f533 1"/>
                  <a:gd name="f1272" fmla="*/ f1046 f534 1"/>
                  <a:gd name="f1273" fmla="*/ f1047 f533 1"/>
                  <a:gd name="f1274" fmla="*/ f1048 f534 1"/>
                  <a:gd name="f1275" fmla="*/ f1049 f533 1"/>
                  <a:gd name="f1276" fmla="*/ f1050 f534 1"/>
                  <a:gd name="f1277" fmla="*/ f1051 f533 1"/>
                  <a:gd name="f1278" fmla="*/ f1052 f534 1"/>
                  <a:gd name="f1279" fmla="*/ f1053 f533 1"/>
                  <a:gd name="f1280" fmla="*/ f1054 f534 1"/>
                  <a:gd name="f1281" fmla="*/ f1055 f533 1"/>
                  <a:gd name="f1282" fmla="*/ f1056 f534 1"/>
                  <a:gd name="f1283" fmla="*/ f1057 f533 1"/>
                  <a:gd name="f1284" fmla="*/ f1058 f534 1"/>
                  <a:gd name="f1285" fmla="*/ f1059 f533 1"/>
                  <a:gd name="f1286" fmla="*/ f1060 f534 1"/>
                  <a:gd name="f1287" fmla="*/ f1061 f533 1"/>
                  <a:gd name="f1288" fmla="*/ f1062 f534 1"/>
                  <a:gd name="f1289" fmla="*/ f1063 f533 1"/>
                  <a:gd name="f1290" fmla="*/ f1064 f534 1"/>
                  <a:gd name="f1291" fmla="*/ f1065 f533 1"/>
                  <a:gd name="f1292" fmla="*/ f1066 f534 1"/>
                  <a:gd name="f1293" fmla="*/ f1067 f533 1"/>
                  <a:gd name="f1294" fmla="*/ f1068 f534 1"/>
                  <a:gd name="f1295" fmla="*/ f1069 f533 1"/>
                  <a:gd name="f1296" fmla="*/ f1070 f534 1"/>
                  <a:gd name="f1297" fmla="*/ f1071 f533 1"/>
                  <a:gd name="f1298" fmla="*/ f1072 f534 1"/>
                  <a:gd name="f1299" fmla="*/ f1073 f533 1"/>
                  <a:gd name="f1300" fmla="*/ f1074 f534 1"/>
                  <a:gd name="f1301" fmla="*/ f1075 f533 1"/>
                  <a:gd name="f1302" fmla="*/ f1076 f534 1"/>
                  <a:gd name="f1303" fmla="*/ f1077 f533 1"/>
                  <a:gd name="f1304" fmla="*/ f1078 f533 1"/>
                  <a:gd name="f1305" fmla="*/ f1079 f533 1"/>
                  <a:gd name="f1306" fmla="*/ f1080 f533 1"/>
                  <a:gd name="f1307" fmla="*/ f1081 f534 1"/>
                  <a:gd name="f1308" fmla="*/ f1082 f533 1"/>
                  <a:gd name="f1309" fmla="*/ f1083 f533 1"/>
                  <a:gd name="f1310" fmla="*/ f1084 f533 1"/>
                  <a:gd name="f1311" fmla="*/ f1085 f533 1"/>
                  <a:gd name="f1312" fmla="*/ f1086 f534 1"/>
                  <a:gd name="f1313" fmla="*/ f1087 f533 1"/>
                  <a:gd name="f1314" fmla="*/ f1088 f534 1"/>
                  <a:gd name="f1315" fmla="*/ f1089 f533 1"/>
                  <a:gd name="f1316" fmla="*/ f1090 f534 1"/>
                  <a:gd name="f1317" fmla="*/ f1091 f533 1"/>
                  <a:gd name="f1318" fmla="*/ f1092 f533 1"/>
                  <a:gd name="f1319" fmla="*/ f1093 f533 1"/>
                  <a:gd name="f1320" fmla="*/ f1094 f533 1"/>
                  <a:gd name="f1321" fmla="*/ f1095 f533 1"/>
                  <a:gd name="f1322" fmla="*/ f1096 f533 1"/>
                  <a:gd name="f1323" fmla="*/ f1097 f533 1"/>
                  <a:gd name="f1324" fmla="*/ f1098 f534 1"/>
                  <a:gd name="f1325" fmla="*/ f1099 f533 1"/>
                  <a:gd name="f1326" fmla="*/ f1100 f533 1"/>
                  <a:gd name="f1327" fmla="*/ f1101 f534 1"/>
                  <a:gd name="f1328" fmla="*/ f1102 f533 1"/>
                  <a:gd name="f1329" fmla="*/ f1103 f534 1"/>
                  <a:gd name="f1330" fmla="*/ f1104 f533 1"/>
                  <a:gd name="f1331" fmla="*/ f1105 f534 1"/>
                  <a:gd name="f1332" fmla="*/ f1106 f533 1"/>
                  <a:gd name="f1333" fmla="*/ f1107 f534 1"/>
                  <a:gd name="f1334" fmla="*/ f1108 f533 1"/>
                  <a:gd name="f1335" fmla="*/ f1109 f534 1"/>
                  <a:gd name="f1336" fmla="*/ f1110 f533 1"/>
                  <a:gd name="f1337" fmla="*/ f1111 f534 1"/>
                  <a:gd name="f1338" fmla="*/ f1112 f533 1"/>
                  <a:gd name="f1339" fmla="*/ f1113 f534 1"/>
                  <a:gd name="f1340" fmla="*/ f1114 f533 1"/>
                  <a:gd name="f1341" fmla="*/ f1115 f534 1"/>
                  <a:gd name="f1342" fmla="*/ f1116 f533 1"/>
                  <a:gd name="f1343" fmla="*/ f1117 f534 1"/>
                  <a:gd name="f1344" fmla="*/ f1118 f533 1"/>
                  <a:gd name="f1345" fmla="*/ f1119 f534 1"/>
                  <a:gd name="f1346" fmla="*/ f1120 f533 1"/>
                  <a:gd name="f1347" fmla="*/ f1121 f534 1"/>
                  <a:gd name="f1348" fmla="*/ f1122 f533 1"/>
                  <a:gd name="f1349" fmla="*/ f1123 f534 1"/>
                  <a:gd name="f1350" fmla="*/ f1124 f533 1"/>
                  <a:gd name="f1351" fmla="*/ f1125 f534 1"/>
                  <a:gd name="f1352" fmla="*/ f1126 f533 1"/>
                  <a:gd name="f1353" fmla="*/ f1127 f534 1"/>
                  <a:gd name="f1354" fmla="*/ f1128 f533 1"/>
                  <a:gd name="f1355" fmla="*/ f1129 f534 1"/>
                  <a:gd name="f1356" fmla="*/ f1130 f533 1"/>
                  <a:gd name="f1357" fmla="*/ f1131 f534 1"/>
                  <a:gd name="f1358" fmla="*/ f1132 f533 1"/>
                  <a:gd name="f1359" fmla="*/ f1133 f534 1"/>
                  <a:gd name="f1360" fmla="*/ f1134 f533 1"/>
                  <a:gd name="f1361" fmla="*/ f1135 f534 1"/>
                  <a:gd name="f1362" fmla="*/ f1136 f533 1"/>
                  <a:gd name="f1363" fmla="*/ f1137 f534 1"/>
                  <a:gd name="f1364" fmla="*/ f1138 f533 1"/>
                  <a:gd name="f1365" fmla="*/ f1139 f534 1"/>
                  <a:gd name="f1366" fmla="*/ f1140 f533 1"/>
                  <a:gd name="f1367" fmla="*/ f1141 f534 1"/>
                  <a:gd name="f1368" fmla="*/ f1142 f533 1"/>
                  <a:gd name="f1369" fmla="*/ f1143 f534 1"/>
                  <a:gd name="f1370" fmla="*/ f1144 f533 1"/>
                  <a:gd name="f1371" fmla="*/ f1145 f534 1"/>
                  <a:gd name="f1372" fmla="*/ f1146 f533 1"/>
                  <a:gd name="f1373" fmla="*/ f1147 f534 1"/>
                  <a:gd name="f1374" fmla="*/ f1148 f533 1"/>
                  <a:gd name="f1375" fmla="*/ f1149 f534 1"/>
                  <a:gd name="f1376" fmla="*/ f1150 f533 1"/>
                  <a:gd name="f1377" fmla="*/ f1151 f534 1"/>
                  <a:gd name="f1378" fmla="*/ f1152 f533 1"/>
                  <a:gd name="f1379" fmla="*/ f1153 f534 1"/>
                  <a:gd name="f1380" fmla="*/ f1154 f533 1"/>
                  <a:gd name="f1381" fmla="*/ f1155 f534 1"/>
                  <a:gd name="f1382" fmla="*/ f1156 f533 1"/>
                  <a:gd name="f1383" fmla="*/ f1157 f534 1"/>
                  <a:gd name="f1384" fmla="*/ f1158 f533 1"/>
                  <a:gd name="f1385" fmla="*/ f1159 f533 1"/>
                  <a:gd name="f1386" fmla="*/ f1160 f534 1"/>
                  <a:gd name="f1387" fmla="*/ f1161 f533 1"/>
                  <a:gd name="f1388" fmla="*/ f1162 f533 1"/>
                  <a:gd name="f1389" fmla="*/ f1163 f534 1"/>
                  <a:gd name="f1390" fmla="*/ f1164 f533 1"/>
                  <a:gd name="f1391" fmla="*/ f1165 f534 1"/>
                  <a:gd name="f1392" fmla="*/ f1166 f533 1"/>
                  <a:gd name="f1393" fmla="*/ f1167 f534 1"/>
                  <a:gd name="f1394" fmla="*/ f1168 f533 1"/>
                  <a:gd name="f1395" fmla="*/ f1169 f534 1"/>
                  <a:gd name="f1396" fmla="*/ f1170 f533 1"/>
                  <a:gd name="f1397" fmla="*/ f1171 f534 1"/>
                  <a:gd name="f1398" fmla="*/ f1172 f533 1"/>
                  <a:gd name="f1399" fmla="*/ f1173 f534 1"/>
                  <a:gd name="f1400" fmla="*/ f1174 f533 1"/>
                  <a:gd name="f1401" fmla="*/ f1175 f534 1"/>
                  <a:gd name="f1402" fmla="*/ f1176 f533 1"/>
                  <a:gd name="f1403" fmla="*/ f1177 f534 1"/>
                  <a:gd name="f1404" fmla="*/ f1178 f533 1"/>
                  <a:gd name="f1405" fmla="*/ f1179 f534 1"/>
                  <a:gd name="f1406" fmla="*/ f1180 f533 1"/>
                  <a:gd name="f1407" fmla="*/ f1181 f534 1"/>
                  <a:gd name="f1408" fmla="*/ f1182 f533 1"/>
                  <a:gd name="f1409" fmla="*/ f1183 f534 1"/>
                  <a:gd name="f1410" fmla="*/ f1184 f533 1"/>
                  <a:gd name="f1411" fmla="*/ f1185 f534 1"/>
                  <a:gd name="f1412" fmla="*/ f1186 f533 1"/>
                  <a:gd name="f1413" fmla="*/ f1187 f534 1"/>
                  <a:gd name="f1414" fmla="*/ f1188 f533 1"/>
                  <a:gd name="f1415" fmla="*/ f1189 f534 1"/>
                  <a:gd name="f1416" fmla="*/ f1190 f533 1"/>
                  <a:gd name="f1417" fmla="*/ f1191 f534 1"/>
                  <a:gd name="f1418" fmla="*/ f1192 f533 1"/>
                  <a:gd name="f1419" fmla="*/ f1193 f534 1"/>
                  <a:gd name="f1420" fmla="*/ f1194 f533 1"/>
                  <a:gd name="f1421" fmla="*/ f1195 f534 1"/>
                  <a:gd name="f1422" fmla="*/ f1196 f533 1"/>
                  <a:gd name="f1423" fmla="*/ f1197 f533 1"/>
                  <a:gd name="f1424" fmla="*/ f1198 f533 1"/>
                  <a:gd name="f1425" fmla="*/ f1199 f534 1"/>
                  <a:gd name="f1426" fmla="*/ f1200 f533 1"/>
                  <a:gd name="f1427" fmla="*/ f1201 f533 1"/>
                  <a:gd name="f1428" fmla="*/ f1202 f533 1"/>
                  <a:gd name="f1429" fmla="*/ f1203 f533 1"/>
                  <a:gd name="f1430" fmla="*/ f1204 f534 1"/>
                  <a:gd name="f1431" fmla="*/ f1205 f533 1"/>
                  <a:gd name="f1432" fmla="*/ f1206 f533 1"/>
                  <a:gd name="f1433" fmla="*/ f1207 f533 1"/>
                  <a:gd name="f1434" fmla="*/ f1208 f533 1"/>
                  <a:gd name="f1435" fmla="*/ f1209 f533 1"/>
                  <a:gd name="f1436" fmla="*/ f1210 f533 1"/>
                  <a:gd name="f1437" fmla="*/ f1211 f533 1"/>
                </a:gdLst>
                <a:ahLst/>
                <a:cxnLst>
                  <a:cxn ang="3cd4">
                    <a:pos x="hc" y="t"/>
                  </a:cxn>
                  <a:cxn ang="0">
                    <a:pos x="r" y="vc"/>
                  </a:cxn>
                  <a:cxn ang="cd4">
                    <a:pos x="hc" y="b"/>
                  </a:cxn>
                  <a:cxn ang="cd2">
                    <a:pos x="l" y="vc"/>
                  </a:cxn>
                  <a:cxn ang="f989">
                    <a:pos x="f1216" y="f1217"/>
                  </a:cxn>
                  <a:cxn ang="f989">
                    <a:pos x="f1218" y="f1219"/>
                  </a:cxn>
                  <a:cxn ang="f989">
                    <a:pos x="f1220" y="f1221"/>
                  </a:cxn>
                  <a:cxn ang="f989">
                    <a:pos x="f1222" y="f1223"/>
                  </a:cxn>
                  <a:cxn ang="f989">
                    <a:pos x="f1224" y="f1225"/>
                  </a:cxn>
                  <a:cxn ang="f989">
                    <a:pos x="f1226" y="f1227"/>
                  </a:cxn>
                  <a:cxn ang="f989">
                    <a:pos x="f1228" y="f1229"/>
                  </a:cxn>
                  <a:cxn ang="f989">
                    <a:pos x="f1230" y="f1231"/>
                  </a:cxn>
                  <a:cxn ang="f989">
                    <a:pos x="f1232" y="f1233"/>
                  </a:cxn>
                  <a:cxn ang="f989">
                    <a:pos x="f1216" y="f1217"/>
                  </a:cxn>
                  <a:cxn ang="f989">
                    <a:pos x="f1234" y="f1235"/>
                  </a:cxn>
                  <a:cxn ang="f989">
                    <a:pos x="f1236" y="f1237"/>
                  </a:cxn>
                  <a:cxn ang="f989">
                    <a:pos x="f1238" y="f1239"/>
                  </a:cxn>
                  <a:cxn ang="f989">
                    <a:pos x="f1240" y="f1241"/>
                  </a:cxn>
                  <a:cxn ang="f989">
                    <a:pos x="f1242" y="f1243"/>
                  </a:cxn>
                  <a:cxn ang="f989">
                    <a:pos x="f1234" y="f1235"/>
                  </a:cxn>
                  <a:cxn ang="f989">
                    <a:pos x="f1244" y="f1245"/>
                  </a:cxn>
                  <a:cxn ang="f989">
                    <a:pos x="f1246" y="f1247"/>
                  </a:cxn>
                  <a:cxn ang="f989">
                    <a:pos x="f1248" y="f1249"/>
                  </a:cxn>
                  <a:cxn ang="f989">
                    <a:pos x="f1250" y="f1251"/>
                  </a:cxn>
                  <a:cxn ang="f989">
                    <a:pos x="f1252" y="f1253"/>
                  </a:cxn>
                  <a:cxn ang="f989">
                    <a:pos x="f1254" y="f1255"/>
                  </a:cxn>
                  <a:cxn ang="f989">
                    <a:pos x="f1256" y="f1257"/>
                  </a:cxn>
                  <a:cxn ang="f989">
                    <a:pos x="f1258" y="f1259"/>
                  </a:cxn>
                  <a:cxn ang="f989">
                    <a:pos x="f1260" y="f1261"/>
                  </a:cxn>
                  <a:cxn ang="f989">
                    <a:pos x="f1262" y="f1263"/>
                  </a:cxn>
                  <a:cxn ang="f989">
                    <a:pos x="f1264" y="f1265"/>
                  </a:cxn>
                  <a:cxn ang="f989">
                    <a:pos x="f1266" y="f1267"/>
                  </a:cxn>
                  <a:cxn ang="f989">
                    <a:pos x="f1268" y="f1253"/>
                  </a:cxn>
                  <a:cxn ang="f989">
                    <a:pos x="f1269" y="f1270"/>
                  </a:cxn>
                  <a:cxn ang="f989">
                    <a:pos x="f1271" y="f1272"/>
                  </a:cxn>
                  <a:cxn ang="f989">
                    <a:pos x="f1273" y="f1274"/>
                  </a:cxn>
                  <a:cxn ang="f989">
                    <a:pos x="f1244" y="f1245"/>
                  </a:cxn>
                  <a:cxn ang="f989">
                    <a:pos x="f1275" y="f1276"/>
                  </a:cxn>
                  <a:cxn ang="f989">
                    <a:pos x="f1277" y="f1278"/>
                  </a:cxn>
                  <a:cxn ang="f989">
                    <a:pos x="f1279" y="f1280"/>
                  </a:cxn>
                  <a:cxn ang="f989">
                    <a:pos x="f1281" y="f1282"/>
                  </a:cxn>
                  <a:cxn ang="f989">
                    <a:pos x="f1283" y="f1284"/>
                  </a:cxn>
                  <a:cxn ang="f989">
                    <a:pos x="f1285" y="f1286"/>
                  </a:cxn>
                  <a:cxn ang="f989">
                    <a:pos x="f1287" y="f1288"/>
                  </a:cxn>
                  <a:cxn ang="f989">
                    <a:pos x="f1289" y="f1290"/>
                  </a:cxn>
                  <a:cxn ang="f989">
                    <a:pos x="f1291" y="f1292"/>
                  </a:cxn>
                  <a:cxn ang="f989">
                    <a:pos x="f1293" y="f1294"/>
                  </a:cxn>
                  <a:cxn ang="f989">
                    <a:pos x="f1295" y="f1296"/>
                  </a:cxn>
                  <a:cxn ang="f989">
                    <a:pos x="f1297" y="f1298"/>
                  </a:cxn>
                  <a:cxn ang="f989">
                    <a:pos x="f1299" y="f1300"/>
                  </a:cxn>
                  <a:cxn ang="f989">
                    <a:pos x="f1301" y="f1302"/>
                  </a:cxn>
                  <a:cxn ang="f989">
                    <a:pos x="f1275" y="f1276"/>
                  </a:cxn>
                  <a:cxn ang="f989">
                    <a:pos x="f1303" y="f1245"/>
                  </a:cxn>
                  <a:cxn ang="f989">
                    <a:pos x="f1304" y="f1247"/>
                  </a:cxn>
                  <a:cxn ang="f989">
                    <a:pos x="f1305" y="f1249"/>
                  </a:cxn>
                  <a:cxn ang="f989">
                    <a:pos x="f1306" y="f1307"/>
                  </a:cxn>
                  <a:cxn ang="f989">
                    <a:pos x="f1308" y="f1253"/>
                  </a:cxn>
                  <a:cxn ang="f989">
                    <a:pos x="f1309" y="f1255"/>
                  </a:cxn>
                  <a:cxn ang="f989">
                    <a:pos x="f1310" y="f1265"/>
                  </a:cxn>
                  <a:cxn ang="f989">
                    <a:pos x="f1311" y="f1312"/>
                  </a:cxn>
                  <a:cxn ang="f989">
                    <a:pos x="f1313" y="f1314"/>
                  </a:cxn>
                  <a:cxn ang="f989">
                    <a:pos x="f1315" y="f1316"/>
                  </a:cxn>
                  <a:cxn ang="f989">
                    <a:pos x="f1317" y="f1261"/>
                  </a:cxn>
                  <a:cxn ang="f989">
                    <a:pos x="f1318" y="f1263"/>
                  </a:cxn>
                  <a:cxn ang="f989">
                    <a:pos x="f1319" y="f1265"/>
                  </a:cxn>
                  <a:cxn ang="f989">
                    <a:pos x="f1320" y="f1267"/>
                  </a:cxn>
                  <a:cxn ang="f989">
                    <a:pos x="f1321" y="f1253"/>
                  </a:cxn>
                  <a:cxn ang="f989">
                    <a:pos x="f1322" y="f1270"/>
                  </a:cxn>
                  <a:cxn ang="f989">
                    <a:pos x="f1323" y="f1324"/>
                  </a:cxn>
                  <a:cxn ang="f989">
                    <a:pos x="f1325" y="f1274"/>
                  </a:cxn>
                  <a:cxn ang="f989">
                    <a:pos x="f1303" y="f1245"/>
                  </a:cxn>
                  <a:cxn ang="f989">
                    <a:pos x="f1326" y="f1327"/>
                  </a:cxn>
                  <a:cxn ang="f989">
                    <a:pos x="f1328" y="f1329"/>
                  </a:cxn>
                  <a:cxn ang="f989">
                    <a:pos x="f1330" y="f1331"/>
                  </a:cxn>
                  <a:cxn ang="f989">
                    <a:pos x="f1332" y="f1333"/>
                  </a:cxn>
                  <a:cxn ang="f989">
                    <a:pos x="f1334" y="f1335"/>
                  </a:cxn>
                  <a:cxn ang="f989">
                    <a:pos x="f1336" y="f1337"/>
                  </a:cxn>
                  <a:cxn ang="f989">
                    <a:pos x="f1338" y="f1339"/>
                  </a:cxn>
                  <a:cxn ang="f989">
                    <a:pos x="f1340" y="f1341"/>
                  </a:cxn>
                  <a:cxn ang="f989">
                    <a:pos x="f1342" y="f1343"/>
                  </a:cxn>
                  <a:cxn ang="f989">
                    <a:pos x="f1344" y="f1345"/>
                  </a:cxn>
                  <a:cxn ang="f989">
                    <a:pos x="f1346" y="f1347"/>
                  </a:cxn>
                  <a:cxn ang="f989">
                    <a:pos x="f1348" y="f1349"/>
                  </a:cxn>
                  <a:cxn ang="f989">
                    <a:pos x="f1350" y="f1351"/>
                  </a:cxn>
                  <a:cxn ang="f989">
                    <a:pos x="f1352" y="f1353"/>
                  </a:cxn>
                  <a:cxn ang="f989">
                    <a:pos x="f1354" y="f1355"/>
                  </a:cxn>
                  <a:cxn ang="f989">
                    <a:pos x="f1326" y="f1327"/>
                  </a:cxn>
                  <a:cxn ang="f989">
                    <a:pos x="f1356" y="f1357"/>
                  </a:cxn>
                  <a:cxn ang="f989">
                    <a:pos x="f1358" y="f1359"/>
                  </a:cxn>
                  <a:cxn ang="f989">
                    <a:pos x="f1360" y="f1361"/>
                  </a:cxn>
                  <a:cxn ang="f989">
                    <a:pos x="f1362" y="f1363"/>
                  </a:cxn>
                  <a:cxn ang="f989">
                    <a:pos x="f1364" y="f1365"/>
                  </a:cxn>
                  <a:cxn ang="f989">
                    <a:pos x="f1366" y="f1367"/>
                  </a:cxn>
                  <a:cxn ang="f989">
                    <a:pos x="f1368" y="f1369"/>
                  </a:cxn>
                  <a:cxn ang="f989">
                    <a:pos x="f1370" y="f1371"/>
                  </a:cxn>
                  <a:cxn ang="f989">
                    <a:pos x="f1372" y="f1373"/>
                  </a:cxn>
                  <a:cxn ang="f989">
                    <a:pos x="f1374" y="f1375"/>
                  </a:cxn>
                  <a:cxn ang="f989">
                    <a:pos x="f1376" y="f1377"/>
                  </a:cxn>
                  <a:cxn ang="f989">
                    <a:pos x="f1378" y="f1379"/>
                  </a:cxn>
                  <a:cxn ang="f989">
                    <a:pos x="f1380" y="f1381"/>
                  </a:cxn>
                  <a:cxn ang="f989">
                    <a:pos x="f1382" y="f1383"/>
                  </a:cxn>
                  <a:cxn ang="f989">
                    <a:pos x="f1384" y="f1369"/>
                  </a:cxn>
                  <a:cxn ang="f989">
                    <a:pos x="f1385" y="f1386"/>
                  </a:cxn>
                  <a:cxn ang="f989">
                    <a:pos x="f1387" y="f1365"/>
                  </a:cxn>
                  <a:cxn ang="f989">
                    <a:pos x="f1388" y="f1389"/>
                  </a:cxn>
                  <a:cxn ang="f989">
                    <a:pos x="f1390" y="f1391"/>
                  </a:cxn>
                  <a:cxn ang="f989">
                    <a:pos x="f1392" y="f1393"/>
                  </a:cxn>
                  <a:cxn ang="f989">
                    <a:pos x="f1356" y="f1357"/>
                  </a:cxn>
                  <a:cxn ang="f989">
                    <a:pos x="f1394" y="f1395"/>
                  </a:cxn>
                  <a:cxn ang="f989">
                    <a:pos x="f1396" y="f1397"/>
                  </a:cxn>
                  <a:cxn ang="f989">
                    <a:pos x="f1398" y="f1399"/>
                  </a:cxn>
                  <a:cxn ang="f989">
                    <a:pos x="f1400" y="f1401"/>
                  </a:cxn>
                  <a:cxn ang="f989">
                    <a:pos x="f1402" y="f1403"/>
                  </a:cxn>
                  <a:cxn ang="f989">
                    <a:pos x="f1404" y="f1405"/>
                  </a:cxn>
                  <a:cxn ang="f989">
                    <a:pos x="f1406" y="f1407"/>
                  </a:cxn>
                  <a:cxn ang="f989">
                    <a:pos x="f1408" y="f1409"/>
                  </a:cxn>
                  <a:cxn ang="f989">
                    <a:pos x="f1410" y="f1411"/>
                  </a:cxn>
                  <a:cxn ang="f989">
                    <a:pos x="f1412" y="f1413"/>
                  </a:cxn>
                  <a:cxn ang="f989">
                    <a:pos x="f1414" y="f1415"/>
                  </a:cxn>
                  <a:cxn ang="f989">
                    <a:pos x="f1416" y="f1417"/>
                  </a:cxn>
                  <a:cxn ang="f989">
                    <a:pos x="f1418" y="f1419"/>
                  </a:cxn>
                  <a:cxn ang="f989">
                    <a:pos x="f1420" y="f1421"/>
                  </a:cxn>
                  <a:cxn ang="f989">
                    <a:pos x="f1394" y="f1395"/>
                  </a:cxn>
                  <a:cxn ang="f989">
                    <a:pos x="f1422" y="f1395"/>
                  </a:cxn>
                  <a:cxn ang="f989">
                    <a:pos x="f1423" y="f1397"/>
                  </a:cxn>
                  <a:cxn ang="f989">
                    <a:pos x="f1424" y="f1425"/>
                  </a:cxn>
                  <a:cxn ang="f989">
                    <a:pos x="f1426" y="f1401"/>
                  </a:cxn>
                  <a:cxn ang="f989">
                    <a:pos x="f1427" y="f1403"/>
                  </a:cxn>
                  <a:cxn ang="f989">
                    <a:pos x="f1428" y="f1405"/>
                  </a:cxn>
                  <a:cxn ang="f989">
                    <a:pos x="f1429" y="f1430"/>
                  </a:cxn>
                  <a:cxn ang="f989">
                    <a:pos x="f1431" y="f1409"/>
                  </a:cxn>
                  <a:cxn ang="f989">
                    <a:pos x="f1432" y="f1411"/>
                  </a:cxn>
                  <a:cxn ang="f989">
                    <a:pos x="f1433" y="f1413"/>
                  </a:cxn>
                  <a:cxn ang="f989">
                    <a:pos x="f1434" y="f1415"/>
                  </a:cxn>
                  <a:cxn ang="f989">
                    <a:pos x="f1435" y="f1417"/>
                  </a:cxn>
                  <a:cxn ang="f989">
                    <a:pos x="f1436" y="f1419"/>
                  </a:cxn>
                  <a:cxn ang="f989">
                    <a:pos x="f1437" y="f1421"/>
                  </a:cxn>
                  <a:cxn ang="f989">
                    <a:pos x="f1422" y="f1395"/>
                  </a:cxn>
                </a:cxnLst>
                <a:rect l="f1212" t="f1215" r="f1213" b="f1214"/>
                <a:pathLst>
                  <a:path w="1149946" h="489205">
                    <a:moveTo>
                      <a:pt x="f8" y="f9"/>
                    </a:moveTo>
                    <a:cubicBezTo>
                      <a:pt x="f10" y="f11"/>
                      <a:pt x="f12" y="f13"/>
                      <a:pt x="f14" y="f15"/>
                    </a:cubicBezTo>
                    <a:cubicBezTo>
                      <a:pt x="f16" y="f17"/>
                      <a:pt x="f18" y="f19"/>
                      <a:pt x="f20" y="f21"/>
                    </a:cubicBezTo>
                    <a:lnTo>
                      <a:pt x="f22" y="f23"/>
                    </a:lnTo>
                    <a:lnTo>
                      <a:pt x="f24" y="f25"/>
                    </a:lnTo>
                    <a:lnTo>
                      <a:pt x="f26" y="f27"/>
                    </a:lnTo>
                    <a:cubicBezTo>
                      <a:pt x="f28" y="f29"/>
                      <a:pt x="f30" y="f31"/>
                      <a:pt x="f32" y="f33"/>
                    </a:cubicBezTo>
                    <a:cubicBezTo>
                      <a:pt x="f34" y="f35"/>
                      <a:pt x="f36" y="f37"/>
                      <a:pt x="f38" y="f39"/>
                    </a:cubicBezTo>
                    <a:cubicBezTo>
                      <a:pt x="f40" y="f41"/>
                      <a:pt x="f42" y="f43"/>
                      <a:pt x="f44" y="f45"/>
                    </a:cubicBezTo>
                    <a:cubicBezTo>
                      <a:pt x="f46" y="f47"/>
                      <a:pt x="f48" y="f49"/>
                      <a:pt x="f8" y="f9"/>
                    </a:cubicBezTo>
                    <a:close/>
                    <a:moveTo>
                      <a:pt x="f50" y="f51"/>
                    </a:moveTo>
                    <a:cubicBezTo>
                      <a:pt x="f52" y="f53"/>
                      <a:pt x="f54" y="f55"/>
                      <a:pt x="f5" y="f56"/>
                    </a:cubicBezTo>
                    <a:lnTo>
                      <a:pt x="f57" y="f58"/>
                    </a:lnTo>
                    <a:lnTo>
                      <a:pt x="f59" y="f60"/>
                    </a:lnTo>
                    <a:lnTo>
                      <a:pt x="f61" y="f62"/>
                    </a:lnTo>
                    <a:cubicBezTo>
                      <a:pt x="f50" y="f63"/>
                      <a:pt x="f61" y="f64"/>
                      <a:pt x="f50" y="f51"/>
                    </a:cubicBezTo>
                    <a:close/>
                    <a:moveTo>
                      <a:pt x="f65" y="f66"/>
                    </a:move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lnTo>
                      <a:pt x="f99" y="f100"/>
                    </a:lnTo>
                    <a:lnTo>
                      <a:pt x="f101" y="f102"/>
                    </a:lnTo>
                    <a:cubicBezTo>
                      <a:pt x="f101" y="f103"/>
                      <a:pt x="f101" y="f104"/>
                      <a:pt x="f105" y="f106"/>
                    </a:cubicBezTo>
                    <a:cubicBezTo>
                      <a:pt x="f107" y="f108"/>
                      <a:pt x="f109" y="f110"/>
                      <a:pt x="f111" y="f112"/>
                    </a:cubicBezTo>
                    <a:cubicBezTo>
                      <a:pt x="f113" y="f114"/>
                      <a:pt x="f115" y="f116"/>
                      <a:pt x="f117" y="f118"/>
                    </a:cubicBezTo>
                    <a:cubicBezTo>
                      <a:pt x="f119" y="f120"/>
                      <a:pt x="f121" y="f122"/>
                      <a:pt x="f123" y="f90"/>
                    </a:cubicBezTo>
                    <a:cubicBezTo>
                      <a:pt x="f124" y="f125"/>
                      <a:pt x="f126" y="f127"/>
                      <a:pt x="f128" y="f129"/>
                    </a:cubicBezTo>
                    <a:cubicBezTo>
                      <a:pt x="f130" y="f131"/>
                      <a:pt x="f132" y="f133"/>
                      <a:pt x="f134" y="f135"/>
                    </a:cubicBezTo>
                    <a:cubicBezTo>
                      <a:pt x="f136" y="f137"/>
                      <a:pt x="f138" y="f139"/>
                      <a:pt x="f140" y="f141"/>
                    </a:cubicBezTo>
                    <a:cubicBezTo>
                      <a:pt x="f142" y="f143"/>
                      <a:pt x="f144" y="f145"/>
                      <a:pt x="f65" y="f66"/>
                    </a:cubicBezTo>
                    <a:close/>
                    <a:moveTo>
                      <a:pt x="f146" y="f147"/>
                    </a:moveTo>
                    <a:cubicBezTo>
                      <a:pt x="f148" y="f149"/>
                      <a:pt x="f150" y="f151"/>
                      <a:pt x="f152" y="f153"/>
                    </a:cubicBezTo>
                    <a:cubicBezTo>
                      <a:pt x="f154" y="f155"/>
                      <a:pt x="f156" y="f157"/>
                      <a:pt x="f158" y="f159"/>
                    </a:cubicBezTo>
                    <a:cubicBezTo>
                      <a:pt x="f154" y="f160"/>
                      <a:pt x="f154" y="f161"/>
                      <a:pt x="f154" y="f162"/>
                    </a:cubicBezTo>
                    <a:lnTo>
                      <a:pt x="f163" y="f164"/>
                    </a:lnTo>
                    <a:lnTo>
                      <a:pt x="f165" y="f166"/>
                    </a:ln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68"/>
                      <a:pt x="f188" y="f189"/>
                      <a:pt x="f190" y="f191"/>
                    </a:cubicBezTo>
                    <a:cubicBezTo>
                      <a:pt x="f192" y="f193"/>
                      <a:pt x="f192" y="f194"/>
                      <a:pt x="f192" y="f195"/>
                    </a:cubicBezTo>
                    <a:cubicBezTo>
                      <a:pt x="f146" y="f196"/>
                      <a:pt x="f192" y="f197"/>
                      <a:pt x="f146" y="f147"/>
                    </a:cubicBezTo>
                    <a:close/>
                    <a:moveTo>
                      <a:pt x="f198" y="f66"/>
                    </a:moveTo>
                    <a:cubicBezTo>
                      <a:pt x="f199" y="f68"/>
                      <a:pt x="f200" y="f201"/>
                      <a:pt x="f202" y="f72"/>
                    </a:cubicBezTo>
                    <a:cubicBezTo>
                      <a:pt x="f203" y="f74"/>
                      <a:pt x="f204" y="f76"/>
                      <a:pt x="f205" y="f78"/>
                    </a:cubicBezTo>
                    <a:cubicBezTo>
                      <a:pt x="f206" y="f80"/>
                      <a:pt x="f207" y="f82"/>
                      <a:pt x="f208" y="f209"/>
                    </a:cubicBezTo>
                    <a:cubicBezTo>
                      <a:pt x="f210" y="f86"/>
                      <a:pt x="f211" y="f88"/>
                      <a:pt x="f212" y="f90"/>
                    </a:cubicBezTo>
                    <a:cubicBezTo>
                      <a:pt x="f213" y="f92"/>
                      <a:pt x="f214" y="f215"/>
                      <a:pt x="f216" y="f96"/>
                    </a:cubicBezTo>
                    <a:cubicBezTo>
                      <a:pt x="f217" y="f218"/>
                      <a:pt x="f219" y="f220"/>
                      <a:pt x="f221" y="f112"/>
                    </a:cubicBezTo>
                    <a:cubicBezTo>
                      <a:pt x="f222" y="f223"/>
                      <a:pt x="f224" y="f225"/>
                      <a:pt x="f224" y="f226"/>
                    </a:cubicBezTo>
                    <a:lnTo>
                      <a:pt x="f227" y="f228"/>
                    </a:lnTo>
                    <a:lnTo>
                      <a:pt x="f229" y="f230"/>
                    </a:lnTo>
                    <a:lnTo>
                      <a:pt x="f231" y="f102"/>
                    </a:lnTo>
                    <a:cubicBezTo>
                      <a:pt x="f231" y="f103"/>
                      <a:pt x="f231" y="f104"/>
                      <a:pt x="f232" y="f106"/>
                    </a:cubicBezTo>
                    <a:cubicBezTo>
                      <a:pt x="f233" y="f108"/>
                      <a:pt x="f234" y="f110"/>
                      <a:pt x="f235" y="f112"/>
                    </a:cubicBezTo>
                    <a:cubicBezTo>
                      <a:pt x="f236" y="f114"/>
                      <a:pt x="f237" y="f116"/>
                      <a:pt x="f238" y="f118"/>
                    </a:cubicBezTo>
                    <a:cubicBezTo>
                      <a:pt x="f239" y="f120"/>
                      <a:pt x="f240" y="f122"/>
                      <a:pt x="f241" y="f90"/>
                    </a:cubicBezTo>
                    <a:cubicBezTo>
                      <a:pt x="f242" y="f125"/>
                      <a:pt x="f243" y="f127"/>
                      <a:pt x="f244" y="f129"/>
                    </a:cubicBezTo>
                    <a:cubicBezTo>
                      <a:pt x="f245" y="f131"/>
                      <a:pt x="f246" y="f133"/>
                      <a:pt x="f247" y="f248"/>
                    </a:cubicBezTo>
                    <a:cubicBezTo>
                      <a:pt x="f249" y="f137"/>
                      <a:pt x="f250" y="f139"/>
                      <a:pt x="f251" y="f141"/>
                    </a:cubicBezTo>
                    <a:cubicBezTo>
                      <a:pt x="f252" y="f143"/>
                      <a:pt x="f253" y="f145"/>
                      <a:pt x="f198" y="f66"/>
                    </a:cubicBezTo>
                    <a:close/>
                    <a:moveTo>
                      <a:pt x="f254" y="f255"/>
                    </a:moveTo>
                    <a:cubicBezTo>
                      <a:pt x="f256" y="f257"/>
                      <a:pt x="f258" y="f259"/>
                      <a:pt x="f260" y="f261"/>
                    </a:cubicBezTo>
                    <a:cubicBezTo>
                      <a:pt x="f262" y="f263"/>
                      <a:pt x="f264" y="f265"/>
                      <a:pt x="f266" y="f267"/>
                    </a:cubicBezTo>
                    <a:cubicBezTo>
                      <a:pt x="f262" y="f268"/>
                      <a:pt x="f262" y="f269"/>
                      <a:pt x="f262" y="f270"/>
                    </a:cubicBezTo>
                    <a:cubicBezTo>
                      <a:pt x="f264" y="f271"/>
                      <a:pt x="f272" y="f273"/>
                      <a:pt x="f274" y="f275"/>
                    </a:cubicBezTo>
                    <a:cubicBezTo>
                      <a:pt x="f276" y="f277"/>
                      <a:pt x="f278" y="f279"/>
                      <a:pt x="f280" y="f281"/>
                    </a:cubicBezTo>
                    <a:cubicBezTo>
                      <a:pt x="f282" y="f283"/>
                      <a:pt x="f284" y="f285"/>
                      <a:pt x="f286" y="f287"/>
                    </a:cubicBezTo>
                    <a:lnTo>
                      <a:pt x="f288" y="f289"/>
                    </a:lnTo>
                    <a:lnTo>
                      <a:pt x="f290" y="f291"/>
                    </a:lnTo>
                    <a:lnTo>
                      <a:pt x="f292" y="f293"/>
                    </a:lnTo>
                    <a:cubicBezTo>
                      <a:pt x="f294" y="f295"/>
                      <a:pt x="f296" y="f297"/>
                      <a:pt x="f298" y="f299"/>
                    </a:cubicBezTo>
                    <a:cubicBezTo>
                      <a:pt x="f300" y="f301"/>
                      <a:pt x="f302" y="f303"/>
                      <a:pt x="f304" y="f305"/>
                    </a:cubicBezTo>
                    <a:cubicBezTo>
                      <a:pt x="f306" y="f307"/>
                      <a:pt x="f308" y="f309"/>
                      <a:pt x="f310" y="f273"/>
                    </a:cubicBezTo>
                    <a:cubicBezTo>
                      <a:pt x="f311" y="f275"/>
                      <a:pt x="f312" y="f313"/>
                      <a:pt x="f314" y="f315"/>
                    </a:cubicBezTo>
                    <a:cubicBezTo>
                      <a:pt x="f316" y="f317"/>
                      <a:pt x="f316" y="f318"/>
                      <a:pt x="f316" y="f319"/>
                    </a:cubicBezTo>
                    <a:cubicBezTo>
                      <a:pt x="f254" y="f320"/>
                      <a:pt x="f316" y="f321"/>
                      <a:pt x="f254" y="f255"/>
                    </a:cubicBezTo>
                    <a:close/>
                    <a:moveTo>
                      <a:pt x="f322" y="f323"/>
                    </a:moveTo>
                    <a:cubicBezTo>
                      <a:pt x="f324" y="f325"/>
                      <a:pt x="f326" y="f327"/>
                      <a:pt x="f328" y="f329"/>
                    </a:cubicBezTo>
                    <a:cubicBezTo>
                      <a:pt x="f330" y="f76"/>
                      <a:pt x="f331" y="f78"/>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225"/>
                      <a:pt x="f355" y="f356"/>
                    </a:cubicBezTo>
                    <a:cubicBezTo>
                      <a:pt x="f357" y="f358"/>
                      <a:pt x="f359" y="f360"/>
                      <a:pt x="f361" y="f362"/>
                    </a:cubicBezTo>
                    <a:lnTo>
                      <a:pt x="f363" y="f364"/>
                    </a:lnTo>
                    <a:lnTo>
                      <a:pt x="f365" y="f366"/>
                    </a:lnTo>
                    <a:lnTo>
                      <a:pt x="f367" y="f368"/>
                    </a:lnTo>
                    <a:cubicBezTo>
                      <a:pt x="f369" y="f370"/>
                      <a:pt x="f371" y="f372"/>
                      <a:pt x="f6" y="f373"/>
                    </a:cubicBezTo>
                    <a:cubicBezTo>
                      <a:pt x="f374" y="f375"/>
                      <a:pt x="f376" y="f377"/>
                      <a:pt x="f378" y="f379"/>
                    </a:cubicBezTo>
                    <a:cubicBezTo>
                      <a:pt x="f380" y="f381"/>
                      <a:pt x="f378" y="f382"/>
                      <a:pt x="f383" y="f384"/>
                    </a:cubicBezTo>
                    <a:cubicBezTo>
                      <a:pt x="f385" y="f386"/>
                      <a:pt x="f387" y="f108"/>
                      <a:pt x="f388" y="f356"/>
                    </a:cubicBezTo>
                    <a:cubicBezTo>
                      <a:pt x="f389" y="f390"/>
                      <a:pt x="f391" y="f392"/>
                      <a:pt x="f393" y="f394"/>
                    </a:cubicBezTo>
                    <a:cubicBezTo>
                      <a:pt x="f395" y="f396"/>
                      <a:pt x="f397" y="f398"/>
                      <a:pt x="f399" y="f345"/>
                    </a:cubicBezTo>
                    <a:cubicBezTo>
                      <a:pt x="f400" y="f401"/>
                      <a:pt x="f402" y="f403"/>
                      <a:pt x="f404" y="f405"/>
                    </a:cubicBezTo>
                    <a:cubicBezTo>
                      <a:pt x="f406" y="f407"/>
                      <a:pt x="f408" y="f409"/>
                      <a:pt x="f410" y="f411"/>
                    </a:cubicBezTo>
                    <a:cubicBezTo>
                      <a:pt x="f412" y="f413"/>
                      <a:pt x="f414" y="f415"/>
                      <a:pt x="f416" y="f417"/>
                    </a:cubicBezTo>
                    <a:cubicBezTo>
                      <a:pt x="f418" y="f419"/>
                      <a:pt x="f420" y="f421"/>
                      <a:pt x="f322" y="f323"/>
                    </a:cubicBezTo>
                    <a:close/>
                    <a:moveTo>
                      <a:pt x="f422" y="f423"/>
                    </a:moveTo>
                    <a:cubicBezTo>
                      <a:pt x="f221" y="f424"/>
                      <a:pt x="f425" y="f426"/>
                      <a:pt x="f427" y="f428"/>
                    </a:cubicBezTo>
                    <a:cubicBezTo>
                      <a:pt x="f429" y="f430"/>
                      <a:pt x="f431" y="f432"/>
                      <a:pt x="f433" y="f434"/>
                    </a:cubicBezTo>
                    <a:cubicBezTo>
                      <a:pt x="f429" y="f435"/>
                      <a:pt x="f429" y="f436"/>
                      <a:pt x="f429" y="f437"/>
                    </a:cubicBezTo>
                    <a:cubicBezTo>
                      <a:pt x="f431" y="f438"/>
                      <a:pt x="f439" y="f440"/>
                      <a:pt x="f441" y="f442"/>
                    </a:cubicBezTo>
                    <a:cubicBezTo>
                      <a:pt x="f443" y="f444"/>
                      <a:pt x="f445" y="f417"/>
                      <a:pt x="f446" y="f447"/>
                    </a:cubicBezTo>
                    <a:cubicBezTo>
                      <a:pt x="f448" y="f209"/>
                      <a:pt x="f449" y="f450"/>
                      <a:pt x="f451" y="f452"/>
                    </a:cubicBezTo>
                    <a:cubicBezTo>
                      <a:pt x="f453" y="f454"/>
                      <a:pt x="f455" y="f456"/>
                      <a:pt x="f457" y="f458"/>
                    </a:cubicBezTo>
                    <a:cubicBezTo>
                      <a:pt x="f459" y="f460"/>
                      <a:pt x="f461" y="f462"/>
                      <a:pt x="f463" y="f464"/>
                    </a:cubicBezTo>
                    <a:cubicBezTo>
                      <a:pt x="f465" y="f466"/>
                      <a:pt x="f467" y="f468"/>
                      <a:pt x="f469" y="f470"/>
                    </a:cubicBezTo>
                    <a:cubicBezTo>
                      <a:pt x="f207" y="f345"/>
                      <a:pt x="f471" y="f472"/>
                      <a:pt x="f473" y="f474"/>
                    </a:cubicBezTo>
                    <a:cubicBezTo>
                      <a:pt x="f475" y="f137"/>
                      <a:pt x="f476" y="f477"/>
                      <a:pt x="f478" y="f440"/>
                    </a:cubicBezTo>
                    <a:cubicBezTo>
                      <a:pt x="f479" y="f442"/>
                      <a:pt x="f480" y="f481"/>
                      <a:pt x="f482" y="f483"/>
                    </a:cubicBezTo>
                    <a:cubicBezTo>
                      <a:pt x="f484" y="f485"/>
                      <a:pt x="f484" y="f486"/>
                      <a:pt x="f484" y="f487"/>
                    </a:cubicBezTo>
                    <a:cubicBezTo>
                      <a:pt x="f422" y="f488"/>
                      <a:pt x="f484" y="f489"/>
                      <a:pt x="f422" y="f423"/>
                    </a:cubicBezTo>
                    <a:close/>
                    <a:moveTo>
                      <a:pt x="f490" y="f423"/>
                    </a:moveTo>
                    <a:cubicBezTo>
                      <a:pt x="f491" y="f492"/>
                      <a:pt x="f493" y="f426"/>
                      <a:pt x="f494" y="f428"/>
                    </a:cubicBezTo>
                    <a:cubicBezTo>
                      <a:pt x="f495" y="f430"/>
                      <a:pt x="f496" y="f497"/>
                      <a:pt x="f498" y="f499"/>
                    </a:cubicBezTo>
                    <a:cubicBezTo>
                      <a:pt x="f495" y="f435"/>
                      <a:pt x="f495" y="f500"/>
                      <a:pt x="f495" y="f437"/>
                    </a:cubicBezTo>
                    <a:cubicBezTo>
                      <a:pt x="f496" y="f501"/>
                      <a:pt x="f502" y="f440"/>
                      <a:pt x="f503" y="f442"/>
                    </a:cubicBezTo>
                    <a:cubicBezTo>
                      <a:pt x="f504" y="f444"/>
                      <a:pt x="f505" y="f417"/>
                      <a:pt x="f506" y="f447"/>
                    </a:cubicBezTo>
                    <a:cubicBezTo>
                      <a:pt x="f507" y="f209"/>
                      <a:pt x="f508" y="f450"/>
                      <a:pt x="f509" y="f510"/>
                    </a:cubicBezTo>
                    <a:cubicBezTo>
                      <a:pt x="f511" y="f454"/>
                      <a:pt x="f512" y="f456"/>
                      <a:pt x="f513" y="f458"/>
                    </a:cubicBezTo>
                    <a:cubicBezTo>
                      <a:pt x="f514" y="f460"/>
                      <a:pt x="f515" y="f462"/>
                      <a:pt x="f516" y="f464"/>
                    </a:cubicBezTo>
                    <a:cubicBezTo>
                      <a:pt x="f517" y="f466"/>
                      <a:pt x="f518" y="f468"/>
                      <a:pt x="f519" y="f470"/>
                    </a:cubicBezTo>
                    <a:cubicBezTo>
                      <a:pt x="f520" y="f345"/>
                      <a:pt x="f521" y="f127"/>
                      <a:pt x="f522" y="f474"/>
                    </a:cubicBezTo>
                    <a:cubicBezTo>
                      <a:pt x="f523" y="f137"/>
                      <a:pt x="f524" y="f525"/>
                      <a:pt x="f526" y="f440"/>
                    </a:cubicBezTo>
                    <a:cubicBezTo>
                      <a:pt x="f527" y="f442"/>
                      <a:pt x="f528" y="f481"/>
                      <a:pt x="f529" y="f483"/>
                    </a:cubicBezTo>
                    <a:cubicBezTo>
                      <a:pt x="f530" y="f485"/>
                      <a:pt x="f530" y="f486"/>
                      <a:pt x="f530" y="f487"/>
                    </a:cubicBezTo>
                    <a:cubicBezTo>
                      <a:pt x="f490" y="f531"/>
                      <a:pt x="f530" y="f489"/>
                      <a:pt x="f490" y="f423"/>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82" name="Group 155"/>
            <p:cNvGrpSpPr/>
            <p:nvPr/>
          </p:nvGrpSpPr>
          <p:grpSpPr>
            <a:xfrm>
              <a:off x="3421047" y="-103812"/>
              <a:ext cx="1225311" cy="4045725"/>
              <a:chOff x="3421047" y="-103812"/>
              <a:chExt cx="1225311" cy="4045725"/>
            </a:xfrm>
          </p:grpSpPr>
          <p:sp>
            <p:nvSpPr>
              <p:cNvPr id="83" name="Freeform: Shape 161"/>
              <p:cNvSpPr/>
              <p:nvPr/>
            </p:nvSpPr>
            <p:spPr>
              <a:xfrm rot="11842781" flipV="1">
                <a:off x="3660444" y="2634539"/>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4" name="Freeform: Shape 162"/>
              <p:cNvSpPr/>
              <p:nvPr/>
            </p:nvSpPr>
            <p:spPr>
              <a:xfrm rot="11842781" flipV="1">
                <a:off x="3459798" y="1965109"/>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5" name="Freeform: Shape 163"/>
              <p:cNvSpPr/>
              <p:nvPr/>
            </p:nvSpPr>
            <p:spPr>
              <a:xfrm rot="11842781" flipV="1">
                <a:off x="3774790" y="2856483"/>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6" name="Freeform: Shape 164"/>
              <p:cNvSpPr/>
              <p:nvPr/>
            </p:nvSpPr>
            <p:spPr>
              <a:xfrm rot="11842781" flipV="1">
                <a:off x="3574206" y="241595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7" name="Freeform: Shape 165"/>
              <p:cNvSpPr/>
              <p:nvPr/>
            </p:nvSpPr>
            <p:spPr>
              <a:xfrm rot="11842781" flipV="1">
                <a:off x="4382627" y="3602836"/>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8" name="Freeform: Shape 166"/>
              <p:cNvSpPr/>
              <p:nvPr/>
            </p:nvSpPr>
            <p:spPr>
              <a:xfrm rot="11842781" flipV="1">
                <a:off x="3898462" y="3057358"/>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9" name="Freeform: Shape 167"/>
              <p:cNvSpPr/>
              <p:nvPr/>
            </p:nvSpPr>
            <p:spPr>
              <a:xfrm rot="11842781" flipV="1">
                <a:off x="3508297" y="219316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0" name="Freeform: Shape 168"/>
              <p:cNvSpPr/>
              <p:nvPr/>
            </p:nvSpPr>
            <p:spPr>
              <a:xfrm rot="11842781" flipV="1">
                <a:off x="4200051" y="3431156"/>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1" name="Freeform: Shape 169"/>
              <p:cNvSpPr/>
              <p:nvPr/>
            </p:nvSpPr>
            <p:spPr>
              <a:xfrm rot="11842781" flipV="1">
                <a:off x="3438876" y="1723443"/>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2" name="Freeform: Shape 170"/>
              <p:cNvSpPr/>
              <p:nvPr/>
            </p:nvSpPr>
            <p:spPr>
              <a:xfrm rot="11842781" flipV="1">
                <a:off x="4035431" y="3246421"/>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3" name="Freeform: Shape 171"/>
              <p:cNvSpPr/>
              <p:nvPr/>
            </p:nvSpPr>
            <p:spPr>
              <a:xfrm rot="12712634" flipV="1">
                <a:off x="3432926" y="101685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4" name="Freeform: Shape 172"/>
              <p:cNvSpPr/>
              <p:nvPr/>
            </p:nvSpPr>
            <p:spPr>
              <a:xfrm rot="12712634" flipV="1">
                <a:off x="3427510" y="1479852"/>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5" name="Freeform: Shape 173"/>
              <p:cNvSpPr/>
              <p:nvPr/>
            </p:nvSpPr>
            <p:spPr>
              <a:xfrm rot="12712634" flipV="1">
                <a:off x="3421047" y="124873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6" name="Freeform: Shape 174"/>
              <p:cNvSpPr/>
              <p:nvPr/>
            </p:nvSpPr>
            <p:spPr>
              <a:xfrm rot="12712634" flipV="1">
                <a:off x="3474603" y="777104"/>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7" name="Freeform: Shape 175"/>
              <p:cNvSpPr/>
              <p:nvPr/>
            </p:nvSpPr>
            <p:spPr>
              <a:xfrm rot="13481864" flipV="1">
                <a:off x="3635438" y="93087"/>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8" name="Freeform: Shape 176"/>
              <p:cNvSpPr/>
              <p:nvPr/>
            </p:nvSpPr>
            <p:spPr>
              <a:xfrm rot="13481864" flipV="1">
                <a:off x="3524446" y="541440"/>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9" name="Freeform: Shape 177"/>
              <p:cNvSpPr/>
              <p:nvPr/>
            </p:nvSpPr>
            <p:spPr>
              <a:xfrm rot="13481864" flipV="1">
                <a:off x="3570845" y="315633"/>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0" name="Freeform: Shape 178"/>
              <p:cNvSpPr/>
              <p:nvPr/>
            </p:nvSpPr>
            <p:spPr>
              <a:xfrm rot="13481864" flipV="1">
                <a:off x="3761686" y="-103812"/>
                <a:ext cx="295790" cy="242078"/>
              </a:xfrm>
              <a:custGeom>
                <a:avLst/>
                <a:gdLst>
                  <a:gd name="f0" fmla="val 10800000"/>
                  <a:gd name="f1" fmla="val 5400000"/>
                  <a:gd name="f2" fmla="val 180"/>
                  <a:gd name="f3" fmla="val w"/>
                  <a:gd name="f4" fmla="val h"/>
                  <a:gd name="f5" fmla="val 0"/>
                  <a:gd name="f6" fmla="val 295788"/>
                  <a:gd name="f7" fmla="val 242075"/>
                  <a:gd name="f8" fmla="val 234531"/>
                  <a:gd name="f9" fmla="val 58770"/>
                  <a:gd name="f10" fmla="val 2763"/>
                  <a:gd name="f11" fmla="val 135193"/>
                  <a:gd name="f12" fmla="+- 0 0 2387"/>
                  <a:gd name="f13" fmla="val 147075"/>
                  <a:gd name="f14" fmla="+- 0 0 803"/>
                  <a:gd name="f15" fmla="val 152225"/>
                  <a:gd name="f16" fmla="val 11477"/>
                  <a:gd name="f17" fmla="val 156978"/>
                  <a:gd name="f18" fmla="val 37621"/>
                  <a:gd name="f19" fmla="val 167277"/>
                  <a:gd name="f20" fmla="val 64556"/>
                  <a:gd name="f21" fmla="val 175596"/>
                  <a:gd name="f22" fmla="val 88719"/>
                  <a:gd name="f23" fmla="val 190648"/>
                  <a:gd name="f24" fmla="val 103771"/>
                  <a:gd name="f25" fmla="val 202532"/>
                  <a:gd name="f26" fmla="val 118428"/>
                  <a:gd name="f27" fmla="val 215603"/>
                  <a:gd name="f28" fmla="val 139818"/>
                  <a:gd name="f29" fmla="val 207681"/>
                  <a:gd name="f30" fmla="val 162793"/>
                  <a:gd name="f31" fmla="val 174407"/>
                  <a:gd name="f32" fmla="val 177449"/>
                  <a:gd name="f33" fmla="val 205969"/>
                  <a:gd name="f34" fmla="val 226568"/>
                  <a:gd name="f35" fmla="val 179557"/>
                  <a:gd name="f36" fmla="val 238450"/>
                  <a:gd name="f37" fmla="val 191440"/>
                  <a:gd name="f38" fmla="val 243203"/>
                  <a:gd name="f39" fmla="val 212434"/>
                  <a:gd name="f40" fmla="val 248254"/>
                  <a:gd name="f41" fmla="val 234418"/>
                  <a:gd name="f42" fmla="val 262886"/>
                  <a:gd name="f43" fmla="val 244816"/>
                  <a:gd name="f44" fmla="val 280247"/>
                  <a:gd name="f45" fmla="val 241456"/>
                  <a:gd name="f46" fmla="+- 0 0 -90"/>
                  <a:gd name="f47" fmla="*/ f3 1 295788"/>
                  <a:gd name="f48" fmla="*/ f4 1 242075"/>
                  <a:gd name="f49" fmla="+- f7 0 f5"/>
                  <a:gd name="f50" fmla="+- f6 0 f5"/>
                  <a:gd name="f51" fmla="*/ f46 f0 1"/>
                  <a:gd name="f52" fmla="*/ f50 1 295788"/>
                  <a:gd name="f53" fmla="*/ f49 1 242075"/>
                  <a:gd name="f54" fmla="*/ 295788 f50 1"/>
                  <a:gd name="f55" fmla="*/ 234531 f49 1"/>
                  <a:gd name="f56" fmla="*/ 58770 f50 1"/>
                  <a:gd name="f57" fmla="*/ 0 f49 1"/>
                  <a:gd name="f58" fmla="*/ 2763 f50 1"/>
                  <a:gd name="f59" fmla="*/ 135193 f49 1"/>
                  <a:gd name="f60" fmla="*/ 11477 f50 1"/>
                  <a:gd name="f61" fmla="*/ 156978 f49 1"/>
                  <a:gd name="f62" fmla="*/ 88719 f50 1"/>
                  <a:gd name="f63" fmla="*/ 190648 f49 1"/>
                  <a:gd name="f64" fmla="*/ 139818 f50 1"/>
                  <a:gd name="f65" fmla="*/ 207681 f49 1"/>
                  <a:gd name="f66" fmla="*/ 205969 f50 1"/>
                  <a:gd name="f67" fmla="*/ 174407 f49 1"/>
                  <a:gd name="f68" fmla="*/ 243203 f50 1"/>
                  <a:gd name="f69" fmla="*/ 212434 f49 1"/>
                  <a:gd name="f70" fmla="*/ 280247 f50 1"/>
                  <a:gd name="f71" fmla="*/ 241456 f49 1"/>
                  <a:gd name="f72" fmla="*/ f51 1 f2"/>
                  <a:gd name="f73" fmla="*/ f54 1 295788"/>
                  <a:gd name="f74" fmla="*/ f55 1 242075"/>
                  <a:gd name="f75" fmla="*/ f56 1 295788"/>
                  <a:gd name="f76" fmla="*/ f57 1 242075"/>
                  <a:gd name="f77" fmla="*/ f58 1 295788"/>
                  <a:gd name="f78" fmla="*/ f59 1 242075"/>
                  <a:gd name="f79" fmla="*/ f60 1 295788"/>
                  <a:gd name="f80" fmla="*/ f61 1 242075"/>
                  <a:gd name="f81" fmla="*/ f62 1 295788"/>
                  <a:gd name="f82" fmla="*/ f63 1 242075"/>
                  <a:gd name="f83" fmla="*/ f64 1 295788"/>
                  <a:gd name="f84" fmla="*/ f65 1 242075"/>
                  <a:gd name="f85" fmla="*/ f66 1 295788"/>
                  <a:gd name="f86" fmla="*/ f67 1 242075"/>
                  <a:gd name="f87" fmla="*/ f68 1 295788"/>
                  <a:gd name="f88" fmla="*/ f69 1 242075"/>
                  <a:gd name="f89" fmla="*/ f70 1 295788"/>
                  <a:gd name="f90" fmla="*/ f71 1 242075"/>
                  <a:gd name="f91" fmla="*/ f5 1 f52"/>
                  <a:gd name="f92" fmla="*/ f6 1 f52"/>
                  <a:gd name="f93" fmla="*/ f5 1 f53"/>
                  <a:gd name="f94" fmla="*/ f7 1 f53"/>
                  <a:gd name="f95" fmla="+- f72 0 f1"/>
                  <a:gd name="f96" fmla="*/ f73 1 f52"/>
                  <a:gd name="f97" fmla="*/ f74 1 f53"/>
                  <a:gd name="f98" fmla="*/ f75 1 f52"/>
                  <a:gd name="f99" fmla="*/ f76 1 f53"/>
                  <a:gd name="f100" fmla="*/ f77 1 f52"/>
                  <a:gd name="f101" fmla="*/ f78 1 f53"/>
                  <a:gd name="f102" fmla="*/ f79 1 f52"/>
                  <a:gd name="f103" fmla="*/ f80 1 f53"/>
                  <a:gd name="f104" fmla="*/ f81 1 f52"/>
                  <a:gd name="f105" fmla="*/ f82 1 f53"/>
                  <a:gd name="f106" fmla="*/ f83 1 f52"/>
                  <a:gd name="f107" fmla="*/ f84 1 f53"/>
                  <a:gd name="f108" fmla="*/ f85 1 f52"/>
                  <a:gd name="f109" fmla="*/ f86 1 f53"/>
                  <a:gd name="f110" fmla="*/ f87 1 f52"/>
                  <a:gd name="f111" fmla="*/ f88 1 f53"/>
                  <a:gd name="f112" fmla="*/ f89 1 f52"/>
                  <a:gd name="f113" fmla="*/ f90 1 f53"/>
                  <a:gd name="f114" fmla="*/ f91 f47 1"/>
                  <a:gd name="f115" fmla="*/ f92 f47 1"/>
                  <a:gd name="f116" fmla="*/ f94 f48 1"/>
                  <a:gd name="f117" fmla="*/ f93 f48 1"/>
                  <a:gd name="f118" fmla="*/ f96 f47 1"/>
                  <a:gd name="f119" fmla="*/ f97 f48 1"/>
                  <a:gd name="f120" fmla="*/ f98 f47 1"/>
                  <a:gd name="f121" fmla="*/ f99 f48 1"/>
                  <a:gd name="f122" fmla="*/ f100 f47 1"/>
                  <a:gd name="f123" fmla="*/ f101 f48 1"/>
                  <a:gd name="f124" fmla="*/ f102 f47 1"/>
                  <a:gd name="f125" fmla="*/ f103 f48 1"/>
                  <a:gd name="f126" fmla="*/ f104 f47 1"/>
                  <a:gd name="f127" fmla="*/ f105 f48 1"/>
                  <a:gd name="f128" fmla="*/ f106 f47 1"/>
                  <a:gd name="f129" fmla="*/ f107 f48 1"/>
                  <a:gd name="f130" fmla="*/ f108 f47 1"/>
                  <a:gd name="f131" fmla="*/ f109 f48 1"/>
                  <a:gd name="f132" fmla="*/ f110 f47 1"/>
                  <a:gd name="f133" fmla="*/ f111 f48 1"/>
                  <a:gd name="f134" fmla="*/ f112 f47 1"/>
                  <a:gd name="f135" fmla="*/ f113 f48 1"/>
                </a:gdLst>
                <a:ahLst/>
                <a:cxnLst>
                  <a:cxn ang="3cd4">
                    <a:pos x="hc" y="t"/>
                  </a:cxn>
                  <a:cxn ang="0">
                    <a:pos x="r" y="vc"/>
                  </a:cxn>
                  <a:cxn ang="cd4">
                    <a:pos x="hc" y="b"/>
                  </a:cxn>
                  <a:cxn ang="cd2">
                    <a:pos x="l" y="vc"/>
                  </a:cxn>
                  <a:cxn ang="f95">
                    <a:pos x="f118" y="f119"/>
                  </a:cxn>
                  <a:cxn ang="f95">
                    <a:pos x="f120" y="f121"/>
                  </a:cxn>
                  <a:cxn ang="f95">
                    <a:pos x="f122" y="f123"/>
                  </a:cxn>
                  <a:cxn ang="f95">
                    <a:pos x="f124" y="f125"/>
                  </a:cxn>
                  <a:cxn ang="f95">
                    <a:pos x="f126" y="f127"/>
                  </a:cxn>
                  <a:cxn ang="f95">
                    <a:pos x="f128" y="f129"/>
                  </a:cxn>
                  <a:cxn ang="f95">
                    <a:pos x="f130" y="f131"/>
                  </a:cxn>
                  <a:cxn ang="f95">
                    <a:pos x="f132" y="f133"/>
                  </a:cxn>
                  <a:cxn ang="f95">
                    <a:pos x="f134" y="f135"/>
                  </a:cxn>
                </a:cxnLst>
                <a:rect l="f114" t="f117" r="f115" b="f116"/>
                <a:pathLst>
                  <a:path w="295788" h="242075">
                    <a:moveTo>
                      <a:pt x="f6" y="f8"/>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19"/>
                      <a:pt x="f33" y="f31"/>
                    </a:cubicBezTo>
                    <a:cubicBezTo>
                      <a:pt x="f34" y="f35"/>
                      <a:pt x="f36" y="f37"/>
                      <a:pt x="f38" y="f39"/>
                    </a:cubicBezTo>
                    <a:cubicBezTo>
                      <a:pt x="f40" y="f41"/>
                      <a:pt x="f42" y="f43"/>
                      <a:pt x="f44" y="f45"/>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101" name="Group 156"/>
            <p:cNvGrpSpPr/>
            <p:nvPr/>
          </p:nvGrpSpPr>
          <p:grpSpPr>
            <a:xfrm>
              <a:off x="4316774" y="3680732"/>
              <a:ext cx="2139942" cy="1206643"/>
              <a:chOff x="4316774" y="3680732"/>
              <a:chExt cx="2139942" cy="1206643"/>
            </a:xfrm>
          </p:grpSpPr>
          <p:sp>
            <p:nvSpPr>
              <p:cNvPr id="102" name="Freeform: Shape 157"/>
              <p:cNvSpPr/>
              <p:nvPr/>
            </p:nvSpPr>
            <p:spPr>
              <a:xfrm rot="12101075">
                <a:off x="4316774" y="3926186"/>
                <a:ext cx="2139942" cy="961189"/>
              </a:xfrm>
              <a:custGeom>
                <a:avLst/>
                <a:gdLst>
                  <a:gd name="f0" fmla="val 10800000"/>
                  <a:gd name="f1" fmla="val 5400000"/>
                  <a:gd name="f2" fmla="val 180"/>
                  <a:gd name="f3" fmla="val w"/>
                  <a:gd name="f4" fmla="val h"/>
                  <a:gd name="f5" fmla="val 0"/>
                  <a:gd name="f6" fmla="val 2063448"/>
                  <a:gd name="f7" fmla="val 926831"/>
                  <a:gd name="f8" fmla="val 461124"/>
                  <a:gd name="f9" fmla="val 2061920"/>
                  <a:gd name="f10" fmla="val 400775"/>
                  <a:gd name="f11" fmla="val 370601"/>
                  <a:gd name="f12" fmla="val 2055809"/>
                  <a:gd name="f13" fmla="val 336225"/>
                  <a:gd name="f14" fmla="val 2052753"/>
                  <a:gd name="f15" fmla="val 301467"/>
                  <a:gd name="f16" fmla="val 2047024"/>
                  <a:gd name="f17" fmla="val 267091"/>
                  <a:gd name="f18" fmla="val 2036329"/>
                  <a:gd name="f19" fmla="val 204450"/>
                  <a:gd name="f20" fmla="val 1979800"/>
                  <a:gd name="f21" fmla="val 73440"/>
                  <a:gd name="f22" fmla="val 1971397"/>
                  <a:gd name="f23" fmla="val 69620"/>
                  <a:gd name="f24" fmla="val 1921743"/>
                  <a:gd name="f25" fmla="+- 0 0 12500"/>
                  <a:gd name="f26" fmla="val 1865595"/>
                  <a:gd name="f27" fmla="+- 0 0 7153"/>
                  <a:gd name="f28" fmla="val 1792642"/>
                  <a:gd name="f29" fmla="val 11563"/>
                  <a:gd name="f30" fmla="val 1693334"/>
                  <a:gd name="f31" fmla="val 37154"/>
                  <a:gd name="f32" fmla="val 1604339"/>
                  <a:gd name="f33" fmla="val 89482"/>
                  <a:gd name="f34" fmla="val 1509614"/>
                  <a:gd name="f35" fmla="val 126914"/>
                  <a:gd name="f36" fmla="val 1469508"/>
                  <a:gd name="f37" fmla="val 142574"/>
                  <a:gd name="f38" fmla="val 1427111"/>
                  <a:gd name="f39" fmla="val 150213"/>
                  <a:gd name="f40" fmla="val 1387006"/>
                  <a:gd name="f41" fmla="val 164345"/>
                  <a:gd name="f42" fmla="val 1321310"/>
                  <a:gd name="f43" fmla="val 187644"/>
                  <a:gd name="f44" fmla="val 1255614"/>
                  <a:gd name="f45" fmla="val 171984"/>
                  <a:gd name="f46" fmla="val 1190299"/>
                  <a:gd name="f47" fmla="val 168547"/>
                  <a:gd name="f48" fmla="val 1128041"/>
                  <a:gd name="f49" fmla="val 165109"/>
                  <a:gd name="f50" fmla="val 1065782"/>
                  <a:gd name="f51" fmla="val 160144"/>
                  <a:gd name="f52" fmla="val 1003905"/>
                  <a:gd name="f53" fmla="val 154032"/>
                  <a:gd name="f54" fmla="val 945466"/>
                  <a:gd name="f55" fmla="val 148303"/>
                  <a:gd name="f56" fmla="val 887027"/>
                  <a:gd name="f57" fmla="val 141810"/>
                  <a:gd name="f58" fmla="val 828970"/>
                  <a:gd name="f59" fmla="val 131879"/>
                  <a:gd name="f60" fmla="val 709800"/>
                  <a:gd name="f61" fmla="val 110872"/>
                  <a:gd name="f62" fmla="val 590630"/>
                  <a:gd name="f63" fmla="val 470314"/>
                  <a:gd name="f64" fmla="val 75732"/>
                  <a:gd name="f65" fmla="val 417223"/>
                  <a:gd name="f66" fmla="val 364131"/>
                  <a:gd name="f67" fmla="val 62363"/>
                  <a:gd name="f68" fmla="val 310657"/>
                  <a:gd name="f69" fmla="val 59308"/>
                  <a:gd name="f70" fmla="val 201418"/>
                  <a:gd name="f71" fmla="val 53196"/>
                  <a:gd name="f72" fmla="val 128465"/>
                  <a:gd name="f73" fmla="val 108198"/>
                  <a:gd name="f74" fmla="val 74991"/>
                  <a:gd name="f75" fmla="val 196429"/>
                  <a:gd name="f76" fmla="val 59713"/>
                  <a:gd name="f77" fmla="val 221638"/>
                  <a:gd name="f78" fmla="val 47490"/>
                  <a:gd name="f79" fmla="val 248757"/>
                  <a:gd name="f80" fmla="val 33740"/>
                  <a:gd name="f81" fmla="val 275112"/>
                  <a:gd name="f82" fmla="val 10823"/>
                  <a:gd name="f83" fmla="+- 0 0 1400"/>
                  <a:gd name="f84" fmla="val 399629"/>
                  <a:gd name="f85" fmla="val 128"/>
                  <a:gd name="f86" fmla="val 463416"/>
                  <a:gd name="f87" fmla="val 527584"/>
                  <a:gd name="f88" fmla="val 590607"/>
                  <a:gd name="f89" fmla="val 651720"/>
                  <a:gd name="f90" fmla="val 678075"/>
                  <a:gd name="f91" fmla="val 59331"/>
                  <a:gd name="f92" fmla="val 705193"/>
                  <a:gd name="f93" fmla="val 730402"/>
                  <a:gd name="f94" fmla="val 818634"/>
                  <a:gd name="f95" fmla="val 873635"/>
                  <a:gd name="f96" fmla="val 867524"/>
                  <a:gd name="f97" fmla="val 864468"/>
                  <a:gd name="f98" fmla="val 857211"/>
                  <a:gd name="f99" fmla="val 851100"/>
                  <a:gd name="f100" fmla="val 837350"/>
                  <a:gd name="f101" fmla="val 815960"/>
                  <a:gd name="f102" fmla="val 794953"/>
                  <a:gd name="f103" fmla="val 886645"/>
                  <a:gd name="f104" fmla="val 784640"/>
                  <a:gd name="f105" fmla="val 778529"/>
                  <a:gd name="f106" fmla="val 772799"/>
                  <a:gd name="f107" fmla="val 766688"/>
                  <a:gd name="f108" fmla="val 761723"/>
                  <a:gd name="f109" fmla="val 758285"/>
                  <a:gd name="f110" fmla="val 1255995"/>
                  <a:gd name="f111" fmla="val 754847"/>
                  <a:gd name="f112" fmla="val 1321692"/>
                  <a:gd name="f113" fmla="val 739187"/>
                  <a:gd name="f114" fmla="val 762486"/>
                  <a:gd name="f115" fmla="val 776619"/>
                  <a:gd name="f116" fmla="val 1469890"/>
                  <a:gd name="f117" fmla="val 784258"/>
                  <a:gd name="f118" fmla="val 799918"/>
                  <a:gd name="f119" fmla="val 889677"/>
                  <a:gd name="f120" fmla="val 915268"/>
                  <a:gd name="f121" fmla="val 1865978"/>
                  <a:gd name="f122" fmla="val 933984"/>
                  <a:gd name="f123" fmla="val 939332"/>
                  <a:gd name="f124" fmla="val 853392"/>
                  <a:gd name="f125" fmla="val 722381"/>
                  <a:gd name="f126" fmla="val 659741"/>
                  <a:gd name="f127" fmla="val 625365"/>
                  <a:gd name="f128" fmla="val 556231"/>
                  <a:gd name="f129" fmla="val 2062302"/>
                  <a:gd name="f130" fmla="val 526057"/>
                  <a:gd name="f131" fmla="val 2063066"/>
                  <a:gd name="f132" fmla="val 495882"/>
                  <a:gd name="f133" fmla="val 465707"/>
                  <a:gd name="f134" fmla="val 464180"/>
                  <a:gd name="f135" fmla="val 461888"/>
                  <a:gd name="f136" fmla="val 415695"/>
                  <a:gd name="f137" fmla="val 618108"/>
                  <a:gd name="f138" fmla="val 358020"/>
                  <a:gd name="f139" fmla="val 681894"/>
                  <a:gd name="f140" fmla="val 270934"/>
                  <a:gd name="f141" fmla="val 678839"/>
                  <a:gd name="f142" fmla="val 215932"/>
                  <a:gd name="f143" fmla="val 612378"/>
                  <a:gd name="f144" fmla="val 149854"/>
                  <a:gd name="f145" fmla="val 532168"/>
                  <a:gd name="f146" fmla="val 148708"/>
                  <a:gd name="f147" fmla="val 397338"/>
                  <a:gd name="f148" fmla="val 214023"/>
                  <a:gd name="f149" fmla="val 315981"/>
                  <a:gd name="f150" fmla="val 274371"/>
                  <a:gd name="f151" fmla="val 240354"/>
                  <a:gd name="f152" fmla="val 373680"/>
                  <a:gd name="f153" fmla="val 244938"/>
                  <a:gd name="f154" fmla="val 430209"/>
                  <a:gd name="f155" fmla="val 325530"/>
                  <a:gd name="f156" fmla="val 458474"/>
                  <a:gd name="f157" fmla="val 366017"/>
                  <a:gd name="f158" fmla="val 471078"/>
                  <a:gd name="f159" fmla="val 412234"/>
                  <a:gd name="f160" fmla="val 470696"/>
                  <a:gd name="f161" fmla="val 448902"/>
                  <a:gd name="f162" fmla="val 521473"/>
                  <a:gd name="f163" fmla="val 455036"/>
                  <a:gd name="f164" fmla="val 574947"/>
                  <a:gd name="f165" fmla="+- 0 0 -90"/>
                  <a:gd name="f166" fmla="*/ f3 1 2063448"/>
                  <a:gd name="f167" fmla="*/ f4 1 926831"/>
                  <a:gd name="f168" fmla="+- f7 0 f5"/>
                  <a:gd name="f169" fmla="+- f6 0 f5"/>
                  <a:gd name="f170" fmla="*/ f165 f0 1"/>
                  <a:gd name="f171" fmla="*/ f169 1 2063448"/>
                  <a:gd name="f172" fmla="*/ f168 1 926831"/>
                  <a:gd name="f173" fmla="*/ 2063448 f169 1"/>
                  <a:gd name="f174" fmla="*/ 461124 f168 1"/>
                  <a:gd name="f175" fmla="*/ 2061920 f169 1"/>
                  <a:gd name="f176" fmla="*/ 370601 f168 1"/>
                  <a:gd name="f177" fmla="*/ 2047024 f169 1"/>
                  <a:gd name="f178" fmla="*/ 267091 f168 1"/>
                  <a:gd name="f179" fmla="*/ 1971397 f169 1"/>
                  <a:gd name="f180" fmla="*/ 69620 f168 1"/>
                  <a:gd name="f181" fmla="*/ 1792642 f169 1"/>
                  <a:gd name="f182" fmla="*/ 11563 f168 1"/>
                  <a:gd name="f183" fmla="*/ 1509614 f169 1"/>
                  <a:gd name="f184" fmla="*/ 126914 f168 1"/>
                  <a:gd name="f185" fmla="*/ 1387006 f169 1"/>
                  <a:gd name="f186" fmla="*/ 164345 f168 1"/>
                  <a:gd name="f187" fmla="*/ 1190299 f169 1"/>
                  <a:gd name="f188" fmla="*/ 168547 f168 1"/>
                  <a:gd name="f189" fmla="*/ 1003905 f169 1"/>
                  <a:gd name="f190" fmla="*/ 154032 f168 1"/>
                  <a:gd name="f191" fmla="*/ 828970 f169 1"/>
                  <a:gd name="f192" fmla="*/ 131879 f168 1"/>
                  <a:gd name="f193" fmla="*/ 470314 f169 1"/>
                  <a:gd name="f194" fmla="*/ 75732 f168 1"/>
                  <a:gd name="f195" fmla="*/ 310657 f169 1"/>
                  <a:gd name="f196" fmla="*/ 59308 f168 1"/>
                  <a:gd name="f197" fmla="*/ 74991 f169 1"/>
                  <a:gd name="f198" fmla="*/ 196429 f168 1"/>
                  <a:gd name="f199" fmla="*/ 33740 f169 1"/>
                  <a:gd name="f200" fmla="*/ 275112 f168 1"/>
                  <a:gd name="f201" fmla="*/ 128 f169 1"/>
                  <a:gd name="f202" fmla="*/ 463416 f168 1"/>
                  <a:gd name="f203" fmla="*/ 651720 f168 1"/>
                  <a:gd name="f204" fmla="*/ 730402 f168 1"/>
                  <a:gd name="f205" fmla="*/ 867524 f168 1"/>
                  <a:gd name="f206" fmla="*/ 851100 f168 1"/>
                  <a:gd name="f207" fmla="*/ 794953 f168 1"/>
                  <a:gd name="f208" fmla="*/ 772799 f168 1"/>
                  <a:gd name="f209" fmla="*/ 758285 f168 1"/>
                  <a:gd name="f210" fmla="*/ 762486 f168 1"/>
                  <a:gd name="f211" fmla="*/ 799918 f168 1"/>
                  <a:gd name="f212" fmla="*/ 915268 f168 1"/>
                  <a:gd name="f213" fmla="*/ 857211 f168 1"/>
                  <a:gd name="f214" fmla="*/ 659741 f168 1"/>
                  <a:gd name="f215" fmla="*/ 556231 f168 1"/>
                  <a:gd name="f216" fmla="*/ 465707 f168 1"/>
                  <a:gd name="f217" fmla="*/ 415695 f169 1"/>
                  <a:gd name="f218" fmla="*/ 618108 f168 1"/>
                  <a:gd name="f219" fmla="*/ 215932 f169 1"/>
                  <a:gd name="f220" fmla="*/ 612378 f168 1"/>
                  <a:gd name="f221" fmla="*/ 214023 f169 1"/>
                  <a:gd name="f222" fmla="*/ 315981 f168 1"/>
                  <a:gd name="f223" fmla="*/ 430209 f169 1"/>
                  <a:gd name="f224" fmla="*/ 325530 f168 1"/>
                  <a:gd name="f225" fmla="*/ 470696 f169 1"/>
                  <a:gd name="f226" fmla="*/ 448902 f168 1"/>
                  <a:gd name="f227" fmla="*/ f170 1 f2"/>
                  <a:gd name="f228" fmla="*/ f173 1 2063448"/>
                  <a:gd name="f229" fmla="*/ f174 1 926831"/>
                  <a:gd name="f230" fmla="*/ f175 1 2063448"/>
                  <a:gd name="f231" fmla="*/ f176 1 926831"/>
                  <a:gd name="f232" fmla="*/ f177 1 2063448"/>
                  <a:gd name="f233" fmla="*/ f178 1 926831"/>
                  <a:gd name="f234" fmla="*/ f179 1 2063448"/>
                  <a:gd name="f235" fmla="*/ f180 1 926831"/>
                  <a:gd name="f236" fmla="*/ f181 1 2063448"/>
                  <a:gd name="f237" fmla="*/ f182 1 926831"/>
                  <a:gd name="f238" fmla="*/ f183 1 2063448"/>
                  <a:gd name="f239" fmla="*/ f184 1 926831"/>
                  <a:gd name="f240" fmla="*/ f185 1 2063448"/>
                  <a:gd name="f241" fmla="*/ f186 1 926831"/>
                  <a:gd name="f242" fmla="*/ f187 1 2063448"/>
                  <a:gd name="f243" fmla="*/ f188 1 926831"/>
                  <a:gd name="f244" fmla="*/ f189 1 2063448"/>
                  <a:gd name="f245" fmla="*/ f190 1 926831"/>
                  <a:gd name="f246" fmla="*/ f191 1 2063448"/>
                  <a:gd name="f247" fmla="*/ f192 1 926831"/>
                  <a:gd name="f248" fmla="*/ f193 1 2063448"/>
                  <a:gd name="f249" fmla="*/ f194 1 926831"/>
                  <a:gd name="f250" fmla="*/ f195 1 2063448"/>
                  <a:gd name="f251" fmla="*/ f196 1 926831"/>
                  <a:gd name="f252" fmla="*/ f197 1 2063448"/>
                  <a:gd name="f253" fmla="*/ f198 1 926831"/>
                  <a:gd name="f254" fmla="*/ f199 1 2063448"/>
                  <a:gd name="f255" fmla="*/ f200 1 926831"/>
                  <a:gd name="f256" fmla="*/ f201 1 2063448"/>
                  <a:gd name="f257" fmla="*/ f202 1 926831"/>
                  <a:gd name="f258" fmla="*/ f203 1 926831"/>
                  <a:gd name="f259" fmla="*/ f204 1 926831"/>
                  <a:gd name="f260" fmla="*/ f205 1 926831"/>
                  <a:gd name="f261" fmla="*/ f206 1 926831"/>
                  <a:gd name="f262" fmla="*/ f207 1 926831"/>
                  <a:gd name="f263" fmla="*/ f208 1 926831"/>
                  <a:gd name="f264" fmla="*/ f209 1 926831"/>
                  <a:gd name="f265" fmla="*/ f210 1 926831"/>
                  <a:gd name="f266" fmla="*/ f211 1 926831"/>
                  <a:gd name="f267" fmla="*/ f212 1 926831"/>
                  <a:gd name="f268" fmla="*/ f213 1 926831"/>
                  <a:gd name="f269" fmla="*/ f214 1 926831"/>
                  <a:gd name="f270" fmla="*/ f215 1 926831"/>
                  <a:gd name="f271" fmla="*/ f216 1 926831"/>
                  <a:gd name="f272" fmla="*/ f217 1 2063448"/>
                  <a:gd name="f273" fmla="*/ f218 1 926831"/>
                  <a:gd name="f274" fmla="*/ f219 1 2063448"/>
                  <a:gd name="f275" fmla="*/ f220 1 926831"/>
                  <a:gd name="f276" fmla="*/ f221 1 2063448"/>
                  <a:gd name="f277" fmla="*/ f222 1 926831"/>
                  <a:gd name="f278" fmla="*/ f223 1 2063448"/>
                  <a:gd name="f279" fmla="*/ f224 1 926831"/>
                  <a:gd name="f280" fmla="*/ f225 1 2063448"/>
                  <a:gd name="f281" fmla="*/ f226 1 926831"/>
                  <a:gd name="f282" fmla="*/ f5 1 f171"/>
                  <a:gd name="f283" fmla="*/ f6 1 f171"/>
                  <a:gd name="f284" fmla="*/ f5 1 f172"/>
                  <a:gd name="f285" fmla="*/ f7 1 f172"/>
                  <a:gd name="f286" fmla="+- f227 0 f1"/>
                  <a:gd name="f287" fmla="*/ f228 1 f171"/>
                  <a:gd name="f288" fmla="*/ f229 1 f172"/>
                  <a:gd name="f289" fmla="*/ f230 1 f171"/>
                  <a:gd name="f290" fmla="*/ f231 1 f172"/>
                  <a:gd name="f291" fmla="*/ f232 1 f171"/>
                  <a:gd name="f292" fmla="*/ f233 1 f172"/>
                  <a:gd name="f293" fmla="*/ f234 1 f171"/>
                  <a:gd name="f294" fmla="*/ f235 1 f172"/>
                  <a:gd name="f295" fmla="*/ f236 1 f171"/>
                  <a:gd name="f296" fmla="*/ f237 1 f172"/>
                  <a:gd name="f297" fmla="*/ f238 1 f171"/>
                  <a:gd name="f298" fmla="*/ f239 1 f172"/>
                  <a:gd name="f299" fmla="*/ f240 1 f171"/>
                  <a:gd name="f300" fmla="*/ f241 1 f172"/>
                  <a:gd name="f301" fmla="*/ f242 1 f171"/>
                  <a:gd name="f302" fmla="*/ f243 1 f172"/>
                  <a:gd name="f303" fmla="*/ f244 1 f171"/>
                  <a:gd name="f304" fmla="*/ f245 1 f172"/>
                  <a:gd name="f305" fmla="*/ f246 1 f171"/>
                  <a:gd name="f306" fmla="*/ f247 1 f172"/>
                  <a:gd name="f307" fmla="*/ f248 1 f171"/>
                  <a:gd name="f308" fmla="*/ f249 1 f172"/>
                  <a:gd name="f309" fmla="*/ f250 1 f171"/>
                  <a:gd name="f310" fmla="*/ f251 1 f172"/>
                  <a:gd name="f311" fmla="*/ f252 1 f171"/>
                  <a:gd name="f312" fmla="*/ f253 1 f172"/>
                  <a:gd name="f313" fmla="*/ f254 1 f171"/>
                  <a:gd name="f314" fmla="*/ f255 1 f172"/>
                  <a:gd name="f315" fmla="*/ f256 1 f171"/>
                  <a:gd name="f316" fmla="*/ f257 1 f172"/>
                  <a:gd name="f317" fmla="*/ f258 1 f172"/>
                  <a:gd name="f318" fmla="*/ f259 1 f172"/>
                  <a:gd name="f319" fmla="*/ f260 1 f172"/>
                  <a:gd name="f320" fmla="*/ f261 1 f172"/>
                  <a:gd name="f321" fmla="*/ f262 1 f172"/>
                  <a:gd name="f322" fmla="*/ f263 1 f172"/>
                  <a:gd name="f323" fmla="*/ f264 1 f172"/>
                  <a:gd name="f324" fmla="*/ f265 1 f172"/>
                  <a:gd name="f325" fmla="*/ f266 1 f172"/>
                  <a:gd name="f326" fmla="*/ f267 1 f172"/>
                  <a:gd name="f327" fmla="*/ f268 1 f172"/>
                  <a:gd name="f328" fmla="*/ f269 1 f172"/>
                  <a:gd name="f329" fmla="*/ f270 1 f172"/>
                  <a:gd name="f330" fmla="*/ f271 1 f172"/>
                  <a:gd name="f331" fmla="*/ f272 1 f171"/>
                  <a:gd name="f332" fmla="*/ f273 1 f172"/>
                  <a:gd name="f333" fmla="*/ f274 1 f171"/>
                  <a:gd name="f334" fmla="*/ f275 1 f172"/>
                  <a:gd name="f335" fmla="*/ f276 1 f171"/>
                  <a:gd name="f336" fmla="*/ f277 1 f172"/>
                  <a:gd name="f337" fmla="*/ f278 1 f171"/>
                  <a:gd name="f338" fmla="*/ f279 1 f172"/>
                  <a:gd name="f339" fmla="*/ f280 1 f171"/>
                  <a:gd name="f340" fmla="*/ f281 1 f172"/>
                  <a:gd name="f341" fmla="*/ f282 f166 1"/>
                  <a:gd name="f342" fmla="*/ f283 f166 1"/>
                  <a:gd name="f343" fmla="*/ f285 f167 1"/>
                  <a:gd name="f344" fmla="*/ f284 f167 1"/>
                  <a:gd name="f345" fmla="*/ f287 f166 1"/>
                  <a:gd name="f346" fmla="*/ f288 f167 1"/>
                  <a:gd name="f347" fmla="*/ f289 f166 1"/>
                  <a:gd name="f348" fmla="*/ f290 f167 1"/>
                  <a:gd name="f349" fmla="*/ f291 f166 1"/>
                  <a:gd name="f350" fmla="*/ f292 f167 1"/>
                  <a:gd name="f351" fmla="*/ f293 f166 1"/>
                  <a:gd name="f352" fmla="*/ f294 f167 1"/>
                  <a:gd name="f353" fmla="*/ f295 f166 1"/>
                  <a:gd name="f354" fmla="*/ f296 f167 1"/>
                  <a:gd name="f355" fmla="*/ f297 f166 1"/>
                  <a:gd name="f356" fmla="*/ f298 f167 1"/>
                  <a:gd name="f357" fmla="*/ f299 f166 1"/>
                  <a:gd name="f358" fmla="*/ f300 f167 1"/>
                  <a:gd name="f359" fmla="*/ f301 f166 1"/>
                  <a:gd name="f360" fmla="*/ f302 f167 1"/>
                  <a:gd name="f361" fmla="*/ f303 f166 1"/>
                  <a:gd name="f362" fmla="*/ f304 f167 1"/>
                  <a:gd name="f363" fmla="*/ f305 f166 1"/>
                  <a:gd name="f364" fmla="*/ f306 f167 1"/>
                  <a:gd name="f365" fmla="*/ f307 f166 1"/>
                  <a:gd name="f366" fmla="*/ f308 f167 1"/>
                  <a:gd name="f367" fmla="*/ f309 f166 1"/>
                  <a:gd name="f368" fmla="*/ f310 f167 1"/>
                  <a:gd name="f369" fmla="*/ f311 f166 1"/>
                  <a:gd name="f370" fmla="*/ f312 f167 1"/>
                  <a:gd name="f371" fmla="*/ f313 f166 1"/>
                  <a:gd name="f372" fmla="*/ f314 f167 1"/>
                  <a:gd name="f373" fmla="*/ f315 f166 1"/>
                  <a:gd name="f374" fmla="*/ f316 f167 1"/>
                  <a:gd name="f375" fmla="*/ f317 f167 1"/>
                  <a:gd name="f376" fmla="*/ f318 f167 1"/>
                  <a:gd name="f377" fmla="*/ f319 f167 1"/>
                  <a:gd name="f378" fmla="*/ f320 f167 1"/>
                  <a:gd name="f379" fmla="*/ f321 f167 1"/>
                  <a:gd name="f380" fmla="*/ f322 f167 1"/>
                  <a:gd name="f381" fmla="*/ f323 f167 1"/>
                  <a:gd name="f382" fmla="*/ f324 f167 1"/>
                  <a:gd name="f383" fmla="*/ f325 f167 1"/>
                  <a:gd name="f384" fmla="*/ f326 f167 1"/>
                  <a:gd name="f385" fmla="*/ f327 f167 1"/>
                  <a:gd name="f386" fmla="*/ f328 f167 1"/>
                  <a:gd name="f387" fmla="*/ f329 f167 1"/>
                  <a:gd name="f388" fmla="*/ f330 f167 1"/>
                  <a:gd name="f389" fmla="*/ f331 f166 1"/>
                  <a:gd name="f390" fmla="*/ f332 f167 1"/>
                  <a:gd name="f391" fmla="*/ f333 f166 1"/>
                  <a:gd name="f392" fmla="*/ f334 f167 1"/>
                  <a:gd name="f393" fmla="*/ f335 f166 1"/>
                  <a:gd name="f394" fmla="*/ f336 f167 1"/>
                  <a:gd name="f395" fmla="*/ f337 f166 1"/>
                  <a:gd name="f396" fmla="*/ f338 f167 1"/>
                  <a:gd name="f397" fmla="*/ f339 f166 1"/>
                  <a:gd name="f398" fmla="*/ f340 f167 1"/>
                </a:gdLst>
                <a:ahLst/>
                <a:cxnLst>
                  <a:cxn ang="3cd4">
                    <a:pos x="hc" y="t"/>
                  </a:cxn>
                  <a:cxn ang="0">
                    <a:pos x="r" y="vc"/>
                  </a:cxn>
                  <a:cxn ang="cd4">
                    <a:pos x="hc" y="b"/>
                  </a:cxn>
                  <a:cxn ang="cd2">
                    <a:pos x="l" y="vc"/>
                  </a:cxn>
                  <a:cxn ang="f286">
                    <a:pos x="f345" y="f346"/>
                  </a:cxn>
                  <a:cxn ang="f286">
                    <a:pos x="f347" y="f348"/>
                  </a:cxn>
                  <a:cxn ang="f286">
                    <a:pos x="f349" y="f350"/>
                  </a:cxn>
                  <a:cxn ang="f286">
                    <a:pos x="f351" y="f352"/>
                  </a:cxn>
                  <a:cxn ang="f286">
                    <a:pos x="f353" y="f354"/>
                  </a:cxn>
                  <a:cxn ang="f286">
                    <a:pos x="f355" y="f356"/>
                  </a:cxn>
                  <a:cxn ang="f286">
                    <a:pos x="f357" y="f358"/>
                  </a:cxn>
                  <a:cxn ang="f286">
                    <a:pos x="f359" y="f360"/>
                  </a:cxn>
                  <a:cxn ang="f286">
                    <a:pos x="f361" y="f362"/>
                  </a:cxn>
                  <a:cxn ang="f286">
                    <a:pos x="f363" y="f364"/>
                  </a:cxn>
                  <a:cxn ang="f286">
                    <a:pos x="f365" y="f366"/>
                  </a:cxn>
                  <a:cxn ang="f286">
                    <a:pos x="f367" y="f368"/>
                  </a:cxn>
                  <a:cxn ang="f286">
                    <a:pos x="f369" y="f370"/>
                  </a:cxn>
                  <a:cxn ang="f286">
                    <a:pos x="f371" y="f372"/>
                  </a:cxn>
                  <a:cxn ang="f286">
                    <a:pos x="f373" y="f374"/>
                  </a:cxn>
                  <a:cxn ang="f286">
                    <a:pos x="f371" y="f375"/>
                  </a:cxn>
                  <a:cxn ang="f286">
                    <a:pos x="f369" y="f376"/>
                  </a:cxn>
                  <a:cxn ang="f286">
                    <a:pos x="f367" y="f377"/>
                  </a:cxn>
                  <a:cxn ang="f286">
                    <a:pos x="f365" y="f378"/>
                  </a:cxn>
                  <a:cxn ang="f286">
                    <a:pos x="f363" y="f379"/>
                  </a:cxn>
                  <a:cxn ang="f286">
                    <a:pos x="f361" y="f380"/>
                  </a:cxn>
                  <a:cxn ang="f286">
                    <a:pos x="f359" y="f381"/>
                  </a:cxn>
                  <a:cxn ang="f286">
                    <a:pos x="f357" y="f382"/>
                  </a:cxn>
                  <a:cxn ang="f286">
                    <a:pos x="f355" y="f383"/>
                  </a:cxn>
                  <a:cxn ang="f286">
                    <a:pos x="f353" y="f384"/>
                  </a:cxn>
                  <a:cxn ang="f286">
                    <a:pos x="f351" y="f385"/>
                  </a:cxn>
                  <a:cxn ang="f286">
                    <a:pos x="f349" y="f386"/>
                  </a:cxn>
                  <a:cxn ang="f286">
                    <a:pos x="f347" y="f387"/>
                  </a:cxn>
                  <a:cxn ang="f286">
                    <a:pos x="f345" y="f388"/>
                  </a:cxn>
                  <a:cxn ang="f286">
                    <a:pos x="f345" y="f388"/>
                  </a:cxn>
                  <a:cxn ang="f286">
                    <a:pos x="f345" y="f346"/>
                  </a:cxn>
                  <a:cxn ang="f286">
                    <a:pos x="f389" y="f390"/>
                  </a:cxn>
                  <a:cxn ang="f286">
                    <a:pos x="f391" y="f392"/>
                  </a:cxn>
                  <a:cxn ang="f286">
                    <a:pos x="f393" y="f394"/>
                  </a:cxn>
                  <a:cxn ang="f286">
                    <a:pos x="f395" y="f396"/>
                  </a:cxn>
                  <a:cxn ang="f286">
                    <a:pos x="f397" y="f398"/>
                  </a:cxn>
                  <a:cxn ang="f286">
                    <a:pos x="f389" y="f390"/>
                  </a:cxn>
                </a:cxnLst>
                <a:rect l="f341" t="f344" r="f342" b="f343"/>
                <a:pathLst>
                  <a:path w="2063448" h="926831">
                    <a:moveTo>
                      <a:pt x="f6" y="f8"/>
                    </a:moveTo>
                    <a:cubicBezTo>
                      <a:pt x="f6" y="f8"/>
                      <a:pt x="f9" y="f10"/>
                      <a:pt x="f9"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33"/>
                      <a:pt x="f63" y="f64"/>
                    </a:cubicBezTo>
                    <a:cubicBezTo>
                      <a:pt x="f65" y="f23"/>
                      <a:pt x="f66" y="f67"/>
                      <a:pt x="f68" y="f69"/>
                    </a:cubicBezTo>
                    <a:cubicBezTo>
                      <a:pt x="f70" y="f71"/>
                      <a:pt x="f72" y="f73"/>
                      <a:pt x="f74" y="f75"/>
                    </a:cubicBezTo>
                    <a:cubicBezTo>
                      <a:pt x="f76" y="f77"/>
                      <a:pt x="f78" y="f79"/>
                      <a:pt x="f80" y="f81"/>
                    </a:cubicBezTo>
                    <a:cubicBezTo>
                      <a:pt x="f82" y="f13"/>
                      <a:pt x="f83" y="f84"/>
                      <a:pt x="f85" y="f86"/>
                    </a:cubicBezTo>
                    <a:cubicBezTo>
                      <a:pt x="f83" y="f87"/>
                      <a:pt x="f82" y="f88"/>
                      <a:pt x="f80" y="f89"/>
                    </a:cubicBezTo>
                    <a:cubicBezTo>
                      <a:pt x="f78" y="f90"/>
                      <a:pt x="f91" y="f92"/>
                      <a:pt x="f74" y="f93"/>
                    </a:cubicBezTo>
                    <a:cubicBezTo>
                      <a:pt x="f72" y="f94"/>
                      <a:pt x="f70" y="f95"/>
                      <a:pt x="f68" y="f96"/>
                    </a:cubicBezTo>
                    <a:cubicBezTo>
                      <a:pt x="f66" y="f97"/>
                      <a:pt x="f65" y="f98"/>
                      <a:pt x="f63" y="f99"/>
                    </a:cubicBezTo>
                    <a:cubicBezTo>
                      <a:pt x="f62" y="f100"/>
                      <a:pt x="f60" y="f101"/>
                      <a:pt x="f58" y="f102"/>
                    </a:cubicBezTo>
                    <a:cubicBezTo>
                      <a:pt x="f103" y="f104"/>
                      <a:pt x="f54" y="f105"/>
                      <a:pt x="f52" y="f106"/>
                    </a:cubicBezTo>
                    <a:cubicBezTo>
                      <a:pt x="f50" y="f107"/>
                      <a:pt x="f48" y="f108"/>
                      <a:pt x="f46" y="f109"/>
                    </a:cubicBezTo>
                    <a:cubicBezTo>
                      <a:pt x="f110" y="f111"/>
                      <a:pt x="f112" y="f113"/>
                      <a:pt x="f40" y="f114"/>
                    </a:cubicBezTo>
                    <a:cubicBezTo>
                      <a:pt x="f38" y="f115"/>
                      <a:pt x="f116" y="f117"/>
                      <a:pt x="f34" y="f118"/>
                    </a:cubicBezTo>
                    <a:cubicBezTo>
                      <a:pt x="f32" y="f100"/>
                      <a:pt x="f30" y="f119"/>
                      <a:pt x="f28" y="f120"/>
                    </a:cubicBezTo>
                    <a:cubicBezTo>
                      <a:pt x="f121" y="f122"/>
                      <a:pt x="f24" y="f123"/>
                      <a:pt x="f22" y="f98"/>
                    </a:cubicBezTo>
                    <a:cubicBezTo>
                      <a:pt x="f20" y="f124"/>
                      <a:pt x="f18" y="f125"/>
                      <a:pt x="f16" y="f126"/>
                    </a:cubicBezTo>
                    <a:cubicBezTo>
                      <a:pt x="f14" y="f127"/>
                      <a:pt x="f12" y="f88"/>
                      <a:pt x="f9" y="f128"/>
                    </a:cubicBezTo>
                    <a:cubicBezTo>
                      <a:pt x="f129" y="f130"/>
                      <a:pt x="f131" y="f132"/>
                      <a:pt x="f6" y="f133"/>
                    </a:cubicBezTo>
                    <a:lnTo>
                      <a:pt x="f6" y="f133"/>
                    </a:lnTo>
                    <a:cubicBezTo>
                      <a:pt x="f6" y="f134"/>
                      <a:pt x="f6" y="f135"/>
                      <a:pt x="f6" y="f8"/>
                    </a:cubicBezTo>
                    <a:close/>
                    <a:moveTo>
                      <a:pt x="f136" y="f137"/>
                    </a:move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0" y="f162"/>
                      <a:pt x="f163" y="f164"/>
                      <a:pt x="f136" y="f13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3" name="Freeform: Shape 158"/>
              <p:cNvSpPr/>
              <p:nvPr/>
            </p:nvSpPr>
            <p:spPr>
              <a:xfrm rot="12101075">
                <a:off x="4395440" y="3680732"/>
                <a:ext cx="594076" cy="908813"/>
              </a:xfrm>
              <a:custGeom>
                <a:avLst/>
                <a:gdLst>
                  <a:gd name="f0" fmla="val 10800000"/>
                  <a:gd name="f1" fmla="val 5400000"/>
                  <a:gd name="f2" fmla="val 180"/>
                  <a:gd name="f3" fmla="val w"/>
                  <a:gd name="f4" fmla="val h"/>
                  <a:gd name="f5" fmla="val 0"/>
                  <a:gd name="f6" fmla="val 572846"/>
                  <a:gd name="f7" fmla="val 876331"/>
                  <a:gd name="f8" fmla="val 4966"/>
                  <a:gd name="f9" fmla="val 146491"/>
                  <a:gd name="f10" fmla="val 90905"/>
                  <a:gd name="f11" fmla="val 114025"/>
                  <a:gd name="f12" fmla="val 171880"/>
                  <a:gd name="f13" fmla="val 73156"/>
                  <a:gd name="f14" fmla="val 255146"/>
                  <a:gd name="f15" fmla="val 37252"/>
                  <a:gd name="f16" fmla="val 290668"/>
                  <a:gd name="f17" fmla="val 21974"/>
                  <a:gd name="f18" fmla="val 327717"/>
                  <a:gd name="f19" fmla="val 11279"/>
                  <a:gd name="f20" fmla="val 365531"/>
                  <a:gd name="f21" fmla="val 3640"/>
                  <a:gd name="f22" fmla="val 425498"/>
                  <a:gd name="f23" fmla="+- 0 0 8201"/>
                  <a:gd name="f24" fmla="val 460638"/>
                  <a:gd name="f25" fmla="val 8223"/>
                  <a:gd name="f26" fmla="val 490048"/>
                  <a:gd name="f27" fmla="val 62079"/>
                  <a:gd name="f28" fmla="val 523278"/>
                  <a:gd name="f29" fmla="val 123192"/>
                  <a:gd name="f30" fmla="val 545432"/>
                  <a:gd name="f31" fmla="val 188506"/>
                  <a:gd name="f32" fmla="val 556890"/>
                  <a:gd name="f33" fmla="val 257258"/>
                  <a:gd name="f34" fmla="val 582099"/>
                  <a:gd name="f35" fmla="val 406602"/>
                  <a:gd name="f36" fmla="val 578662"/>
                  <a:gd name="f37" fmla="val 554419"/>
                  <a:gd name="f38" fmla="val 537793"/>
                  <a:gd name="f39" fmla="val 700708"/>
                  <a:gd name="f40" fmla="val 527098"/>
                  <a:gd name="f41" fmla="val 738521"/>
                  <a:gd name="f42" fmla="val 511820"/>
                  <a:gd name="f43" fmla="val 774807"/>
                  <a:gd name="f44" fmla="val 493104"/>
                  <a:gd name="f45" fmla="val 809565"/>
                  <a:gd name="f46" fmla="val 870296"/>
                  <a:gd name="f47" fmla="val 423588"/>
                  <a:gd name="f48" fmla="val 885574"/>
                  <a:gd name="f49" fmla="val 355982"/>
                  <a:gd name="f50" fmla="val 871442"/>
                  <a:gd name="f51" fmla="val 292577"/>
                  <a:gd name="f52" fmla="val 858455"/>
                  <a:gd name="f53" fmla="val 235284"/>
                  <a:gd name="f54" fmla="val 830572"/>
                  <a:gd name="f55" fmla="val 176845"/>
                  <a:gd name="f56" fmla="val 804981"/>
                  <a:gd name="f57" fmla="val 119552"/>
                  <a:gd name="f58" fmla="val 780154"/>
                  <a:gd name="f59" fmla="val 63404"/>
                  <a:gd name="f60" fmla="val 752653"/>
                  <a:gd name="f61" fmla="val 732410"/>
                  <a:gd name="f62" fmla="val 46981"/>
                  <a:gd name="f63" fmla="val 727826"/>
                  <a:gd name="f64" fmla="val 681992"/>
                  <a:gd name="f65" fmla="val 47362"/>
                  <a:gd name="f66" fmla="val 640741"/>
                  <a:gd name="f67" fmla="val 49654"/>
                  <a:gd name="f68" fmla="val 599108"/>
                  <a:gd name="f69" fmla="val 557856"/>
                  <a:gd name="f70" fmla="val 45835"/>
                  <a:gd name="f71" fmla="val 531884"/>
                  <a:gd name="f72" fmla="val 56148"/>
                  <a:gd name="f73" fmla="val 528446"/>
                  <a:gd name="f74" fmla="val 78301"/>
                  <a:gd name="f75" fmla="val 528828"/>
                  <a:gd name="f76" fmla="val 150490"/>
                  <a:gd name="f77" fmla="val 529974"/>
                  <a:gd name="f78" fmla="val 222680"/>
                  <a:gd name="f79" fmla="val 529210"/>
                  <a:gd name="f80" fmla="val 294869"/>
                  <a:gd name="f81" fmla="val 339940"/>
                  <a:gd name="f82" fmla="val 354072"/>
                  <a:gd name="f83" fmla="val 515077"/>
                  <a:gd name="f84" fmla="val 469243"/>
                  <a:gd name="f85" fmla="val 452437"/>
                  <a:gd name="f86" fmla="val 354454"/>
                  <a:gd name="f87" fmla="val 435631"/>
                  <a:gd name="f88" fmla="val 419207"/>
                  <a:gd name="f89" fmla="val 353690"/>
                  <a:gd name="f90" fmla="val 386359"/>
                  <a:gd name="f91" fmla="val 338412"/>
                  <a:gd name="f92" fmla="val 370699"/>
                  <a:gd name="f93" fmla="val 305564"/>
                  <a:gd name="f94" fmla="val 370317"/>
                  <a:gd name="f95" fmla="val 229173"/>
                  <a:gd name="f96" fmla="val 369935"/>
                  <a:gd name="f97" fmla="val 152400"/>
                  <a:gd name="f98" fmla="val 369171"/>
                  <a:gd name="f99" fmla="val 76009"/>
                  <a:gd name="f100" fmla="val 54620"/>
                  <a:gd name="f101" fmla="val 371081"/>
                  <a:gd name="f102" fmla="val 366115"/>
                  <a:gd name="f103" fmla="val 47744"/>
                  <a:gd name="f104" fmla="val 343962"/>
                  <a:gd name="f105" fmla="val 48890"/>
                  <a:gd name="f106" fmla="val 288578"/>
                  <a:gd name="f107" fmla="val 233195"/>
                  <a:gd name="f108" fmla="val 177811"/>
                  <a:gd name="f109" fmla="val 48509"/>
                  <a:gd name="f110" fmla="val 151456"/>
                  <a:gd name="f111" fmla="val 41633"/>
                  <a:gd name="f112" fmla="val 140380"/>
                  <a:gd name="f113" fmla="val 15278"/>
                  <a:gd name="f114" fmla="val 145727"/>
                  <a:gd name="f115" fmla="val 11841"/>
                  <a:gd name="f116" fmla="val 146873"/>
                  <a:gd name="f117" fmla="val 8021"/>
                  <a:gd name="f118" fmla="+- 0 0 -90"/>
                  <a:gd name="f119" fmla="*/ f3 1 572846"/>
                  <a:gd name="f120" fmla="*/ f4 1 876331"/>
                  <a:gd name="f121" fmla="+- f7 0 f5"/>
                  <a:gd name="f122" fmla="+- f6 0 f5"/>
                  <a:gd name="f123" fmla="*/ f118 f0 1"/>
                  <a:gd name="f124" fmla="*/ f122 1 572846"/>
                  <a:gd name="f125" fmla="*/ f121 1 876331"/>
                  <a:gd name="f126" fmla="*/ 4966 f122 1"/>
                  <a:gd name="f127" fmla="*/ 146491 f121 1"/>
                  <a:gd name="f128" fmla="*/ 255146 f122 1"/>
                  <a:gd name="f129" fmla="*/ 37252 f121 1"/>
                  <a:gd name="f130" fmla="*/ 365531 f122 1"/>
                  <a:gd name="f131" fmla="*/ 3640 f121 1"/>
                  <a:gd name="f132" fmla="*/ 490048 f122 1"/>
                  <a:gd name="f133" fmla="*/ 62079 f121 1"/>
                  <a:gd name="f134" fmla="*/ 556890 f122 1"/>
                  <a:gd name="f135" fmla="*/ 257258 f121 1"/>
                  <a:gd name="f136" fmla="*/ 537793 f122 1"/>
                  <a:gd name="f137" fmla="*/ 700708 f121 1"/>
                  <a:gd name="f138" fmla="*/ 493104 f122 1"/>
                  <a:gd name="f139" fmla="*/ 809565 f121 1"/>
                  <a:gd name="f140" fmla="*/ 355982 f122 1"/>
                  <a:gd name="f141" fmla="*/ 871442 f121 1"/>
                  <a:gd name="f142" fmla="*/ 176845 f122 1"/>
                  <a:gd name="f143" fmla="*/ 804981 f121 1"/>
                  <a:gd name="f144" fmla="*/ 0 f122 1"/>
                  <a:gd name="f145" fmla="*/ 732410 f121 1"/>
                  <a:gd name="f146" fmla="*/ 46981 f122 1"/>
                  <a:gd name="f147" fmla="*/ 681992 f121 1"/>
                  <a:gd name="f148" fmla="*/ 47362 f122 1"/>
                  <a:gd name="f149" fmla="*/ 557856 f121 1"/>
                  <a:gd name="f150" fmla="*/ 78301 f122 1"/>
                  <a:gd name="f151" fmla="*/ 528828 f121 1"/>
                  <a:gd name="f152" fmla="*/ 294869 f122 1"/>
                  <a:gd name="f153" fmla="*/ 529210 f121 1"/>
                  <a:gd name="f154" fmla="*/ 354072 f122 1"/>
                  <a:gd name="f155" fmla="*/ 469243 f121 1"/>
                  <a:gd name="f156" fmla="*/ 419207 f121 1"/>
                  <a:gd name="f157" fmla="*/ 305564 f122 1"/>
                  <a:gd name="f158" fmla="*/ 370317 f121 1"/>
                  <a:gd name="f159" fmla="*/ 76009 f122 1"/>
                  <a:gd name="f160" fmla="*/ 370699 f121 1"/>
                  <a:gd name="f161" fmla="*/ 47744 f122 1"/>
                  <a:gd name="f162" fmla="*/ 343962 f121 1"/>
                  <a:gd name="f163" fmla="*/ 177811 f121 1"/>
                  <a:gd name="f164" fmla="*/ 15278 f122 1"/>
                  <a:gd name="f165" fmla="*/ 145727 f121 1"/>
                  <a:gd name="f166" fmla="*/ f123 1 f2"/>
                  <a:gd name="f167" fmla="*/ f126 1 572846"/>
                  <a:gd name="f168" fmla="*/ f127 1 876331"/>
                  <a:gd name="f169" fmla="*/ f128 1 572846"/>
                  <a:gd name="f170" fmla="*/ f129 1 876331"/>
                  <a:gd name="f171" fmla="*/ f130 1 572846"/>
                  <a:gd name="f172" fmla="*/ f131 1 876331"/>
                  <a:gd name="f173" fmla="*/ f132 1 572846"/>
                  <a:gd name="f174" fmla="*/ f133 1 876331"/>
                  <a:gd name="f175" fmla="*/ f134 1 572846"/>
                  <a:gd name="f176" fmla="*/ f135 1 876331"/>
                  <a:gd name="f177" fmla="*/ f136 1 572846"/>
                  <a:gd name="f178" fmla="*/ f137 1 876331"/>
                  <a:gd name="f179" fmla="*/ f138 1 572846"/>
                  <a:gd name="f180" fmla="*/ f139 1 876331"/>
                  <a:gd name="f181" fmla="*/ f140 1 572846"/>
                  <a:gd name="f182" fmla="*/ f141 1 876331"/>
                  <a:gd name="f183" fmla="*/ f142 1 572846"/>
                  <a:gd name="f184" fmla="*/ f143 1 876331"/>
                  <a:gd name="f185" fmla="*/ f144 1 572846"/>
                  <a:gd name="f186" fmla="*/ f145 1 876331"/>
                  <a:gd name="f187" fmla="*/ f146 1 572846"/>
                  <a:gd name="f188" fmla="*/ f147 1 876331"/>
                  <a:gd name="f189" fmla="*/ f148 1 572846"/>
                  <a:gd name="f190" fmla="*/ f149 1 876331"/>
                  <a:gd name="f191" fmla="*/ f150 1 572846"/>
                  <a:gd name="f192" fmla="*/ f151 1 876331"/>
                  <a:gd name="f193" fmla="*/ f152 1 572846"/>
                  <a:gd name="f194" fmla="*/ f153 1 876331"/>
                  <a:gd name="f195" fmla="*/ f154 1 572846"/>
                  <a:gd name="f196" fmla="*/ f155 1 876331"/>
                  <a:gd name="f197" fmla="*/ f156 1 876331"/>
                  <a:gd name="f198" fmla="*/ f157 1 572846"/>
                  <a:gd name="f199" fmla="*/ f158 1 876331"/>
                  <a:gd name="f200" fmla="*/ f159 1 572846"/>
                  <a:gd name="f201" fmla="*/ f160 1 876331"/>
                  <a:gd name="f202" fmla="*/ f161 1 572846"/>
                  <a:gd name="f203" fmla="*/ f162 1 876331"/>
                  <a:gd name="f204" fmla="*/ f163 1 876331"/>
                  <a:gd name="f205" fmla="*/ f164 1 572846"/>
                  <a:gd name="f206" fmla="*/ f165 1 876331"/>
                  <a:gd name="f207" fmla="*/ f5 1 f124"/>
                  <a:gd name="f208" fmla="*/ f6 1 f124"/>
                  <a:gd name="f209" fmla="*/ f5 1 f125"/>
                  <a:gd name="f210" fmla="*/ f7 1 f125"/>
                  <a:gd name="f211" fmla="+- f166 0 f1"/>
                  <a:gd name="f212" fmla="*/ f167 1 f124"/>
                  <a:gd name="f213" fmla="*/ f168 1 f125"/>
                  <a:gd name="f214" fmla="*/ f169 1 f124"/>
                  <a:gd name="f215" fmla="*/ f170 1 f125"/>
                  <a:gd name="f216" fmla="*/ f171 1 f124"/>
                  <a:gd name="f217" fmla="*/ f172 1 f125"/>
                  <a:gd name="f218" fmla="*/ f173 1 f124"/>
                  <a:gd name="f219" fmla="*/ f174 1 f125"/>
                  <a:gd name="f220" fmla="*/ f175 1 f124"/>
                  <a:gd name="f221" fmla="*/ f176 1 f125"/>
                  <a:gd name="f222" fmla="*/ f177 1 f124"/>
                  <a:gd name="f223" fmla="*/ f178 1 f125"/>
                  <a:gd name="f224" fmla="*/ f179 1 f124"/>
                  <a:gd name="f225" fmla="*/ f180 1 f125"/>
                  <a:gd name="f226" fmla="*/ f181 1 f124"/>
                  <a:gd name="f227" fmla="*/ f182 1 f125"/>
                  <a:gd name="f228" fmla="*/ f183 1 f124"/>
                  <a:gd name="f229" fmla="*/ f184 1 f125"/>
                  <a:gd name="f230" fmla="*/ f185 1 f124"/>
                  <a:gd name="f231" fmla="*/ f186 1 f125"/>
                  <a:gd name="f232" fmla="*/ f187 1 f124"/>
                  <a:gd name="f233" fmla="*/ f188 1 f125"/>
                  <a:gd name="f234" fmla="*/ f189 1 f124"/>
                  <a:gd name="f235" fmla="*/ f190 1 f125"/>
                  <a:gd name="f236" fmla="*/ f191 1 f124"/>
                  <a:gd name="f237" fmla="*/ f192 1 f125"/>
                  <a:gd name="f238" fmla="*/ f193 1 f124"/>
                  <a:gd name="f239" fmla="*/ f194 1 f125"/>
                  <a:gd name="f240" fmla="*/ f195 1 f124"/>
                  <a:gd name="f241" fmla="*/ f196 1 f125"/>
                  <a:gd name="f242" fmla="*/ f197 1 f125"/>
                  <a:gd name="f243" fmla="*/ f198 1 f124"/>
                  <a:gd name="f244" fmla="*/ f199 1 f125"/>
                  <a:gd name="f245" fmla="*/ f200 1 f124"/>
                  <a:gd name="f246" fmla="*/ f201 1 f125"/>
                  <a:gd name="f247" fmla="*/ f202 1 f124"/>
                  <a:gd name="f248" fmla="*/ f203 1 f125"/>
                  <a:gd name="f249" fmla="*/ f204 1 f125"/>
                  <a:gd name="f250" fmla="*/ f205 1 f124"/>
                  <a:gd name="f251" fmla="*/ f206 1 f125"/>
                  <a:gd name="f252" fmla="*/ f207 f119 1"/>
                  <a:gd name="f253" fmla="*/ f208 f119 1"/>
                  <a:gd name="f254" fmla="*/ f210 f120 1"/>
                  <a:gd name="f255" fmla="*/ f209 f120 1"/>
                  <a:gd name="f256" fmla="*/ f212 f119 1"/>
                  <a:gd name="f257" fmla="*/ f213 f120 1"/>
                  <a:gd name="f258" fmla="*/ f214 f119 1"/>
                  <a:gd name="f259" fmla="*/ f215 f120 1"/>
                  <a:gd name="f260" fmla="*/ f216 f119 1"/>
                  <a:gd name="f261" fmla="*/ f217 f120 1"/>
                  <a:gd name="f262" fmla="*/ f218 f119 1"/>
                  <a:gd name="f263" fmla="*/ f219 f120 1"/>
                  <a:gd name="f264" fmla="*/ f220 f119 1"/>
                  <a:gd name="f265" fmla="*/ f221 f120 1"/>
                  <a:gd name="f266" fmla="*/ f222 f119 1"/>
                  <a:gd name="f267" fmla="*/ f223 f120 1"/>
                  <a:gd name="f268" fmla="*/ f224 f119 1"/>
                  <a:gd name="f269" fmla="*/ f225 f120 1"/>
                  <a:gd name="f270" fmla="*/ f226 f119 1"/>
                  <a:gd name="f271" fmla="*/ f227 f120 1"/>
                  <a:gd name="f272" fmla="*/ f228 f119 1"/>
                  <a:gd name="f273" fmla="*/ f229 f120 1"/>
                  <a:gd name="f274" fmla="*/ f230 f119 1"/>
                  <a:gd name="f275" fmla="*/ f231 f120 1"/>
                  <a:gd name="f276" fmla="*/ f232 f119 1"/>
                  <a:gd name="f277" fmla="*/ f233 f120 1"/>
                  <a:gd name="f278" fmla="*/ f234 f119 1"/>
                  <a:gd name="f279" fmla="*/ f235 f120 1"/>
                  <a:gd name="f280" fmla="*/ f236 f119 1"/>
                  <a:gd name="f281" fmla="*/ f237 f120 1"/>
                  <a:gd name="f282" fmla="*/ f238 f119 1"/>
                  <a:gd name="f283" fmla="*/ f239 f120 1"/>
                  <a:gd name="f284" fmla="*/ f240 f119 1"/>
                  <a:gd name="f285" fmla="*/ f241 f120 1"/>
                  <a:gd name="f286" fmla="*/ f242 f120 1"/>
                  <a:gd name="f287" fmla="*/ f243 f119 1"/>
                  <a:gd name="f288" fmla="*/ f244 f120 1"/>
                  <a:gd name="f289" fmla="*/ f245 f119 1"/>
                  <a:gd name="f290" fmla="*/ f246 f120 1"/>
                  <a:gd name="f291" fmla="*/ f247 f119 1"/>
                  <a:gd name="f292" fmla="*/ f248 f120 1"/>
                  <a:gd name="f293" fmla="*/ f249 f120 1"/>
                  <a:gd name="f294" fmla="*/ f250 f119 1"/>
                  <a:gd name="f295" fmla="*/ f251 f120 1"/>
                </a:gdLst>
                <a:ahLst/>
                <a:cxnLst>
                  <a:cxn ang="3cd4">
                    <a:pos x="hc" y="t"/>
                  </a:cxn>
                  <a:cxn ang="0">
                    <a:pos x="r" y="vc"/>
                  </a:cxn>
                  <a:cxn ang="cd4">
                    <a:pos x="hc" y="b"/>
                  </a:cxn>
                  <a:cxn ang="cd2">
                    <a:pos x="l" y="vc"/>
                  </a:cxn>
                  <a:cxn ang="f211">
                    <a:pos x="f256" y="f257"/>
                  </a:cxn>
                  <a:cxn ang="f211">
                    <a:pos x="f258" y="f259"/>
                  </a:cxn>
                  <a:cxn ang="f211">
                    <a:pos x="f260" y="f261"/>
                  </a:cxn>
                  <a:cxn ang="f211">
                    <a:pos x="f262" y="f263"/>
                  </a:cxn>
                  <a:cxn ang="f211">
                    <a:pos x="f264" y="f265"/>
                  </a:cxn>
                  <a:cxn ang="f211">
                    <a:pos x="f266" y="f267"/>
                  </a:cxn>
                  <a:cxn ang="f211">
                    <a:pos x="f268" y="f269"/>
                  </a:cxn>
                  <a:cxn ang="f211">
                    <a:pos x="f270" y="f271"/>
                  </a:cxn>
                  <a:cxn ang="f211">
                    <a:pos x="f272" y="f273"/>
                  </a:cxn>
                  <a:cxn ang="f211">
                    <a:pos x="f274" y="f275"/>
                  </a:cxn>
                  <a:cxn ang="f211">
                    <a:pos x="f276" y="f277"/>
                  </a:cxn>
                  <a:cxn ang="f211">
                    <a:pos x="f278" y="f279"/>
                  </a:cxn>
                  <a:cxn ang="f211">
                    <a:pos x="f280" y="f281"/>
                  </a:cxn>
                  <a:cxn ang="f211">
                    <a:pos x="f282" y="f283"/>
                  </a:cxn>
                  <a:cxn ang="f211">
                    <a:pos x="f284" y="f285"/>
                  </a:cxn>
                  <a:cxn ang="f211">
                    <a:pos x="f284" y="f286"/>
                  </a:cxn>
                  <a:cxn ang="f211">
                    <a:pos x="f287" y="f288"/>
                  </a:cxn>
                  <a:cxn ang="f211">
                    <a:pos x="f289" y="f290"/>
                  </a:cxn>
                  <a:cxn ang="f211">
                    <a:pos x="f291" y="f292"/>
                  </a:cxn>
                  <a:cxn ang="f211">
                    <a:pos x="f291" y="f293"/>
                  </a:cxn>
                  <a:cxn ang="f211">
                    <a:pos x="f294" y="f295"/>
                  </a:cxn>
                  <a:cxn ang="f211">
                    <a:pos x="f256" y="f257"/>
                  </a:cxn>
                </a:cxnLst>
                <a:rect l="f252" t="f255" r="f253" b="f254"/>
                <a:pathLst>
                  <a:path w="572846" h="87633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24" y="f46"/>
                      <a:pt x="f47" y="f48"/>
                      <a:pt x="f49" y="f50"/>
                    </a:cubicBezTo>
                    <a:cubicBezTo>
                      <a:pt x="f51" y="f52"/>
                      <a:pt x="f53" y="f54"/>
                      <a:pt x="f55" y="f56"/>
                    </a:cubicBezTo>
                    <a:cubicBezTo>
                      <a:pt x="f57" y="f58"/>
                      <a:pt x="f59" y="f60"/>
                      <a:pt x="f5" y="f61"/>
                    </a:cubicBezTo>
                    <a:cubicBezTo>
                      <a:pt x="f62" y="f63"/>
                      <a:pt x="f62" y="f63"/>
                      <a:pt x="f62" y="f64"/>
                    </a:cubicBezTo>
                    <a:cubicBezTo>
                      <a:pt x="f65" y="f66"/>
                      <a:pt x="f67" y="f68"/>
                      <a:pt x="f65" y="f69"/>
                    </a:cubicBezTo>
                    <a:cubicBezTo>
                      <a:pt x="f70" y="f71"/>
                      <a:pt x="f72" y="f73"/>
                      <a:pt x="f74" y="f75"/>
                    </a:cubicBezTo>
                    <a:cubicBezTo>
                      <a:pt x="f76" y="f77"/>
                      <a:pt x="f78" y="f79"/>
                      <a:pt x="f80" y="f79"/>
                    </a:cubicBezTo>
                    <a:cubicBezTo>
                      <a:pt x="f81" y="f79"/>
                      <a:pt x="f82" y="f83"/>
                      <a:pt x="f82" y="f84"/>
                    </a:cubicBezTo>
                    <a:cubicBezTo>
                      <a:pt x="f82" y="f85"/>
                      <a:pt x="f86" y="f87"/>
                      <a:pt x="f82" y="f88"/>
                    </a:cubicBezTo>
                    <a:cubicBezTo>
                      <a:pt x="f89" y="f90"/>
                      <a:pt x="f91" y="f92"/>
                      <a:pt x="f93" y="f94"/>
                    </a:cubicBezTo>
                    <a:cubicBezTo>
                      <a:pt x="f95" y="f96"/>
                      <a:pt x="f97" y="f98"/>
                      <a:pt x="f99" y="f92"/>
                    </a:cubicBezTo>
                    <a:cubicBezTo>
                      <a:pt x="f100" y="f101"/>
                      <a:pt x="f65" y="f102"/>
                      <a:pt x="f103" y="f104"/>
                    </a:cubicBezTo>
                    <a:cubicBezTo>
                      <a:pt x="f105" y="f106"/>
                      <a:pt x="f70" y="f107"/>
                      <a:pt x="f103" y="f108"/>
                    </a:cubicBezTo>
                    <a:cubicBezTo>
                      <a:pt x="f109" y="f110"/>
                      <a:pt x="f111" y="f112"/>
                      <a:pt x="f113" y="f114"/>
                    </a:cubicBezTo>
                    <a:cubicBezTo>
                      <a:pt x="f115" y="f116"/>
                      <a:pt x="f117"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4" name="Freeform: Shape 159"/>
              <p:cNvSpPr/>
              <p:nvPr/>
            </p:nvSpPr>
            <p:spPr>
              <a:xfrm rot="12101075">
                <a:off x="5304481" y="4275631"/>
                <a:ext cx="139107" cy="236921"/>
              </a:xfrm>
              <a:custGeom>
                <a:avLst/>
                <a:gdLst>
                  <a:gd name="f0" fmla="val 10800000"/>
                  <a:gd name="f1" fmla="val 5400000"/>
                  <a:gd name="f2" fmla="val 180"/>
                  <a:gd name="f3" fmla="val w"/>
                  <a:gd name="f4" fmla="val h"/>
                  <a:gd name="f5" fmla="val 0"/>
                  <a:gd name="f6" fmla="val 134136"/>
                  <a:gd name="f7" fmla="val 228456"/>
                  <a:gd name="f8" fmla="val 424"/>
                  <a:gd name="f9" fmla="val 114608"/>
                  <a:gd name="f10" fmla="val 82906"/>
                  <a:gd name="f11" fmla="val 1188"/>
                  <a:gd name="f12" fmla="val 51586"/>
                  <a:gd name="f13" fmla="val 42"/>
                  <a:gd name="f14" fmla="val 19884"/>
                  <a:gd name="f15" fmla="+- 0 0 340"/>
                  <a:gd name="f16" fmla="val 6133"/>
                  <a:gd name="f17" fmla="val 1570"/>
                  <a:gd name="f18" fmla="+- 0 0 360"/>
                  <a:gd name="f19" fmla="val 17994"/>
                  <a:gd name="f20" fmla="val 22"/>
                  <a:gd name="f21" fmla="val 51224"/>
                  <a:gd name="f22" fmla="val 1168"/>
                  <a:gd name="f23" fmla="val 84836"/>
                  <a:gd name="f24" fmla="val 118066"/>
                  <a:gd name="f25" fmla="val 131053"/>
                  <a:gd name="f26" fmla="val 134490"/>
                  <a:gd name="f27" fmla="val 4223"/>
                  <a:gd name="f28" fmla="val 134108"/>
                  <a:gd name="f29" fmla="val 16446"/>
                  <a:gd name="f30" fmla="val 133727"/>
                  <a:gd name="f31" fmla="val 27905"/>
                  <a:gd name="f32" fmla="val 35544"/>
                  <a:gd name="f33" fmla="val 36308"/>
                  <a:gd name="f34" fmla="val 78725"/>
                  <a:gd name="f35" fmla="val 38217"/>
                  <a:gd name="f36" fmla="val 66120"/>
                  <a:gd name="f37" fmla="val 52732"/>
                  <a:gd name="f38" fmla="val 65739"/>
                  <a:gd name="f39" fmla="val 92073"/>
                  <a:gd name="f40" fmla="val 107733"/>
                  <a:gd name="f41" fmla="val 123775"/>
                  <a:gd name="f42" fmla="val 139436"/>
                  <a:gd name="f43" fmla="val 176103"/>
                  <a:gd name="f44" fmla="val 81017"/>
                  <a:gd name="f45" fmla="val 193291"/>
                  <a:gd name="f46" fmla="val 117684"/>
                  <a:gd name="f47" fmla="val 194055"/>
                  <a:gd name="f48" fmla="val 132581"/>
                  <a:gd name="f49" fmla="val 194437"/>
                  <a:gd name="f50" fmla="val 200166"/>
                  <a:gd name="f51" fmla="val 212389"/>
                  <a:gd name="f52" fmla="val 224993"/>
                  <a:gd name="f53" fmla="val 130671"/>
                  <a:gd name="f54" fmla="val 228813"/>
                  <a:gd name="f55" fmla="val 228431"/>
                  <a:gd name="f56" fmla="val 83691"/>
                  <a:gd name="f57" fmla="val 227667"/>
                  <a:gd name="f58" fmla="val 49696"/>
                  <a:gd name="f59" fmla="val 227285"/>
                  <a:gd name="f60" fmla="val 15321"/>
                  <a:gd name="f61" fmla="val 223084"/>
                  <a:gd name="f62" fmla="val 211625"/>
                  <a:gd name="f63" fmla="val 179541"/>
                  <a:gd name="f64" fmla="val 147075"/>
                  <a:gd name="f65" fmla="+- 0 0 -90"/>
                  <a:gd name="f66" fmla="*/ f3 1 134136"/>
                  <a:gd name="f67" fmla="*/ f4 1 228456"/>
                  <a:gd name="f68" fmla="+- f7 0 f5"/>
                  <a:gd name="f69" fmla="+- f6 0 f5"/>
                  <a:gd name="f70" fmla="*/ f65 f0 1"/>
                  <a:gd name="f71" fmla="*/ f69 1 134136"/>
                  <a:gd name="f72" fmla="*/ f68 1 228456"/>
                  <a:gd name="f73" fmla="*/ 424 f69 1"/>
                  <a:gd name="f74" fmla="*/ 114608 f68 1"/>
                  <a:gd name="f75" fmla="*/ 42 f69 1"/>
                  <a:gd name="f76" fmla="*/ 19884 f68 1"/>
                  <a:gd name="f77" fmla="*/ 17994 f69 1"/>
                  <a:gd name="f78" fmla="*/ 22 f68 1"/>
                  <a:gd name="f79" fmla="*/ 118066 f69 1"/>
                  <a:gd name="f80" fmla="*/ 134108 f69 1"/>
                  <a:gd name="f81" fmla="*/ 16446 f68 1"/>
                  <a:gd name="f82" fmla="*/ 36308 f68 1"/>
                  <a:gd name="f83" fmla="*/ 65739 f69 1"/>
                  <a:gd name="f84" fmla="*/ 92073 f68 1"/>
                  <a:gd name="f85" fmla="*/ 139436 f68 1"/>
                  <a:gd name="f86" fmla="*/ 117684 f69 1"/>
                  <a:gd name="f87" fmla="*/ 194055 f68 1"/>
                  <a:gd name="f88" fmla="*/ 212389 f68 1"/>
                  <a:gd name="f89" fmla="*/ 228431 f68 1"/>
                  <a:gd name="f90" fmla="*/ 15321 f69 1"/>
                  <a:gd name="f91" fmla="*/ 211625 f68 1"/>
                  <a:gd name="f92" fmla="*/ f70 1 f2"/>
                  <a:gd name="f93" fmla="*/ f73 1 134136"/>
                  <a:gd name="f94" fmla="*/ f74 1 228456"/>
                  <a:gd name="f95" fmla="*/ f75 1 134136"/>
                  <a:gd name="f96" fmla="*/ f76 1 228456"/>
                  <a:gd name="f97" fmla="*/ f77 1 134136"/>
                  <a:gd name="f98" fmla="*/ f78 1 228456"/>
                  <a:gd name="f99" fmla="*/ f79 1 134136"/>
                  <a:gd name="f100" fmla="*/ f80 1 134136"/>
                  <a:gd name="f101" fmla="*/ f81 1 228456"/>
                  <a:gd name="f102" fmla="*/ f82 1 228456"/>
                  <a:gd name="f103" fmla="*/ f83 1 134136"/>
                  <a:gd name="f104" fmla="*/ f84 1 228456"/>
                  <a:gd name="f105" fmla="*/ f85 1 228456"/>
                  <a:gd name="f106" fmla="*/ f86 1 134136"/>
                  <a:gd name="f107" fmla="*/ f87 1 228456"/>
                  <a:gd name="f108" fmla="*/ f88 1 228456"/>
                  <a:gd name="f109" fmla="*/ f89 1 228456"/>
                  <a:gd name="f110" fmla="*/ f90 1 134136"/>
                  <a:gd name="f111" fmla="*/ f91 1 228456"/>
                  <a:gd name="f112" fmla="*/ f5 1 f71"/>
                  <a:gd name="f113" fmla="*/ f6 1 f71"/>
                  <a:gd name="f114" fmla="*/ f5 1 f72"/>
                  <a:gd name="f115" fmla="*/ f7 1 f72"/>
                  <a:gd name="f116" fmla="+- f92 0 f1"/>
                  <a:gd name="f117" fmla="*/ f93 1 f71"/>
                  <a:gd name="f118" fmla="*/ f94 1 f72"/>
                  <a:gd name="f119" fmla="*/ f95 1 f71"/>
                  <a:gd name="f120" fmla="*/ f96 1 f72"/>
                  <a:gd name="f121" fmla="*/ f97 1 f71"/>
                  <a:gd name="f122" fmla="*/ f98 1 f72"/>
                  <a:gd name="f123" fmla="*/ f99 1 f71"/>
                  <a:gd name="f124" fmla="*/ f100 1 f71"/>
                  <a:gd name="f125" fmla="*/ f101 1 f72"/>
                  <a:gd name="f126" fmla="*/ f102 1 f72"/>
                  <a:gd name="f127" fmla="*/ f103 1 f71"/>
                  <a:gd name="f128" fmla="*/ f104 1 f72"/>
                  <a:gd name="f129" fmla="*/ f105 1 f72"/>
                  <a:gd name="f130" fmla="*/ f106 1 f71"/>
                  <a:gd name="f131" fmla="*/ f107 1 f72"/>
                  <a:gd name="f132" fmla="*/ f108 1 f72"/>
                  <a:gd name="f133" fmla="*/ f109 1 f72"/>
                  <a:gd name="f134" fmla="*/ f110 1 f71"/>
                  <a:gd name="f135" fmla="*/ f111 1 f72"/>
                  <a:gd name="f136" fmla="*/ f112 f66 1"/>
                  <a:gd name="f137" fmla="*/ f113 f66 1"/>
                  <a:gd name="f138" fmla="*/ f115 f67 1"/>
                  <a:gd name="f139" fmla="*/ f114 f67 1"/>
                  <a:gd name="f140" fmla="*/ f117 f66 1"/>
                  <a:gd name="f141" fmla="*/ f118 f67 1"/>
                  <a:gd name="f142" fmla="*/ f119 f66 1"/>
                  <a:gd name="f143" fmla="*/ f120 f67 1"/>
                  <a:gd name="f144" fmla="*/ f121 f66 1"/>
                  <a:gd name="f145" fmla="*/ f122 f67 1"/>
                  <a:gd name="f146" fmla="*/ f123 f66 1"/>
                  <a:gd name="f147" fmla="*/ f124 f66 1"/>
                  <a:gd name="f148" fmla="*/ f125 f67 1"/>
                  <a:gd name="f149" fmla="*/ f126 f67 1"/>
                  <a:gd name="f150" fmla="*/ f127 f66 1"/>
                  <a:gd name="f151" fmla="*/ f128 f67 1"/>
                  <a:gd name="f152" fmla="*/ f129 f67 1"/>
                  <a:gd name="f153" fmla="*/ f130 f66 1"/>
                  <a:gd name="f154" fmla="*/ f131 f67 1"/>
                  <a:gd name="f155" fmla="*/ f132 f67 1"/>
                  <a:gd name="f156" fmla="*/ f133 f67 1"/>
                  <a:gd name="f157" fmla="*/ f134 f66 1"/>
                  <a:gd name="f158" fmla="*/ f135 f67 1"/>
                </a:gdLst>
                <a:ahLst/>
                <a:cxnLst>
                  <a:cxn ang="3cd4">
                    <a:pos x="hc" y="t"/>
                  </a:cxn>
                  <a:cxn ang="0">
                    <a:pos x="r" y="vc"/>
                  </a:cxn>
                  <a:cxn ang="cd4">
                    <a:pos x="hc" y="b"/>
                  </a:cxn>
                  <a:cxn ang="cd2">
                    <a:pos x="l" y="vc"/>
                  </a:cxn>
                  <a:cxn ang="f116">
                    <a:pos x="f140" y="f141"/>
                  </a:cxn>
                  <a:cxn ang="f116">
                    <a:pos x="f142" y="f143"/>
                  </a:cxn>
                  <a:cxn ang="f116">
                    <a:pos x="f144" y="f145"/>
                  </a:cxn>
                  <a:cxn ang="f116">
                    <a:pos x="f146" y="f145"/>
                  </a:cxn>
                  <a:cxn ang="f116">
                    <a:pos x="f147" y="f148"/>
                  </a:cxn>
                  <a:cxn ang="f116">
                    <a:pos x="f146" y="f149"/>
                  </a:cxn>
                  <a:cxn ang="f116">
                    <a:pos x="f150" y="f151"/>
                  </a:cxn>
                  <a:cxn ang="f116">
                    <a:pos x="f150" y="f152"/>
                  </a:cxn>
                  <a:cxn ang="f116">
                    <a:pos x="f153" y="f154"/>
                  </a:cxn>
                  <a:cxn ang="f116">
                    <a:pos x="f147" y="f155"/>
                  </a:cxn>
                  <a:cxn ang="f116">
                    <a:pos x="f146" y="f156"/>
                  </a:cxn>
                  <a:cxn ang="f116">
                    <a:pos x="f157" y="f156"/>
                  </a:cxn>
                  <a:cxn ang="f116">
                    <a:pos x="f142" y="f158"/>
                  </a:cxn>
                  <a:cxn ang="f116">
                    <a:pos x="f140" y="f141"/>
                  </a:cxn>
                </a:cxnLst>
                <a:rect l="f136" t="f139" r="f137" b="f138"/>
                <a:pathLst>
                  <a:path w="134136" h="228456">
                    <a:moveTo>
                      <a:pt x="f8" y="f9"/>
                    </a:moveTo>
                    <a:cubicBezTo>
                      <a:pt x="f8" y="f10"/>
                      <a:pt x="f11" y="f12"/>
                      <a:pt x="f13" y="f14"/>
                    </a:cubicBezTo>
                    <a:cubicBezTo>
                      <a:pt x="f15" y="f16"/>
                      <a:pt x="f17" y="f18"/>
                      <a:pt x="f19" y="f20"/>
                    </a:cubicBezTo>
                    <a:cubicBezTo>
                      <a:pt x="f21" y="f22"/>
                      <a:pt x="f23" y="f22"/>
                      <a:pt x="f24" y="f20"/>
                    </a:cubicBezTo>
                    <a:cubicBezTo>
                      <a:pt x="f25" y="f18"/>
                      <a:pt x="f26" y="f27"/>
                      <a:pt x="f28" y="f29"/>
                    </a:cubicBezTo>
                    <a:cubicBezTo>
                      <a:pt x="f30" y="f31"/>
                      <a:pt x="f28" y="f32"/>
                      <a:pt x="f24" y="f33"/>
                    </a:cubicBezTo>
                    <a:cubicBezTo>
                      <a:pt x="f34" y="f35"/>
                      <a:pt x="f36" y="f37"/>
                      <a:pt x="f38" y="f39"/>
                    </a:cubicBezTo>
                    <a:cubicBezTo>
                      <a:pt x="f38" y="f40"/>
                      <a:pt x="f38" y="f41"/>
                      <a:pt x="f38" y="f42"/>
                    </a:cubicBezTo>
                    <a:cubicBezTo>
                      <a:pt x="f36" y="f43"/>
                      <a:pt x="f44" y="f45"/>
                      <a:pt x="f46" y="f47"/>
                    </a:cubicBezTo>
                    <a:cubicBezTo>
                      <a:pt x="f48" y="f49"/>
                      <a:pt x="f30" y="f50"/>
                      <a:pt x="f28" y="f51"/>
                    </a:cubicBezTo>
                    <a:cubicBezTo>
                      <a:pt x="f26" y="f52"/>
                      <a:pt x="f53" y="f54"/>
                      <a:pt x="f24" y="f55"/>
                    </a:cubicBezTo>
                    <a:cubicBezTo>
                      <a:pt x="f56" y="f57"/>
                      <a:pt x="f58" y="f59"/>
                      <a:pt x="f60" y="f55"/>
                    </a:cubicBezTo>
                    <a:cubicBezTo>
                      <a:pt x="f11" y="f54"/>
                      <a:pt x="f13" y="f61"/>
                      <a:pt x="f13" y="f62"/>
                    </a:cubicBezTo>
                    <a:cubicBezTo>
                      <a:pt x="f11" y="f63"/>
                      <a:pt x="f8" y="f64"/>
                      <a:pt x="f8" y="f9"/>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5" name="Freeform: Shape 160"/>
              <p:cNvSpPr/>
              <p:nvPr/>
            </p:nvSpPr>
            <p:spPr>
              <a:xfrm rot="12101075">
                <a:off x="4927601" y="4149364"/>
                <a:ext cx="1463844" cy="733568"/>
              </a:xfrm>
              <a:custGeom>
                <a:avLst/>
                <a:gdLst>
                  <a:gd name="f0" fmla="val 10800000"/>
                  <a:gd name="f1" fmla="val 5400000"/>
                  <a:gd name="f2" fmla="val 180"/>
                  <a:gd name="f3" fmla="val w"/>
                  <a:gd name="f4" fmla="val h"/>
                  <a:gd name="f5" fmla="val 0"/>
                  <a:gd name="f6" fmla="val 1411524"/>
                  <a:gd name="f7" fmla="val 707349"/>
                  <a:gd name="f8" fmla="val 1383751"/>
                  <a:gd name="f9" fmla="val 118783"/>
                  <a:gd name="f10" fmla="val 1210344"/>
                  <a:gd name="f11" fmla="val 117637"/>
                  <a:gd name="f12" fmla="val 1037318"/>
                  <a:gd name="f13" fmla="val 107324"/>
                  <a:gd name="f14" fmla="val 865438"/>
                  <a:gd name="f15" fmla="val 84025"/>
                  <a:gd name="f16" fmla="val 680190"/>
                  <a:gd name="f17" fmla="val 59198"/>
                  <a:gd name="f18" fmla="val 496852"/>
                  <a:gd name="f19" fmla="val 21384"/>
                  <a:gd name="f20" fmla="val 310840"/>
                  <a:gd name="f21" fmla="val 2286"/>
                  <a:gd name="f22" fmla="val 218025"/>
                  <a:gd name="f23" fmla="+- 0 0 7262"/>
                  <a:gd name="f24" fmla="val 141252"/>
                  <a:gd name="f25" fmla="val 11453"/>
                  <a:gd name="f26" fmla="val 82813"/>
                  <a:gd name="f27" fmla="val 89754"/>
                  <a:gd name="f28" fmla="+- 0 0 29482"/>
                  <a:gd name="f29" fmla="val 240626"/>
                  <a:gd name="f30" fmla="+- 0 0 27572"/>
                  <a:gd name="f31" fmla="val 474001"/>
                  <a:gd name="f32" fmla="val 88542"/>
                  <a:gd name="f33" fmla="val 622963"/>
                  <a:gd name="f34" fmla="val 131703"/>
                  <a:gd name="f35" fmla="val 677965"/>
                  <a:gd name="f36" fmla="val 186704"/>
                  <a:gd name="f37" fmla="val 711195"/>
                  <a:gd name="f38" fmla="val 258130"/>
                  <a:gd name="f39" fmla="val 706993"/>
                  <a:gd name="f40" fmla="val 353619"/>
                  <a:gd name="f41" fmla="val 701264"/>
                  <a:gd name="f42" fmla="val 448726"/>
                  <a:gd name="f43" fmla="val 689041"/>
                  <a:gd name="f44" fmla="val 543450"/>
                  <a:gd name="f45" fmla="val 674145"/>
                  <a:gd name="f46" fmla="val 644668"/>
                  <a:gd name="f47" fmla="val 658485"/>
                  <a:gd name="f48" fmla="val 745504"/>
                  <a:gd name="f49" fmla="val 638623"/>
                  <a:gd name="f50" fmla="val 847486"/>
                  <a:gd name="f51" fmla="val 624873"/>
                  <a:gd name="f52" fmla="val 1028151"/>
                  <a:gd name="f53" fmla="val 600428"/>
                  <a:gd name="f54" fmla="val 1209580"/>
                  <a:gd name="f55" fmla="val 588969"/>
                  <a:gd name="f56" fmla="val 1391772"/>
                  <a:gd name="f57" fmla="val 587060"/>
                  <a:gd name="f58" fmla="val 1405904"/>
                  <a:gd name="f59" fmla="val 1411634"/>
                  <a:gd name="f60" fmla="val 584386"/>
                  <a:gd name="f61" fmla="val 1411252"/>
                  <a:gd name="f62" fmla="val 568726"/>
                  <a:gd name="f63" fmla="val 1409724"/>
                  <a:gd name="f64" fmla="val 531676"/>
                  <a:gd name="f65" fmla="val 1409342"/>
                  <a:gd name="f66" fmla="val 494626"/>
                  <a:gd name="f67" fmla="val 1410488"/>
                  <a:gd name="f68" fmla="val 457959"/>
                  <a:gd name="f69" fmla="val 1410870"/>
                  <a:gd name="f70" fmla="val 441153"/>
                  <a:gd name="f71" fmla="val 1406286"/>
                  <a:gd name="f72" fmla="val 437715"/>
                  <a:gd name="f73" fmla="val 1390244"/>
                  <a:gd name="f74" fmla="val 438097"/>
                  <a:gd name="f75" fmla="val 1315381"/>
                  <a:gd name="f76" fmla="val 438861"/>
                  <a:gd name="f77" fmla="val 1240518"/>
                  <a:gd name="f78" fmla="val 438479"/>
                  <a:gd name="f79" fmla="val 1166037"/>
                  <a:gd name="f80" fmla="val 1111799"/>
                  <a:gd name="f81" fmla="val 1111035"/>
                  <a:gd name="f82" fmla="val 1110653"/>
                  <a:gd name="f83" fmla="val 493862"/>
                  <a:gd name="f84" fmla="val 508759"/>
                  <a:gd name="f85" fmla="val 1106834"/>
                  <a:gd name="f86" fmla="val 513342"/>
                  <a:gd name="f87" fmla="val 1091555"/>
                  <a:gd name="f88" fmla="val 512960"/>
                  <a:gd name="f89" fmla="val 1033498"/>
                  <a:gd name="f90" fmla="val 512196"/>
                  <a:gd name="f91" fmla="val 975441"/>
                  <a:gd name="f92" fmla="val 511814"/>
                  <a:gd name="f93" fmla="val 917384"/>
                  <a:gd name="f94" fmla="val 899814"/>
                  <a:gd name="f95" fmla="val 897523"/>
                  <a:gd name="f96" fmla="val 507231"/>
                  <a:gd name="f97" fmla="val 491953"/>
                  <a:gd name="f98" fmla="val 898668"/>
                  <a:gd name="f99" fmla="val 447264"/>
                  <a:gd name="f100" fmla="val 897904"/>
                  <a:gd name="f101" fmla="val 402193"/>
                  <a:gd name="f102" fmla="val 357504"/>
                  <a:gd name="f103" fmla="val 313580"/>
                  <a:gd name="f104" fmla="val 899050"/>
                  <a:gd name="f105" fmla="val 269655"/>
                  <a:gd name="f106" fmla="val 225348"/>
                  <a:gd name="f107" fmla="val 896759"/>
                  <a:gd name="f108" fmla="val 207014"/>
                  <a:gd name="f109" fmla="val 903252"/>
                  <a:gd name="f110" fmla="val 203959"/>
                  <a:gd name="f111" fmla="val 919676"/>
                  <a:gd name="f112" fmla="val 204341"/>
                  <a:gd name="f113" fmla="val 964365"/>
                  <a:gd name="f114" fmla="val 205486"/>
                  <a:gd name="f115" fmla="val 1009435"/>
                  <a:gd name="f116" fmla="val 204723"/>
                  <a:gd name="f117" fmla="val 1054124"/>
                  <a:gd name="f118" fmla="val 1108743"/>
                  <a:gd name="f119" fmla="val 1109126"/>
                  <a:gd name="f120" fmla="val 1109508"/>
                  <a:gd name="f121" fmla="val 260106"/>
                  <a:gd name="f122" fmla="val 274238"/>
                  <a:gd name="f123" fmla="val 1112563"/>
                  <a:gd name="f124" fmla="val 279968"/>
                  <a:gd name="f125" fmla="val 1128223"/>
                  <a:gd name="f126" fmla="val 1216073"/>
                  <a:gd name="f127" fmla="val 279204"/>
                  <a:gd name="f128" fmla="val 1304305"/>
                  <a:gd name="f129" fmla="val 1392154"/>
                  <a:gd name="f130" fmla="val 1408578"/>
                  <a:gd name="f131" fmla="val 273093"/>
                  <a:gd name="f132" fmla="val 1410106"/>
                  <a:gd name="f133" fmla="val 259724"/>
                  <a:gd name="f134" fmla="val 221911"/>
                  <a:gd name="f135" fmla="val 184097"/>
                  <a:gd name="f136" fmla="val 146283"/>
                  <a:gd name="f137" fmla="val 1413162"/>
                  <a:gd name="f138" fmla="val 123366"/>
                  <a:gd name="f139" fmla="val 1405141"/>
                  <a:gd name="f140" fmla="val 119165"/>
                  <a:gd name="f141" fmla="val 397543"/>
                  <a:gd name="f142" fmla="val 538169"/>
                  <a:gd name="f143" fmla="val 325354"/>
                  <a:gd name="f144" fmla="val 613796"/>
                  <a:gd name="f145" fmla="val 216115"/>
                  <a:gd name="f146" fmla="val 610359"/>
                  <a:gd name="f147" fmla="val 147363"/>
                  <a:gd name="f148" fmla="val 531294"/>
                  <a:gd name="f149" fmla="val 64479"/>
                  <a:gd name="f150" fmla="val 435805"/>
                  <a:gd name="f151" fmla="val 63333"/>
                  <a:gd name="f152" fmla="val 275766"/>
                  <a:gd name="f153" fmla="val 145071"/>
                  <a:gd name="f154" fmla="val 179132"/>
                  <a:gd name="f155" fmla="val 221080"/>
                  <a:gd name="f156" fmla="val 89372"/>
                  <a:gd name="f157" fmla="val 345216"/>
                  <a:gd name="f158" fmla="val 94720"/>
                  <a:gd name="f159" fmla="val 415877"/>
                  <a:gd name="f160" fmla="val 190590"/>
                  <a:gd name="f161" fmla="val 451399"/>
                  <a:gd name="f162" fmla="val 238717"/>
                  <a:gd name="f163" fmla="val 467059"/>
                  <a:gd name="f164" fmla="val 293718"/>
                  <a:gd name="f165" fmla="val 466677"/>
                  <a:gd name="f166" fmla="val 336879"/>
                  <a:gd name="f167" fmla="val 423583"/>
                  <a:gd name="f168" fmla="val 446816"/>
                  <a:gd name="f169" fmla="val 486605"/>
                  <a:gd name="f170" fmla="+- 0 0 -90"/>
                  <a:gd name="f171" fmla="*/ f3 1 1411524"/>
                  <a:gd name="f172" fmla="*/ f4 1 707349"/>
                  <a:gd name="f173" fmla="+- f7 0 f5"/>
                  <a:gd name="f174" fmla="+- f6 0 f5"/>
                  <a:gd name="f175" fmla="*/ f170 f0 1"/>
                  <a:gd name="f176" fmla="*/ f174 1 1411524"/>
                  <a:gd name="f177" fmla="*/ f173 1 707349"/>
                  <a:gd name="f178" fmla="*/ 1383751 f174 1"/>
                  <a:gd name="f179" fmla="*/ 118783 f173 1"/>
                  <a:gd name="f180" fmla="*/ 865438 f174 1"/>
                  <a:gd name="f181" fmla="*/ 84025 f173 1"/>
                  <a:gd name="f182" fmla="*/ 310840 f174 1"/>
                  <a:gd name="f183" fmla="*/ 2286 f173 1"/>
                  <a:gd name="f184" fmla="*/ 82813 f174 1"/>
                  <a:gd name="f185" fmla="*/ 89754 f173 1"/>
                  <a:gd name="f186" fmla="*/ 88542 f174 1"/>
                  <a:gd name="f187" fmla="*/ 622963 f173 1"/>
                  <a:gd name="f188" fmla="*/ 258130 f174 1"/>
                  <a:gd name="f189" fmla="*/ 706993 f173 1"/>
                  <a:gd name="f190" fmla="*/ 543450 f174 1"/>
                  <a:gd name="f191" fmla="*/ 674145 f173 1"/>
                  <a:gd name="f192" fmla="*/ 847486 f174 1"/>
                  <a:gd name="f193" fmla="*/ 624873 f173 1"/>
                  <a:gd name="f194" fmla="*/ 1391772 f174 1"/>
                  <a:gd name="f195" fmla="*/ 587060 f173 1"/>
                  <a:gd name="f196" fmla="*/ 1411252 f174 1"/>
                  <a:gd name="f197" fmla="*/ 568726 f173 1"/>
                  <a:gd name="f198" fmla="*/ 1410488 f174 1"/>
                  <a:gd name="f199" fmla="*/ 457959 f173 1"/>
                  <a:gd name="f200" fmla="*/ 1390244 f174 1"/>
                  <a:gd name="f201" fmla="*/ 438097 f173 1"/>
                  <a:gd name="f202" fmla="*/ 1166037 f174 1"/>
                  <a:gd name="f203" fmla="*/ 438479 f173 1"/>
                  <a:gd name="f204" fmla="*/ 1110653 f174 1"/>
                  <a:gd name="f205" fmla="*/ 493862 f173 1"/>
                  <a:gd name="f206" fmla="*/ 1091555 f174 1"/>
                  <a:gd name="f207" fmla="*/ 512960 f173 1"/>
                  <a:gd name="f208" fmla="*/ 917384 f174 1"/>
                  <a:gd name="f209" fmla="*/ 897523 f174 1"/>
                  <a:gd name="f210" fmla="*/ 491953 f173 1"/>
                  <a:gd name="f211" fmla="*/ 897904 f174 1"/>
                  <a:gd name="f212" fmla="*/ 357504 f173 1"/>
                  <a:gd name="f213" fmla="*/ 225348 f173 1"/>
                  <a:gd name="f214" fmla="*/ 919676 f174 1"/>
                  <a:gd name="f215" fmla="*/ 204341 f173 1"/>
                  <a:gd name="f216" fmla="*/ 1054124 f174 1"/>
                  <a:gd name="f217" fmla="*/ 204723 f173 1"/>
                  <a:gd name="f218" fmla="*/ 1109508 f174 1"/>
                  <a:gd name="f219" fmla="*/ 260106 f173 1"/>
                  <a:gd name="f220" fmla="*/ 1128223 f174 1"/>
                  <a:gd name="f221" fmla="*/ 279968 f173 1"/>
                  <a:gd name="f222" fmla="*/ 1392154 f174 1"/>
                  <a:gd name="f223" fmla="*/ 1410106 f174 1"/>
                  <a:gd name="f224" fmla="*/ 259724 f173 1"/>
                  <a:gd name="f225" fmla="*/ 146283 f173 1"/>
                  <a:gd name="f226" fmla="*/ 397543 f174 1"/>
                  <a:gd name="f227" fmla="*/ 538169 f173 1"/>
                  <a:gd name="f228" fmla="*/ 147363 f174 1"/>
                  <a:gd name="f229" fmla="*/ 531294 f173 1"/>
                  <a:gd name="f230" fmla="*/ 145071 f174 1"/>
                  <a:gd name="f231" fmla="*/ 179132 f173 1"/>
                  <a:gd name="f232" fmla="*/ 415877 f174 1"/>
                  <a:gd name="f233" fmla="*/ 190590 f173 1"/>
                  <a:gd name="f234" fmla="*/ 466677 f174 1"/>
                  <a:gd name="f235" fmla="*/ 336879 f173 1"/>
                  <a:gd name="f236" fmla="*/ f175 1 f2"/>
                  <a:gd name="f237" fmla="*/ f178 1 1411524"/>
                  <a:gd name="f238" fmla="*/ f179 1 707349"/>
                  <a:gd name="f239" fmla="*/ f180 1 1411524"/>
                  <a:gd name="f240" fmla="*/ f181 1 707349"/>
                  <a:gd name="f241" fmla="*/ f182 1 1411524"/>
                  <a:gd name="f242" fmla="*/ f183 1 707349"/>
                  <a:gd name="f243" fmla="*/ f184 1 1411524"/>
                  <a:gd name="f244" fmla="*/ f185 1 707349"/>
                  <a:gd name="f245" fmla="*/ f186 1 1411524"/>
                  <a:gd name="f246" fmla="*/ f187 1 707349"/>
                  <a:gd name="f247" fmla="*/ f188 1 1411524"/>
                  <a:gd name="f248" fmla="*/ f189 1 707349"/>
                  <a:gd name="f249" fmla="*/ f190 1 1411524"/>
                  <a:gd name="f250" fmla="*/ f191 1 707349"/>
                  <a:gd name="f251" fmla="*/ f192 1 1411524"/>
                  <a:gd name="f252" fmla="*/ f193 1 707349"/>
                  <a:gd name="f253" fmla="*/ f194 1 1411524"/>
                  <a:gd name="f254" fmla="*/ f195 1 707349"/>
                  <a:gd name="f255" fmla="*/ f196 1 1411524"/>
                  <a:gd name="f256" fmla="*/ f197 1 707349"/>
                  <a:gd name="f257" fmla="*/ f198 1 1411524"/>
                  <a:gd name="f258" fmla="*/ f199 1 707349"/>
                  <a:gd name="f259" fmla="*/ f200 1 1411524"/>
                  <a:gd name="f260" fmla="*/ f201 1 707349"/>
                  <a:gd name="f261" fmla="*/ f202 1 1411524"/>
                  <a:gd name="f262" fmla="*/ f203 1 707349"/>
                  <a:gd name="f263" fmla="*/ f204 1 1411524"/>
                  <a:gd name="f264" fmla="*/ f205 1 707349"/>
                  <a:gd name="f265" fmla="*/ f206 1 1411524"/>
                  <a:gd name="f266" fmla="*/ f207 1 707349"/>
                  <a:gd name="f267" fmla="*/ f208 1 1411524"/>
                  <a:gd name="f268" fmla="*/ f209 1 1411524"/>
                  <a:gd name="f269" fmla="*/ f210 1 707349"/>
                  <a:gd name="f270" fmla="*/ f211 1 1411524"/>
                  <a:gd name="f271" fmla="*/ f212 1 707349"/>
                  <a:gd name="f272" fmla="*/ f213 1 707349"/>
                  <a:gd name="f273" fmla="*/ f214 1 1411524"/>
                  <a:gd name="f274" fmla="*/ f215 1 707349"/>
                  <a:gd name="f275" fmla="*/ f216 1 1411524"/>
                  <a:gd name="f276" fmla="*/ f217 1 707349"/>
                  <a:gd name="f277" fmla="*/ f218 1 1411524"/>
                  <a:gd name="f278" fmla="*/ f219 1 707349"/>
                  <a:gd name="f279" fmla="*/ f220 1 1411524"/>
                  <a:gd name="f280" fmla="*/ f221 1 707349"/>
                  <a:gd name="f281" fmla="*/ f222 1 1411524"/>
                  <a:gd name="f282" fmla="*/ f223 1 1411524"/>
                  <a:gd name="f283" fmla="*/ f224 1 707349"/>
                  <a:gd name="f284" fmla="*/ f225 1 707349"/>
                  <a:gd name="f285" fmla="*/ f226 1 1411524"/>
                  <a:gd name="f286" fmla="*/ f227 1 707349"/>
                  <a:gd name="f287" fmla="*/ f228 1 1411524"/>
                  <a:gd name="f288" fmla="*/ f229 1 707349"/>
                  <a:gd name="f289" fmla="*/ f230 1 1411524"/>
                  <a:gd name="f290" fmla="*/ f231 1 707349"/>
                  <a:gd name="f291" fmla="*/ f232 1 1411524"/>
                  <a:gd name="f292" fmla="*/ f233 1 707349"/>
                  <a:gd name="f293" fmla="*/ f234 1 1411524"/>
                  <a:gd name="f294" fmla="*/ f235 1 707349"/>
                  <a:gd name="f295" fmla="*/ f5 1 f176"/>
                  <a:gd name="f296" fmla="*/ f6 1 f176"/>
                  <a:gd name="f297" fmla="*/ f5 1 f177"/>
                  <a:gd name="f298" fmla="*/ f7 1 f177"/>
                  <a:gd name="f299" fmla="+- f236 0 f1"/>
                  <a:gd name="f300" fmla="*/ f237 1 f176"/>
                  <a:gd name="f301" fmla="*/ f238 1 f177"/>
                  <a:gd name="f302" fmla="*/ f239 1 f176"/>
                  <a:gd name="f303" fmla="*/ f240 1 f177"/>
                  <a:gd name="f304" fmla="*/ f241 1 f176"/>
                  <a:gd name="f305" fmla="*/ f242 1 f177"/>
                  <a:gd name="f306" fmla="*/ f243 1 f176"/>
                  <a:gd name="f307" fmla="*/ f244 1 f177"/>
                  <a:gd name="f308" fmla="*/ f245 1 f176"/>
                  <a:gd name="f309" fmla="*/ f246 1 f177"/>
                  <a:gd name="f310" fmla="*/ f247 1 f176"/>
                  <a:gd name="f311" fmla="*/ f248 1 f177"/>
                  <a:gd name="f312" fmla="*/ f249 1 f176"/>
                  <a:gd name="f313" fmla="*/ f250 1 f177"/>
                  <a:gd name="f314" fmla="*/ f251 1 f176"/>
                  <a:gd name="f315" fmla="*/ f252 1 f177"/>
                  <a:gd name="f316" fmla="*/ f253 1 f176"/>
                  <a:gd name="f317" fmla="*/ f254 1 f177"/>
                  <a:gd name="f318" fmla="*/ f255 1 f176"/>
                  <a:gd name="f319" fmla="*/ f256 1 f177"/>
                  <a:gd name="f320" fmla="*/ f257 1 f176"/>
                  <a:gd name="f321" fmla="*/ f258 1 f177"/>
                  <a:gd name="f322" fmla="*/ f259 1 f176"/>
                  <a:gd name="f323" fmla="*/ f260 1 f177"/>
                  <a:gd name="f324" fmla="*/ f261 1 f176"/>
                  <a:gd name="f325" fmla="*/ f262 1 f177"/>
                  <a:gd name="f326" fmla="*/ f263 1 f176"/>
                  <a:gd name="f327" fmla="*/ f264 1 f177"/>
                  <a:gd name="f328" fmla="*/ f265 1 f176"/>
                  <a:gd name="f329" fmla="*/ f266 1 f177"/>
                  <a:gd name="f330" fmla="*/ f267 1 f176"/>
                  <a:gd name="f331" fmla="*/ f268 1 f176"/>
                  <a:gd name="f332" fmla="*/ f269 1 f177"/>
                  <a:gd name="f333" fmla="*/ f270 1 f176"/>
                  <a:gd name="f334" fmla="*/ f271 1 f177"/>
                  <a:gd name="f335" fmla="*/ f272 1 f177"/>
                  <a:gd name="f336" fmla="*/ f273 1 f176"/>
                  <a:gd name="f337" fmla="*/ f274 1 f177"/>
                  <a:gd name="f338" fmla="*/ f275 1 f176"/>
                  <a:gd name="f339" fmla="*/ f276 1 f177"/>
                  <a:gd name="f340" fmla="*/ f277 1 f176"/>
                  <a:gd name="f341" fmla="*/ f278 1 f177"/>
                  <a:gd name="f342" fmla="*/ f279 1 f176"/>
                  <a:gd name="f343" fmla="*/ f280 1 f177"/>
                  <a:gd name="f344" fmla="*/ f281 1 f176"/>
                  <a:gd name="f345" fmla="*/ f282 1 f176"/>
                  <a:gd name="f346" fmla="*/ f283 1 f177"/>
                  <a:gd name="f347" fmla="*/ f284 1 f177"/>
                  <a:gd name="f348" fmla="*/ f285 1 f176"/>
                  <a:gd name="f349" fmla="*/ f286 1 f177"/>
                  <a:gd name="f350" fmla="*/ f287 1 f176"/>
                  <a:gd name="f351" fmla="*/ f288 1 f177"/>
                  <a:gd name="f352" fmla="*/ f289 1 f176"/>
                  <a:gd name="f353" fmla="*/ f290 1 f177"/>
                  <a:gd name="f354" fmla="*/ f291 1 f176"/>
                  <a:gd name="f355" fmla="*/ f292 1 f177"/>
                  <a:gd name="f356" fmla="*/ f293 1 f176"/>
                  <a:gd name="f357" fmla="*/ f294 1 f177"/>
                  <a:gd name="f358" fmla="*/ f295 f171 1"/>
                  <a:gd name="f359" fmla="*/ f296 f171 1"/>
                  <a:gd name="f360" fmla="*/ f298 f172 1"/>
                  <a:gd name="f361" fmla="*/ f297 f172 1"/>
                  <a:gd name="f362" fmla="*/ f300 f171 1"/>
                  <a:gd name="f363" fmla="*/ f301 f172 1"/>
                  <a:gd name="f364" fmla="*/ f302 f171 1"/>
                  <a:gd name="f365" fmla="*/ f303 f172 1"/>
                  <a:gd name="f366" fmla="*/ f304 f171 1"/>
                  <a:gd name="f367" fmla="*/ f305 f172 1"/>
                  <a:gd name="f368" fmla="*/ f306 f171 1"/>
                  <a:gd name="f369" fmla="*/ f307 f172 1"/>
                  <a:gd name="f370" fmla="*/ f308 f171 1"/>
                  <a:gd name="f371" fmla="*/ f309 f172 1"/>
                  <a:gd name="f372" fmla="*/ f310 f171 1"/>
                  <a:gd name="f373" fmla="*/ f311 f172 1"/>
                  <a:gd name="f374" fmla="*/ f312 f171 1"/>
                  <a:gd name="f375" fmla="*/ f313 f172 1"/>
                  <a:gd name="f376" fmla="*/ f314 f171 1"/>
                  <a:gd name="f377" fmla="*/ f315 f172 1"/>
                  <a:gd name="f378" fmla="*/ f316 f171 1"/>
                  <a:gd name="f379" fmla="*/ f317 f172 1"/>
                  <a:gd name="f380" fmla="*/ f318 f171 1"/>
                  <a:gd name="f381" fmla="*/ f319 f172 1"/>
                  <a:gd name="f382" fmla="*/ f320 f171 1"/>
                  <a:gd name="f383" fmla="*/ f321 f172 1"/>
                  <a:gd name="f384" fmla="*/ f322 f171 1"/>
                  <a:gd name="f385" fmla="*/ f323 f172 1"/>
                  <a:gd name="f386" fmla="*/ f324 f171 1"/>
                  <a:gd name="f387" fmla="*/ f325 f172 1"/>
                  <a:gd name="f388" fmla="*/ f326 f171 1"/>
                  <a:gd name="f389" fmla="*/ f327 f172 1"/>
                  <a:gd name="f390" fmla="*/ f328 f171 1"/>
                  <a:gd name="f391" fmla="*/ f329 f172 1"/>
                  <a:gd name="f392" fmla="*/ f330 f171 1"/>
                  <a:gd name="f393" fmla="*/ f331 f171 1"/>
                  <a:gd name="f394" fmla="*/ f332 f172 1"/>
                  <a:gd name="f395" fmla="*/ f333 f171 1"/>
                  <a:gd name="f396" fmla="*/ f334 f172 1"/>
                  <a:gd name="f397" fmla="*/ f335 f172 1"/>
                  <a:gd name="f398" fmla="*/ f336 f171 1"/>
                  <a:gd name="f399" fmla="*/ f337 f172 1"/>
                  <a:gd name="f400" fmla="*/ f338 f171 1"/>
                  <a:gd name="f401" fmla="*/ f339 f172 1"/>
                  <a:gd name="f402" fmla="*/ f340 f171 1"/>
                  <a:gd name="f403" fmla="*/ f341 f172 1"/>
                  <a:gd name="f404" fmla="*/ f342 f171 1"/>
                  <a:gd name="f405" fmla="*/ f343 f172 1"/>
                  <a:gd name="f406" fmla="*/ f344 f171 1"/>
                  <a:gd name="f407" fmla="*/ f345 f171 1"/>
                  <a:gd name="f408" fmla="*/ f346 f172 1"/>
                  <a:gd name="f409" fmla="*/ f347 f172 1"/>
                  <a:gd name="f410" fmla="*/ f348 f171 1"/>
                  <a:gd name="f411" fmla="*/ f349 f172 1"/>
                  <a:gd name="f412" fmla="*/ f350 f171 1"/>
                  <a:gd name="f413" fmla="*/ f351 f172 1"/>
                  <a:gd name="f414" fmla="*/ f352 f171 1"/>
                  <a:gd name="f415" fmla="*/ f353 f172 1"/>
                  <a:gd name="f416" fmla="*/ f354 f171 1"/>
                  <a:gd name="f417" fmla="*/ f355 f172 1"/>
                  <a:gd name="f418" fmla="*/ f356 f171 1"/>
                  <a:gd name="f419" fmla="*/ f357 f172 1"/>
                </a:gdLst>
                <a:ahLst/>
                <a:cxnLst>
                  <a:cxn ang="3cd4">
                    <a:pos x="hc" y="t"/>
                  </a:cxn>
                  <a:cxn ang="0">
                    <a:pos x="r" y="vc"/>
                  </a:cxn>
                  <a:cxn ang="cd4">
                    <a:pos x="hc" y="b"/>
                  </a:cxn>
                  <a:cxn ang="cd2">
                    <a:pos x="l" y="vc"/>
                  </a:cxn>
                  <a:cxn ang="f299">
                    <a:pos x="f362" y="f363"/>
                  </a:cxn>
                  <a:cxn ang="f299">
                    <a:pos x="f364" y="f365"/>
                  </a:cxn>
                  <a:cxn ang="f299">
                    <a:pos x="f366" y="f367"/>
                  </a:cxn>
                  <a:cxn ang="f299">
                    <a:pos x="f368" y="f369"/>
                  </a:cxn>
                  <a:cxn ang="f299">
                    <a:pos x="f370" y="f371"/>
                  </a:cxn>
                  <a:cxn ang="f299">
                    <a:pos x="f372" y="f373"/>
                  </a:cxn>
                  <a:cxn ang="f299">
                    <a:pos x="f374" y="f375"/>
                  </a:cxn>
                  <a:cxn ang="f299">
                    <a:pos x="f376" y="f377"/>
                  </a:cxn>
                  <a:cxn ang="f299">
                    <a:pos x="f378" y="f379"/>
                  </a:cxn>
                  <a:cxn ang="f299">
                    <a:pos x="f380" y="f381"/>
                  </a:cxn>
                  <a:cxn ang="f299">
                    <a:pos x="f382" y="f383"/>
                  </a:cxn>
                  <a:cxn ang="f299">
                    <a:pos x="f384" y="f385"/>
                  </a:cxn>
                  <a:cxn ang="f299">
                    <a:pos x="f386" y="f387"/>
                  </a:cxn>
                  <a:cxn ang="f299">
                    <a:pos x="f388" y="f389"/>
                  </a:cxn>
                  <a:cxn ang="f299">
                    <a:pos x="f390" y="f391"/>
                  </a:cxn>
                  <a:cxn ang="f299">
                    <a:pos x="f392" y="f391"/>
                  </a:cxn>
                  <a:cxn ang="f299">
                    <a:pos x="f393" y="f394"/>
                  </a:cxn>
                  <a:cxn ang="f299">
                    <a:pos x="f395" y="f396"/>
                  </a:cxn>
                  <a:cxn ang="f299">
                    <a:pos x="f393" y="f397"/>
                  </a:cxn>
                  <a:cxn ang="f299">
                    <a:pos x="f398" y="f399"/>
                  </a:cxn>
                  <a:cxn ang="f299">
                    <a:pos x="f400" y="f401"/>
                  </a:cxn>
                  <a:cxn ang="f299">
                    <a:pos x="f402" y="f403"/>
                  </a:cxn>
                  <a:cxn ang="f299">
                    <a:pos x="f404" y="f405"/>
                  </a:cxn>
                  <a:cxn ang="f299">
                    <a:pos x="f406" y="f405"/>
                  </a:cxn>
                  <a:cxn ang="f299">
                    <a:pos x="f407" y="f408"/>
                  </a:cxn>
                  <a:cxn ang="f299">
                    <a:pos x="f380" y="f409"/>
                  </a:cxn>
                  <a:cxn ang="f299">
                    <a:pos x="f362" y="f363"/>
                  </a:cxn>
                  <a:cxn ang="f299">
                    <a:pos x="f410" y="f411"/>
                  </a:cxn>
                  <a:cxn ang="f299">
                    <a:pos x="f412" y="f413"/>
                  </a:cxn>
                  <a:cxn ang="f299">
                    <a:pos x="f414" y="f415"/>
                  </a:cxn>
                  <a:cxn ang="f299">
                    <a:pos x="f416" y="f417"/>
                  </a:cxn>
                  <a:cxn ang="f299">
                    <a:pos x="f418" y="f419"/>
                  </a:cxn>
                  <a:cxn ang="f299">
                    <a:pos x="f410" y="f411"/>
                  </a:cxn>
                </a:cxnLst>
                <a:rect l="f358" t="f361" r="f359" b="f360"/>
                <a:pathLst>
                  <a:path w="1411524" h="70734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7"/>
                      <a:pt x="f59" y="f60"/>
                      <a:pt x="f61" y="f62"/>
                    </a:cubicBezTo>
                    <a:cubicBezTo>
                      <a:pt x="f63" y="f64"/>
                      <a:pt x="f65" y="f66"/>
                      <a:pt x="f67" y="f68"/>
                    </a:cubicBezTo>
                    <a:cubicBezTo>
                      <a:pt x="f69" y="f70"/>
                      <a:pt x="f71" y="f72"/>
                      <a:pt x="f73" y="f74"/>
                    </a:cubicBezTo>
                    <a:cubicBezTo>
                      <a:pt x="f75" y="f76"/>
                      <a:pt x="f77" y="f78"/>
                      <a:pt x="f79" y="f78"/>
                    </a:cubicBezTo>
                    <a:cubicBezTo>
                      <a:pt x="f80" y="f78"/>
                      <a:pt x="f81" y="f78"/>
                      <a:pt x="f82" y="f83"/>
                    </a:cubicBezTo>
                    <a:cubicBezTo>
                      <a:pt x="f82" y="f84"/>
                      <a:pt x="f85" y="f86"/>
                      <a:pt x="f87" y="f88"/>
                    </a:cubicBezTo>
                    <a:cubicBezTo>
                      <a:pt x="f89" y="f90"/>
                      <a:pt x="f91" y="f92"/>
                      <a:pt x="f93" y="f88"/>
                    </a:cubicBezTo>
                    <a:cubicBezTo>
                      <a:pt x="f94" y="f86"/>
                      <a:pt x="f95" y="f96"/>
                      <a:pt x="f95" y="f97"/>
                    </a:cubicBezTo>
                    <a:cubicBezTo>
                      <a:pt x="f98" y="f99"/>
                      <a:pt x="f100" y="f101"/>
                      <a:pt x="f100" y="f102"/>
                    </a:cubicBezTo>
                    <a:cubicBezTo>
                      <a:pt x="f100" y="f103"/>
                      <a:pt x="f104" y="f105"/>
                      <a:pt x="f95" y="f106"/>
                    </a:cubicBezTo>
                    <a:cubicBezTo>
                      <a:pt x="f107" y="f108"/>
                      <a:pt x="f109" y="f110"/>
                      <a:pt x="f111" y="f112"/>
                    </a:cubicBezTo>
                    <a:cubicBezTo>
                      <a:pt x="f113" y="f114"/>
                      <a:pt x="f115" y="f116"/>
                      <a:pt x="f117" y="f116"/>
                    </a:cubicBezTo>
                    <a:cubicBezTo>
                      <a:pt x="f118" y="f116"/>
                      <a:pt x="f119" y="f116"/>
                      <a:pt x="f120" y="f121"/>
                    </a:cubicBezTo>
                    <a:cubicBezTo>
                      <a:pt x="f120" y="f122"/>
                      <a:pt x="f123" y="f124"/>
                      <a:pt x="f125" y="f124"/>
                    </a:cubicBezTo>
                    <a:cubicBezTo>
                      <a:pt x="f126" y="f127"/>
                      <a:pt x="f128" y="f127"/>
                      <a:pt x="f129" y="f124"/>
                    </a:cubicBezTo>
                    <a:cubicBezTo>
                      <a:pt x="f130" y="f124"/>
                      <a:pt x="f67" y="f131"/>
                      <a:pt x="f132" y="f133"/>
                    </a:cubicBezTo>
                    <a:cubicBezTo>
                      <a:pt x="f63" y="f134"/>
                      <a:pt x="f130" y="f135"/>
                      <a:pt x="f61" y="f136"/>
                    </a:cubicBezTo>
                    <a:cubicBezTo>
                      <a:pt x="f137" y="f138"/>
                      <a:pt x="f139" y="f140"/>
                      <a:pt x="f8" y="f9"/>
                    </a:cubicBezTo>
                    <a:close/>
                    <a:moveTo>
                      <a:pt x="f141" y="f142"/>
                    </a:move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5" y="f167"/>
                      <a:pt x="f168" y="f169"/>
                      <a:pt x="f141" y="f142"/>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sp>
        <p:nvSpPr>
          <p:cNvPr id="106" name="Text Placeholder 15"/>
          <p:cNvSpPr txBox="1"/>
          <p:nvPr/>
        </p:nvSpPr>
        <p:spPr>
          <a:xfrm>
            <a:off x="412037" y="297573"/>
            <a:ext cx="2800977" cy="563974"/>
          </a:xfrm>
          <a:prstGeom prst="rect">
            <a:avLst/>
          </a:prstGeom>
          <a:noFill/>
          <a:ln cap="flat">
            <a:noFill/>
          </a:ln>
        </p:spPr>
        <p:txBody>
          <a:bodyPr vert="horz" wrap="square" lIns="91440" tIns="45720" rIns="91440" bIns="45720" anchor="ctr" anchorCtr="0" compatLnSpc="1">
            <a:noAutofit/>
          </a:bodyPr>
          <a:lstStyle/>
          <a:p>
            <a:pPr lvl="0">
              <a:spcBef>
                <a:spcPts val="500"/>
              </a:spcBef>
              <a:defRPr sz="1800" b="0" i="0" u="none" strike="noStrike" kern="0" cap="none" spc="0" baseline="0">
                <a:solidFill>
                  <a:srgbClr val="000000"/>
                </a:solidFill>
                <a:uFillTx/>
              </a:defRPr>
            </a:pPr>
            <a:r>
              <a:rPr lang="en-US" sz="2000" b="1" dirty="0">
                <a:solidFill>
                  <a:srgbClr val="FD2906"/>
                </a:solidFill>
                <a:latin typeface="Arial"/>
                <a:ea typeface="Arial Unicode MS"/>
                <a:cs typeface="Arial" pitchFamily="34"/>
              </a:rPr>
              <a:t>Carbon footprint and life cycle analysis</a:t>
            </a:r>
            <a:endParaRPr lang="en-US" sz="2000" b="1" i="0" u="none" strike="noStrike" kern="1200" cap="none" spc="0" baseline="0" dirty="0">
              <a:solidFill>
                <a:srgbClr val="FD2906"/>
              </a:solidFill>
              <a:uFillTx/>
              <a:latin typeface="Arial"/>
              <a:ea typeface="Arial Unicode MS"/>
              <a:cs typeface="Arial" pitchFamily="34"/>
            </a:endParaRPr>
          </a:p>
        </p:txBody>
      </p:sp>
      <p:sp>
        <p:nvSpPr>
          <p:cNvPr id="107" name="TextBox 262"/>
          <p:cNvSpPr txBox="1"/>
          <p:nvPr/>
        </p:nvSpPr>
        <p:spPr>
          <a:xfrm>
            <a:off x="412037" y="954615"/>
            <a:ext cx="2604979" cy="523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400" b="1" i="0" u="none" strike="noStrike" kern="1200" cap="none" spc="0" baseline="0" dirty="0">
                <a:solidFill>
                  <a:srgbClr val="262626"/>
                </a:solidFill>
                <a:uFillTx/>
                <a:latin typeface="Arial"/>
                <a:ea typeface="Arial Unicode MS"/>
                <a:cs typeface="Arial" pitchFamily="34"/>
              </a:rPr>
              <a:t>PCF – </a:t>
            </a:r>
            <a:r>
              <a:rPr lang="hu-HU" sz="1400" b="1" i="0" u="none" strike="noStrike" kern="1200" cap="none" spc="0" baseline="0" dirty="0" err="1">
                <a:solidFill>
                  <a:srgbClr val="262626"/>
                </a:solidFill>
                <a:uFillTx/>
                <a:latin typeface="Arial"/>
                <a:ea typeface="Arial Unicode MS"/>
                <a:cs typeface="Arial" pitchFamily="34"/>
              </a:rPr>
              <a:t>Product</a:t>
            </a:r>
            <a:r>
              <a:rPr lang="hu-HU" sz="1400" b="1" i="0" u="none" strike="noStrike" kern="1200" cap="none" spc="0" baseline="0" dirty="0">
                <a:solidFill>
                  <a:srgbClr val="262626"/>
                </a:solidFill>
                <a:uFillTx/>
                <a:latin typeface="Arial"/>
                <a:ea typeface="Arial Unicode MS"/>
                <a:cs typeface="Arial" pitchFamily="34"/>
              </a:rPr>
              <a:t> </a:t>
            </a:r>
            <a:r>
              <a:rPr lang="hu-HU" sz="1400" b="1" i="0" u="none" strike="noStrike" kern="1200" cap="none" spc="0" baseline="0" dirty="0" err="1">
                <a:solidFill>
                  <a:srgbClr val="262626"/>
                </a:solidFill>
                <a:uFillTx/>
                <a:latin typeface="Arial"/>
                <a:ea typeface="Arial Unicode MS"/>
                <a:cs typeface="Arial" pitchFamily="34"/>
              </a:rPr>
              <a:t>Carbon</a:t>
            </a:r>
            <a:r>
              <a:rPr lang="hu-HU" sz="1400" b="1" i="0" u="none" strike="noStrike" kern="1200" cap="none" spc="0" baseline="0" dirty="0">
                <a:solidFill>
                  <a:srgbClr val="262626"/>
                </a:solidFill>
                <a:uFillTx/>
                <a:latin typeface="Arial"/>
                <a:ea typeface="Arial Unicode MS"/>
                <a:cs typeface="Arial" pitchFamily="34"/>
              </a:rPr>
              <a:t> </a:t>
            </a:r>
            <a:r>
              <a:rPr lang="hu-HU" sz="1400" b="1" i="0" u="none" strike="noStrike" kern="1200" cap="none" spc="0" baseline="0" dirty="0" err="1">
                <a:solidFill>
                  <a:srgbClr val="262626"/>
                </a:solidFill>
                <a:uFillTx/>
                <a:latin typeface="Arial"/>
                <a:ea typeface="Arial Unicode MS"/>
                <a:cs typeface="Arial" pitchFamily="34"/>
              </a:rPr>
              <a:t>Footprint</a:t>
            </a:r>
            <a:r>
              <a:rPr lang="hu-HU" sz="1400" b="1" i="0" u="none" strike="noStrike" kern="1200" cap="none" spc="0" baseline="0" dirty="0">
                <a:solidFill>
                  <a:srgbClr val="262626"/>
                </a:solidFill>
                <a:uFillTx/>
                <a:latin typeface="Arial"/>
                <a:ea typeface="Arial Unicode MS"/>
                <a:cs typeface="Arial" pitchFamily="34"/>
              </a:rPr>
              <a:t> </a:t>
            </a:r>
            <a:r>
              <a:rPr lang="hu-HU" sz="1400" b="1" i="0" u="none" strike="noStrike" kern="1200" cap="none" spc="0" baseline="0" dirty="0" smtClean="0">
                <a:solidFill>
                  <a:srgbClr val="262626"/>
                </a:solidFill>
                <a:uFillTx/>
                <a:latin typeface="Arial"/>
                <a:ea typeface="Arial Unicode MS"/>
                <a:cs typeface="Arial" pitchFamily="34"/>
              </a:rPr>
              <a:t> </a:t>
            </a:r>
            <a:endParaRPr lang="en-US" sz="1400" b="1" i="0" u="none" strike="noStrike" kern="1200" cap="none" spc="0" baseline="0" dirty="0">
              <a:solidFill>
                <a:srgbClr val="262626"/>
              </a:solidFill>
              <a:uFillTx/>
              <a:latin typeface="Arial"/>
              <a:ea typeface="Arial Unicode MS"/>
              <a:cs typeface="Arial" pitchFamily="34"/>
            </a:endParaRPr>
          </a:p>
        </p:txBody>
      </p:sp>
      <p:sp>
        <p:nvSpPr>
          <p:cNvPr id="108" name="TextBox 263"/>
          <p:cNvSpPr txBox="1"/>
          <p:nvPr/>
        </p:nvSpPr>
        <p:spPr>
          <a:xfrm>
            <a:off x="441371" y="2927817"/>
            <a:ext cx="2604979" cy="2031325"/>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000000"/>
                </a:solidFill>
              </a:rPr>
              <a:t>The environmental impact of the planned investment is indicated by the product carbon footprint (PCF) and the product life cycle analysis (LCA).</a:t>
            </a:r>
            <a:endParaRPr lang="hu-HU" sz="1800" b="0" i="0" u="none" strike="noStrike" kern="1200" cap="none" spc="0" baseline="0" dirty="0">
              <a:solidFill>
                <a:srgbClr val="000000"/>
              </a:solidFill>
              <a:uFillTx/>
              <a:latin typeface="Calibri"/>
            </a:endParaRPr>
          </a:p>
        </p:txBody>
      </p:sp>
      <p:sp>
        <p:nvSpPr>
          <p:cNvPr id="109" name="Szövegdoboz 110"/>
          <p:cNvSpPr txBox="1"/>
          <p:nvPr/>
        </p:nvSpPr>
        <p:spPr>
          <a:xfrm>
            <a:off x="441371" y="1896767"/>
            <a:ext cx="2499695"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400" b="1" i="0" u="none" strike="noStrike" kern="1200" cap="none" spc="0" baseline="0" dirty="0">
                <a:solidFill>
                  <a:srgbClr val="000000"/>
                </a:solidFill>
                <a:uFillTx/>
                <a:latin typeface="Arial" pitchFamily="34"/>
                <a:cs typeface="Arial" pitchFamily="34"/>
              </a:rPr>
              <a:t>LCA- Life-</a:t>
            </a:r>
            <a:r>
              <a:rPr lang="hu-HU" sz="1400" b="1" i="0" u="none" strike="noStrike" kern="1200" cap="none" spc="0" baseline="0" dirty="0" err="1">
                <a:solidFill>
                  <a:srgbClr val="000000"/>
                </a:solidFill>
                <a:uFillTx/>
                <a:latin typeface="Arial" pitchFamily="34"/>
                <a:cs typeface="Arial" pitchFamily="34"/>
              </a:rPr>
              <a:t>cycle</a:t>
            </a:r>
            <a:r>
              <a:rPr lang="hu-HU" sz="1400" b="1" i="0" u="none" strike="noStrike" kern="1200" cap="none" spc="0" baseline="0" dirty="0">
                <a:solidFill>
                  <a:srgbClr val="000000"/>
                </a:solidFill>
                <a:uFillTx/>
                <a:latin typeface="Arial" pitchFamily="34"/>
                <a:cs typeface="Arial" pitchFamily="34"/>
              </a:rPr>
              <a:t> </a:t>
            </a:r>
            <a:r>
              <a:rPr lang="hu-HU" sz="1400" b="1" i="0" u="none" strike="noStrike" kern="1200" cap="none" spc="0" baseline="0" dirty="0" err="1">
                <a:solidFill>
                  <a:srgbClr val="000000"/>
                </a:solidFill>
                <a:uFillTx/>
                <a:latin typeface="Arial" pitchFamily="34"/>
                <a:cs typeface="Arial" pitchFamily="34"/>
              </a:rPr>
              <a:t>analysis</a:t>
            </a:r>
            <a:r>
              <a:rPr lang="hu-HU" sz="1400" b="1" i="0" u="none" strike="noStrike" kern="1200" cap="none" spc="0" baseline="0" dirty="0">
                <a:solidFill>
                  <a:srgbClr val="000000"/>
                </a:solidFill>
                <a:uFillTx/>
                <a:latin typeface="Arial" pitchFamily="34"/>
                <a:cs typeface="Arial" pitchFamily="34"/>
              </a:rPr>
              <a:t> </a:t>
            </a:r>
          </a:p>
        </p:txBody>
      </p:sp>
      <p:sp>
        <p:nvSpPr>
          <p:cNvPr id="110" name="Szövegdoboz 111"/>
          <p:cNvSpPr txBox="1"/>
          <p:nvPr/>
        </p:nvSpPr>
        <p:spPr>
          <a:xfrm>
            <a:off x="4699951" y="831015"/>
            <a:ext cx="4988573" cy="369331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000000"/>
                </a:solidFill>
              </a:rPr>
              <a:t>There are websites and applications on the web, that allow you to measure your "carbon footprint</a:t>
            </a:r>
            <a:r>
              <a:rPr lang="en-US" dirty="0" smtClean="0">
                <a:solidFill>
                  <a:srgbClr val="000000"/>
                </a:solidFill>
              </a:rPr>
              <a:t>":</a:t>
            </a:r>
            <a:endParaRPr lang="hu-HU" dirty="0" smtClean="0">
              <a:solidFill>
                <a:srgbClr val="000000"/>
              </a:solidFill>
            </a:endParaRPr>
          </a:p>
          <a:p>
            <a:pPr lvl="0">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hlinkClick r:id="rId2"/>
            </a:endParaRPr>
          </a:p>
          <a:p>
            <a:pPr lvl="0">
              <a:defRPr sz="1800" b="0" i="0" u="none" strike="noStrike" kern="0" cap="none" spc="0" baseline="0">
                <a:solidFill>
                  <a:srgbClr val="000000"/>
                </a:solidFill>
                <a:uFillTx/>
              </a:defRPr>
            </a:pPr>
            <a:r>
              <a:rPr lang="hu-HU" sz="1800" b="0" i="0" u="none" strike="noStrike" kern="1200" cap="none" spc="0" baseline="0" dirty="0" smtClean="0">
                <a:solidFill>
                  <a:srgbClr val="000000"/>
                </a:solidFill>
                <a:uFillTx/>
                <a:latin typeface="Calibri"/>
                <a:hlinkClick r:id="rId2"/>
              </a:rPr>
              <a:t>https</a:t>
            </a:r>
            <a:r>
              <a:rPr lang="hu-HU" sz="1800" b="0" i="0" u="none" strike="noStrike" kern="1200" cap="none" spc="0" baseline="0" dirty="0">
                <a:solidFill>
                  <a:srgbClr val="000000"/>
                </a:solidFill>
                <a:uFillTx/>
                <a:latin typeface="Calibri"/>
                <a:hlinkClick r:id="rId2"/>
              </a:rPr>
              <a:t>://www.carbonfootprint.com/calculator.aspx</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a:solidFill>
                  <a:srgbClr val="000000"/>
                </a:solidFill>
                <a:uFillTx/>
                <a:latin typeface="Calibri"/>
                <a:hlinkClick r:id="rId2"/>
              </a:rPr>
              <a:t>https://www3.epa.gov/carbon-footprint-calculator/</a:t>
            </a: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a:solidFill>
                  <a:srgbClr val="000000"/>
                </a:solidFill>
                <a:uFillTx/>
                <a:latin typeface="Calibri"/>
                <a:hlinkClick r:id="rId3"/>
              </a:rPr>
              <a:t>https://www.nature.org/en-us/get-involved/how-to-help/carbon-footprint-calculator/</a:t>
            </a: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Freeform: Shape 260"/>
          <p:cNvSpPr/>
          <p:nvPr/>
        </p:nvSpPr>
        <p:spPr>
          <a:xfrm rot="2560349" flipV="1">
            <a:off x="2184133" y="3692146"/>
            <a:ext cx="8580583" cy="6692319"/>
          </a:xfrm>
          <a:custGeom>
            <a:avLst/>
            <a:gdLst>
              <a:gd name="f0" fmla="val 10800000"/>
              <a:gd name="f1" fmla="val 5400000"/>
              <a:gd name="f2" fmla="val 180"/>
              <a:gd name="f3" fmla="val w"/>
              <a:gd name="f4" fmla="val h"/>
              <a:gd name="f5" fmla="val 0"/>
              <a:gd name="f6" fmla="val 8580583"/>
              <a:gd name="f7" fmla="val 6692321"/>
              <a:gd name="f8" fmla="val 6195865"/>
              <a:gd name="f9" fmla="val 63291"/>
              <a:gd name="f10" fmla="val 2261734"/>
              <a:gd name="f11" fmla="val 94229"/>
              <a:gd name="f12" fmla="val 908954"/>
              <a:gd name="f13" fmla="val 3872685"/>
              <a:gd name="f14" fmla="val 1208001"/>
              <a:gd name="f15" fmla="val 4145562"/>
              <a:gd name="f16" fmla="val 1612434"/>
              <a:gd name="f17" fmla="val 4376518"/>
              <a:gd name="f18" fmla="val 2336711"/>
              <a:gd name="f19" fmla="val 4648122"/>
              <a:gd name="f20" fmla="val 2677725"/>
              <a:gd name="f21" fmla="val 4802031"/>
              <a:gd name="f22" fmla="val 3045899"/>
              <a:gd name="f23" fmla="val 4901619"/>
              <a:gd name="f24" fmla="val 3423127"/>
              <a:gd name="f25" fmla="val 5064582"/>
              <a:gd name="f26" fmla="val 7665803"/>
              <a:gd name="f27" fmla="val 406437"/>
              <a:gd name="f28" fmla="val 394494"/>
              <a:gd name="f29" fmla="val 28707"/>
              <a:gd name="f30" fmla="val 347430"/>
              <a:gd name="f31" fmla="val 132778"/>
              <a:gd name="f32" fmla="val 251334"/>
              <a:gd name="f33" fmla="val 297706"/>
              <a:gd name="f34" fmla="val 220614"/>
              <a:gd name="f35" fmla="val 381491"/>
              <a:gd name="f36" fmla="+- 0 0 13346"/>
              <a:gd name="f37" fmla="val 1113452"/>
              <a:gd name="f38" fmla="+- 0 0 47080"/>
              <a:gd name="f39" fmla="val 1880242"/>
              <a:gd name="f40" fmla="val 53262"/>
              <a:gd name="f41" fmla="val 2385914"/>
              <a:gd name="f42" fmla="val 164922"/>
              <a:gd name="f43" fmla="val 3004567"/>
              <a:gd name="f44" fmla="val 424506"/>
              <a:gd name="f45" fmla="val 3295896"/>
              <a:gd name="f46" fmla="val 599540"/>
              <a:gd name="f47" fmla="val 3543357"/>
              <a:gd name="f48" fmla="val 664423"/>
              <a:gd name="f49" fmla="val 3613521"/>
              <a:gd name="f50" fmla="val 809271"/>
              <a:gd name="f51" fmla="val 3781725"/>
              <a:gd name="f52" fmla="+- 0 0 -90"/>
              <a:gd name="f53" fmla="*/ f3 1 8580583"/>
              <a:gd name="f54" fmla="*/ f4 1 6692321"/>
              <a:gd name="f55" fmla="+- f7 0 f5"/>
              <a:gd name="f56" fmla="+- f6 0 f5"/>
              <a:gd name="f57" fmla="*/ f52 f0 1"/>
              <a:gd name="f58" fmla="*/ f56 1 8580583"/>
              <a:gd name="f59" fmla="*/ f55 1 6692321"/>
              <a:gd name="f60" fmla="*/ 63291 f55 1"/>
              <a:gd name="f61" fmla="*/ 2261734 f55 1"/>
              <a:gd name="f62" fmla="*/ 94229 f55 1"/>
              <a:gd name="f63" fmla="*/ 4648122 f55 1"/>
              <a:gd name="f64" fmla="*/ 5064582 f55 1"/>
              <a:gd name="f65" fmla="*/ 6692321 f55 1"/>
              <a:gd name="f66" fmla="*/ 0 f55 1"/>
              <a:gd name="f67" fmla="*/ 28707 f55 1"/>
              <a:gd name="f68" fmla="*/ 381491 f55 1"/>
              <a:gd name="f69" fmla="*/ 6195865 f56 1"/>
              <a:gd name="f70" fmla="*/ 8580583 f56 1"/>
              <a:gd name="f71" fmla="*/ 2336711 f56 1"/>
              <a:gd name="f72" fmla="*/ 3423127 f56 1"/>
              <a:gd name="f73" fmla="*/ 7665803 f56 1"/>
              <a:gd name="f74" fmla="*/ 406437 f56 1"/>
              <a:gd name="f75" fmla="*/ 394494 f56 1"/>
              <a:gd name="f76" fmla="*/ 220614 f56 1"/>
              <a:gd name="f77" fmla="*/ 53262 f56 1"/>
              <a:gd name="f78" fmla="*/ 2385914 f55 1"/>
              <a:gd name="f79" fmla="*/ 599540 f56 1"/>
              <a:gd name="f80" fmla="*/ 3543357 f55 1"/>
              <a:gd name="f81" fmla="*/ 908954 f56 1"/>
              <a:gd name="f82" fmla="*/ 3872685 f55 1"/>
              <a:gd name="f83" fmla="*/ f57 1 f2"/>
              <a:gd name="f84" fmla="*/ f60 1 6692321"/>
              <a:gd name="f85" fmla="*/ f61 1 6692321"/>
              <a:gd name="f86" fmla="*/ f62 1 6692321"/>
              <a:gd name="f87" fmla="*/ f63 1 6692321"/>
              <a:gd name="f88" fmla="*/ f64 1 6692321"/>
              <a:gd name="f89" fmla="*/ f65 1 6692321"/>
              <a:gd name="f90" fmla="*/ f66 1 6692321"/>
              <a:gd name="f91" fmla="*/ f67 1 6692321"/>
              <a:gd name="f92" fmla="*/ f68 1 6692321"/>
              <a:gd name="f93" fmla="*/ f69 1 8580583"/>
              <a:gd name="f94" fmla="*/ f70 1 8580583"/>
              <a:gd name="f95" fmla="*/ f71 1 8580583"/>
              <a:gd name="f96" fmla="*/ f72 1 8580583"/>
              <a:gd name="f97" fmla="*/ f73 1 8580583"/>
              <a:gd name="f98" fmla="*/ f74 1 8580583"/>
              <a:gd name="f99" fmla="*/ f75 1 8580583"/>
              <a:gd name="f100" fmla="*/ f76 1 8580583"/>
              <a:gd name="f101" fmla="*/ f77 1 8580583"/>
              <a:gd name="f102" fmla="*/ f78 1 6692321"/>
              <a:gd name="f103" fmla="*/ f79 1 8580583"/>
              <a:gd name="f104" fmla="*/ f80 1 6692321"/>
              <a:gd name="f105" fmla="*/ f81 1 8580583"/>
              <a:gd name="f106" fmla="*/ f82 1 6692321"/>
              <a:gd name="f107" fmla="*/ f5 1 f58"/>
              <a:gd name="f108" fmla="*/ f6 1 f58"/>
              <a:gd name="f109" fmla="*/ f5 1 f59"/>
              <a:gd name="f110" fmla="*/ f7 1 f59"/>
              <a:gd name="f111" fmla="+- f83 0 f1"/>
              <a:gd name="f112" fmla="*/ f93 1 f58"/>
              <a:gd name="f113" fmla="*/ f84 1 f59"/>
              <a:gd name="f114" fmla="*/ f94 1 f58"/>
              <a:gd name="f115" fmla="*/ f85 1 f59"/>
              <a:gd name="f116" fmla="*/ f86 1 f59"/>
              <a:gd name="f117" fmla="*/ f105 1 f58"/>
              <a:gd name="f118" fmla="*/ f106 1 f59"/>
              <a:gd name="f119" fmla="*/ f95 1 f58"/>
              <a:gd name="f120" fmla="*/ f87 1 f59"/>
              <a:gd name="f121" fmla="*/ f96 1 f58"/>
              <a:gd name="f122" fmla="*/ f88 1 f59"/>
              <a:gd name="f123" fmla="*/ f97 1 f58"/>
              <a:gd name="f124" fmla="*/ f89 1 f59"/>
              <a:gd name="f125" fmla="*/ f98 1 f58"/>
              <a:gd name="f126" fmla="*/ f90 1 f59"/>
              <a:gd name="f127" fmla="*/ f99 1 f58"/>
              <a:gd name="f128" fmla="*/ f91 1 f59"/>
              <a:gd name="f129" fmla="*/ f100 1 f58"/>
              <a:gd name="f130" fmla="*/ f92 1 f59"/>
              <a:gd name="f131" fmla="*/ f101 1 f58"/>
              <a:gd name="f132" fmla="*/ f102 1 f59"/>
              <a:gd name="f133" fmla="*/ f103 1 f58"/>
              <a:gd name="f134" fmla="*/ f104 1 f59"/>
              <a:gd name="f135" fmla="*/ f107 f53 1"/>
              <a:gd name="f136" fmla="*/ f108 f53 1"/>
              <a:gd name="f137" fmla="*/ f110 f54 1"/>
              <a:gd name="f138" fmla="*/ f109 f54 1"/>
              <a:gd name="f139" fmla="*/ f112 f53 1"/>
              <a:gd name="f140" fmla="*/ f113 f54 1"/>
              <a:gd name="f141" fmla="*/ f114 f53 1"/>
              <a:gd name="f142" fmla="*/ f115 f54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4 1"/>
            </a:gdLst>
            <a:ahLst/>
            <a:cxnLst>
              <a:cxn ang="3cd4">
                <a:pos x="hc" y="t"/>
              </a:cxn>
              <a:cxn ang="0">
                <a:pos x="r" y="vc"/>
              </a:cxn>
              <a:cxn ang="cd4">
                <a:pos x="hc" y="b"/>
              </a:cxn>
              <a:cxn ang="cd2">
                <a:pos x="l" y="vc"/>
              </a:cxn>
              <a:cxn ang="f111">
                <a:pos x="f139" y="f140"/>
              </a:cxn>
              <a:cxn ang="f111">
                <a:pos x="f141" y="f142"/>
              </a:cxn>
              <a:cxn ang="f111">
                <a:pos x="f141" y="f143"/>
              </a:cxn>
              <a:cxn ang="f111">
                <a:pos x="f139" y="f140"/>
              </a:cxn>
              <a:cxn ang="f111">
                <a:pos x="f144" y="f145"/>
              </a:cxn>
              <a:cxn ang="f111">
                <a:pos x="f146" y="f147"/>
              </a:cxn>
              <a:cxn ang="f111">
                <a:pos x="f148" y="f149"/>
              </a:cxn>
              <a:cxn ang="f111">
                <a:pos x="f150" y="f151"/>
              </a:cxn>
              <a:cxn ang="f111">
                <a:pos x="f152" y="f153"/>
              </a:cxn>
              <a:cxn ang="f111">
                <a:pos x="f154" y="f155"/>
              </a:cxn>
              <a:cxn ang="f111">
                <a:pos x="f156" y="f157"/>
              </a:cxn>
              <a:cxn ang="f111">
                <a:pos x="f158" y="f159"/>
              </a:cxn>
              <a:cxn ang="f111">
                <a:pos x="f160" y="f161"/>
              </a:cxn>
              <a:cxn ang="f111">
                <a:pos x="f144" y="f145"/>
              </a:cxn>
            </a:cxnLst>
            <a:rect l="f135" t="f138" r="f136" b="f137"/>
            <a:pathLst>
              <a:path w="8580583" h="6692321">
                <a:moveTo>
                  <a:pt x="f8" y="f9"/>
                </a:moveTo>
                <a:lnTo>
                  <a:pt x="f6" y="f10"/>
                </a:lnTo>
                <a:lnTo>
                  <a:pt x="f6" y="f11"/>
                </a:lnTo>
                <a:lnTo>
                  <a:pt x="f8" y="f9"/>
                </a:lnTo>
                <a:close/>
                <a:moveTo>
                  <a:pt x="f12" y="f13"/>
                </a:moveTo>
                <a:cubicBezTo>
                  <a:pt x="f14" y="f15"/>
                  <a:pt x="f16" y="f17"/>
                  <a:pt x="f18" y="f19"/>
                </a:cubicBezTo>
                <a:cubicBezTo>
                  <a:pt x="f20" y="f21"/>
                  <a:pt x="f22" y="f23"/>
                  <a:pt x="f24" y="f25"/>
                </a:cubicBezTo>
                <a:lnTo>
                  <a:pt x="f26" y="f7"/>
                </a:lnTo>
                <a:lnTo>
                  <a:pt x="f27" y="f5"/>
                </a:lnTo>
                <a:lnTo>
                  <a:pt x="f28" y="f29"/>
                </a:lnTo>
                <a:cubicBezTo>
                  <a:pt x="f30" y="f31"/>
                  <a:pt x="f32" y="f33"/>
                  <a:pt x="f34" y="f35"/>
                </a:cubicBezTo>
                <a:cubicBezTo>
                  <a:pt x="f36" y="f37"/>
                  <a:pt x="f38" y="f39"/>
                  <a:pt x="f40" y="f41"/>
                </a:cubicBezTo>
                <a:cubicBezTo>
                  <a:pt x="f42" y="f43"/>
                  <a:pt x="f44" y="f45"/>
                  <a:pt x="f46" y="f47"/>
                </a:cubicBezTo>
                <a:cubicBezTo>
                  <a:pt x="f48" y="f49"/>
                  <a:pt x="f50" y="f51"/>
                  <a:pt x="f12" y="f13"/>
                </a:cubicBezTo>
                <a:close/>
              </a:path>
            </a:pathLst>
          </a:cu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grpSp>
        <p:nvGrpSpPr>
          <p:cNvPr id="3" name="Group 152"/>
          <p:cNvGrpSpPr/>
          <p:nvPr/>
        </p:nvGrpSpPr>
        <p:grpSpPr>
          <a:xfrm>
            <a:off x="1126934" y="-103812"/>
            <a:ext cx="10893657" cy="7166052"/>
            <a:chOff x="1126934" y="-103812"/>
            <a:chExt cx="10893657" cy="7166052"/>
          </a:xfrm>
        </p:grpSpPr>
        <p:grpSp>
          <p:nvGrpSpPr>
            <p:cNvPr id="4" name="Group 153"/>
            <p:cNvGrpSpPr/>
            <p:nvPr/>
          </p:nvGrpSpPr>
          <p:grpSpPr>
            <a:xfrm>
              <a:off x="1126934" y="4102380"/>
              <a:ext cx="3326917" cy="2777976"/>
              <a:chOff x="1126934" y="4102380"/>
              <a:chExt cx="3326917" cy="2777976"/>
            </a:xfrm>
          </p:grpSpPr>
          <p:sp>
            <p:nvSpPr>
              <p:cNvPr id="5" name="Freeform: Shape 236"/>
              <p:cNvSpPr/>
              <p:nvPr/>
            </p:nvSpPr>
            <p:spPr>
              <a:xfrm rot="12101075">
                <a:off x="4269115" y="4102380"/>
                <a:ext cx="184736" cy="340257"/>
              </a:xfrm>
              <a:custGeom>
                <a:avLst/>
                <a:gdLst>
                  <a:gd name="f0" fmla="val 10800000"/>
                  <a:gd name="f1" fmla="val 5400000"/>
                  <a:gd name="f2" fmla="val 180"/>
                  <a:gd name="f3" fmla="val w"/>
                  <a:gd name="f4" fmla="val h"/>
                  <a:gd name="f5" fmla="val 0"/>
                  <a:gd name="f6" fmla="val 178130"/>
                  <a:gd name="f7" fmla="val 328098"/>
                  <a:gd name="f8" fmla="val 149727"/>
                  <a:gd name="f9" fmla="val 226834"/>
                  <a:gd name="f10" fmla="val 129101"/>
                  <a:gd name="f11" fmla="val 221487"/>
                  <a:gd name="f12" fmla="val 118024"/>
                  <a:gd name="f13" fmla="val 209646"/>
                  <a:gd name="f14" fmla="val 115351"/>
                  <a:gd name="f15" fmla="val 189021"/>
                  <a:gd name="f16" fmla="val 112677"/>
                  <a:gd name="f17" fmla="val 168395"/>
                  <a:gd name="f18" fmla="val 121080"/>
                  <a:gd name="f19" fmla="val 154645"/>
                  <a:gd name="f20" fmla="val 138650"/>
                  <a:gd name="f21" fmla="val 143186"/>
                  <a:gd name="f22" fmla="val 156602"/>
                  <a:gd name="f23" fmla="val 131728"/>
                  <a:gd name="f24" fmla="val 153928"/>
                  <a:gd name="f25" fmla="val 114922"/>
                  <a:gd name="f26" fmla="val 133684"/>
                  <a:gd name="f27" fmla="val 93532"/>
                  <a:gd name="f28" fmla="val 129483"/>
                  <a:gd name="f29" fmla="val 79782"/>
                  <a:gd name="f30" fmla="val 118788"/>
                  <a:gd name="f31" fmla="val 67941"/>
                  <a:gd name="f32" fmla="val 120316"/>
                  <a:gd name="f33" fmla="val 52663"/>
                  <a:gd name="f34" fmla="val 117642"/>
                  <a:gd name="f35" fmla="val 48461"/>
                  <a:gd name="f36" fmla="val 114205"/>
                  <a:gd name="f37" fmla="val 44260"/>
                  <a:gd name="f38" fmla="val 112295"/>
                  <a:gd name="f39" fmla="val 39676"/>
                  <a:gd name="f40" fmla="val 93579"/>
                  <a:gd name="f41" fmla="+- 0 0 6540"/>
                  <a:gd name="f42" fmla="val 48509"/>
                  <a:gd name="f43" fmla="val 10266"/>
                  <a:gd name="f44" fmla="val 32084"/>
                  <a:gd name="f45" fmla="val 16377"/>
                  <a:gd name="f46" fmla="val 16424"/>
                  <a:gd name="f47" fmla="val 22870"/>
                  <a:gd name="f48" fmla="val 29364"/>
                  <a:gd name="f49" fmla="val 44689"/>
                  <a:gd name="f50" fmla="val 115303"/>
                  <a:gd name="f51" fmla="val 70280"/>
                  <a:gd name="f52" fmla="val 206591"/>
                  <a:gd name="f53" fmla="val 78683"/>
                  <a:gd name="f54" fmla="val 302843"/>
                  <a:gd name="f55" fmla="val 79447"/>
                  <a:gd name="f56" fmla="val 310482"/>
                  <a:gd name="f57" fmla="val 81738"/>
                  <a:gd name="f58" fmla="val 318122"/>
                  <a:gd name="f59" fmla="val 83648"/>
                  <a:gd name="f60" fmla="val 325761"/>
                  <a:gd name="f61" fmla="val 119934"/>
                  <a:gd name="f62" fmla="val 337601"/>
                  <a:gd name="f63" fmla="val 175699"/>
                  <a:gd name="f64" fmla="val 302461"/>
                  <a:gd name="f65" fmla="val 177991"/>
                  <a:gd name="f66" fmla="val 265412"/>
                  <a:gd name="f67" fmla="val 179519"/>
                  <a:gd name="f68" fmla="val 245168"/>
                  <a:gd name="f69" fmla="val 168442"/>
                  <a:gd name="f70" fmla="val 231800"/>
                  <a:gd name="f71" fmla="+- 0 0 -90"/>
                  <a:gd name="f72" fmla="*/ f3 1 178130"/>
                  <a:gd name="f73" fmla="*/ f4 1 328098"/>
                  <a:gd name="f74" fmla="+- f7 0 f5"/>
                  <a:gd name="f75" fmla="+- f6 0 f5"/>
                  <a:gd name="f76" fmla="*/ f71 f0 1"/>
                  <a:gd name="f77" fmla="*/ f75 1 178130"/>
                  <a:gd name="f78" fmla="*/ f74 1 328098"/>
                  <a:gd name="f79" fmla="*/ 149727 f75 1"/>
                  <a:gd name="f80" fmla="*/ 226834 f74 1"/>
                  <a:gd name="f81" fmla="*/ 115351 f75 1"/>
                  <a:gd name="f82" fmla="*/ 189021 f74 1"/>
                  <a:gd name="f83" fmla="*/ 138650 f75 1"/>
                  <a:gd name="f84" fmla="*/ 143186 f74 1"/>
                  <a:gd name="f85" fmla="*/ 133684 f75 1"/>
                  <a:gd name="f86" fmla="*/ 93532 f74 1"/>
                  <a:gd name="f87" fmla="*/ 120316 f75 1"/>
                  <a:gd name="f88" fmla="*/ 52663 f74 1"/>
                  <a:gd name="f89" fmla="*/ 112295 f75 1"/>
                  <a:gd name="f90" fmla="*/ 39676 f74 1"/>
                  <a:gd name="f91" fmla="*/ 48509 f75 1"/>
                  <a:gd name="f92" fmla="*/ 10266 f74 1"/>
                  <a:gd name="f93" fmla="*/ 0 f75 1"/>
                  <a:gd name="f94" fmla="*/ 29364 f74 1"/>
                  <a:gd name="f95" fmla="*/ 78683 f75 1"/>
                  <a:gd name="f96" fmla="*/ 302843 f74 1"/>
                  <a:gd name="f97" fmla="*/ 83648 f75 1"/>
                  <a:gd name="f98" fmla="*/ 325761 f74 1"/>
                  <a:gd name="f99" fmla="*/ 177991 f75 1"/>
                  <a:gd name="f100" fmla="*/ 265412 f74 1"/>
                  <a:gd name="f101" fmla="*/ f76 1 f2"/>
                  <a:gd name="f102" fmla="*/ f79 1 178130"/>
                  <a:gd name="f103" fmla="*/ f80 1 328098"/>
                  <a:gd name="f104" fmla="*/ f81 1 178130"/>
                  <a:gd name="f105" fmla="*/ f82 1 328098"/>
                  <a:gd name="f106" fmla="*/ f83 1 178130"/>
                  <a:gd name="f107" fmla="*/ f84 1 328098"/>
                  <a:gd name="f108" fmla="*/ f85 1 178130"/>
                  <a:gd name="f109" fmla="*/ f86 1 328098"/>
                  <a:gd name="f110" fmla="*/ f87 1 178130"/>
                  <a:gd name="f111" fmla="*/ f88 1 328098"/>
                  <a:gd name="f112" fmla="*/ f89 1 178130"/>
                  <a:gd name="f113" fmla="*/ f90 1 328098"/>
                  <a:gd name="f114" fmla="*/ f91 1 178130"/>
                  <a:gd name="f115" fmla="*/ f92 1 328098"/>
                  <a:gd name="f116" fmla="*/ f93 1 178130"/>
                  <a:gd name="f117" fmla="*/ f94 1 328098"/>
                  <a:gd name="f118" fmla="*/ f95 1 178130"/>
                  <a:gd name="f119" fmla="*/ f96 1 328098"/>
                  <a:gd name="f120" fmla="*/ f97 1 178130"/>
                  <a:gd name="f121" fmla="*/ f98 1 328098"/>
                  <a:gd name="f122" fmla="*/ f99 1 178130"/>
                  <a:gd name="f123" fmla="*/ f100 1 328098"/>
                  <a:gd name="f124" fmla="*/ f5 1 f77"/>
                  <a:gd name="f125" fmla="*/ f6 1 f77"/>
                  <a:gd name="f126" fmla="*/ f5 1 f78"/>
                  <a:gd name="f127" fmla="*/ f7 1 f78"/>
                  <a:gd name="f128" fmla="+- f101 0 f1"/>
                  <a:gd name="f129" fmla="*/ f102 1 f77"/>
                  <a:gd name="f130" fmla="*/ f103 1 f78"/>
                  <a:gd name="f131" fmla="*/ f104 1 f77"/>
                  <a:gd name="f132" fmla="*/ f105 1 f78"/>
                  <a:gd name="f133" fmla="*/ f106 1 f77"/>
                  <a:gd name="f134" fmla="*/ f107 1 f78"/>
                  <a:gd name="f135" fmla="*/ f108 1 f77"/>
                  <a:gd name="f136" fmla="*/ f109 1 f78"/>
                  <a:gd name="f137" fmla="*/ f110 1 f77"/>
                  <a:gd name="f138" fmla="*/ f111 1 f78"/>
                  <a:gd name="f139" fmla="*/ f112 1 f77"/>
                  <a:gd name="f140" fmla="*/ f113 1 f78"/>
                  <a:gd name="f141" fmla="*/ f114 1 f77"/>
                  <a:gd name="f142" fmla="*/ f115 1 f78"/>
                  <a:gd name="f143" fmla="*/ f116 1 f77"/>
                  <a:gd name="f144" fmla="*/ f117 1 f78"/>
                  <a:gd name="f145" fmla="*/ f118 1 f77"/>
                  <a:gd name="f146" fmla="*/ f119 1 f78"/>
                  <a:gd name="f147" fmla="*/ f120 1 f77"/>
                  <a:gd name="f148" fmla="*/ f121 1 f78"/>
                  <a:gd name="f149" fmla="*/ f122 1 f77"/>
                  <a:gd name="f150" fmla="*/ f123 1 f78"/>
                  <a:gd name="f151" fmla="*/ f124 f72 1"/>
                  <a:gd name="f152" fmla="*/ f125 f72 1"/>
                  <a:gd name="f153" fmla="*/ f127 f73 1"/>
                  <a:gd name="f154" fmla="*/ f126 f73 1"/>
                  <a:gd name="f155" fmla="*/ f129 f72 1"/>
                  <a:gd name="f156" fmla="*/ f130 f73 1"/>
                  <a:gd name="f157" fmla="*/ f131 f72 1"/>
                  <a:gd name="f158" fmla="*/ f132 f73 1"/>
                  <a:gd name="f159" fmla="*/ f133 f72 1"/>
                  <a:gd name="f160" fmla="*/ f134 f73 1"/>
                  <a:gd name="f161" fmla="*/ f135 f72 1"/>
                  <a:gd name="f162" fmla="*/ f136 f73 1"/>
                  <a:gd name="f163" fmla="*/ f137 f72 1"/>
                  <a:gd name="f164" fmla="*/ f138 f73 1"/>
                  <a:gd name="f165" fmla="*/ f139 f72 1"/>
                  <a:gd name="f166" fmla="*/ f140 f73 1"/>
                  <a:gd name="f167" fmla="*/ f141 f72 1"/>
                  <a:gd name="f168" fmla="*/ f142 f73 1"/>
                  <a:gd name="f169" fmla="*/ f143 f72 1"/>
                  <a:gd name="f170" fmla="*/ f144 f73 1"/>
                  <a:gd name="f171" fmla="*/ f145 f72 1"/>
                  <a:gd name="f172" fmla="*/ f146 f73 1"/>
                  <a:gd name="f173" fmla="*/ f147 f72 1"/>
                  <a:gd name="f174" fmla="*/ f148 f73 1"/>
                  <a:gd name="f175" fmla="*/ f149 f72 1"/>
                  <a:gd name="f176" fmla="*/ f150 f73 1"/>
                </a:gdLst>
                <a:ahLst/>
                <a:cxnLst>
                  <a:cxn ang="3cd4">
                    <a:pos x="hc" y="t"/>
                  </a:cxn>
                  <a:cxn ang="0">
                    <a:pos x="r" y="vc"/>
                  </a:cxn>
                  <a:cxn ang="cd4">
                    <a:pos x="hc" y="b"/>
                  </a:cxn>
                  <a:cxn ang="cd2">
                    <a:pos x="l" y="vc"/>
                  </a:cxn>
                  <a:cxn ang="f128">
                    <a:pos x="f155" y="f156"/>
                  </a:cxn>
                  <a:cxn ang="f128">
                    <a:pos x="f157" y="f158"/>
                  </a:cxn>
                  <a:cxn ang="f128">
                    <a:pos x="f159" y="f160"/>
                  </a:cxn>
                  <a:cxn ang="f128">
                    <a:pos x="f161" y="f162"/>
                  </a:cxn>
                  <a:cxn ang="f128">
                    <a:pos x="f163" y="f164"/>
                  </a:cxn>
                  <a:cxn ang="f128">
                    <a:pos x="f165" y="f166"/>
                  </a:cxn>
                  <a:cxn ang="f128">
                    <a:pos x="f167" y="f168"/>
                  </a:cxn>
                  <a:cxn ang="f128">
                    <a:pos x="f169" y="f170"/>
                  </a:cxn>
                  <a:cxn ang="f128">
                    <a:pos x="f171" y="f172"/>
                  </a:cxn>
                  <a:cxn ang="f128">
                    <a:pos x="f173" y="f174"/>
                  </a:cxn>
                  <a:cxn ang="f128">
                    <a:pos x="f175" y="f176"/>
                  </a:cxn>
                  <a:cxn ang="f128">
                    <a:pos x="f155" y="f156"/>
                  </a:cxn>
                </a:cxnLst>
                <a:rect l="f151" t="f154" r="f152" b="f153"/>
                <a:pathLst>
                  <a:path w="178130" h="32809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5" y="f48"/>
                    </a:cubicBezTo>
                    <a:cubicBezTo>
                      <a:pt x="f49" y="f50"/>
                      <a:pt x="f51" y="f52"/>
                      <a:pt x="f53" y="f54"/>
                    </a:cubicBezTo>
                    <a:cubicBezTo>
                      <a:pt x="f55" y="f56"/>
                      <a:pt x="f57" y="f58"/>
                      <a:pt x="f59" y="f60"/>
                    </a:cubicBezTo>
                    <a:cubicBezTo>
                      <a:pt x="f61" y="f62"/>
                      <a:pt x="f63" y="f64"/>
                      <a:pt x="f65" y="f66"/>
                    </a:cubicBezTo>
                    <a:cubicBezTo>
                      <a:pt x="f67" y="f68"/>
                      <a:pt x="f69" y="f7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237"/>
              <p:cNvSpPr/>
              <p:nvPr/>
            </p:nvSpPr>
            <p:spPr>
              <a:xfrm rot="12101075">
                <a:off x="2840283" y="4467236"/>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238"/>
              <p:cNvSpPr/>
              <p:nvPr/>
            </p:nvSpPr>
            <p:spPr>
              <a:xfrm rot="12101075">
                <a:off x="2245595" y="4908480"/>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 name="Freeform: Shape 239"/>
              <p:cNvSpPr/>
              <p:nvPr/>
            </p:nvSpPr>
            <p:spPr>
              <a:xfrm rot="12101075">
                <a:off x="3070711" y="4361870"/>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 name="Freeform: Shape 240"/>
              <p:cNvSpPr/>
              <p:nvPr/>
            </p:nvSpPr>
            <p:spPr>
              <a:xfrm rot="12101075">
                <a:off x="2629001" y="460107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 name="Freeform: Shape 241"/>
              <p:cNvSpPr/>
              <p:nvPr/>
            </p:nvSpPr>
            <p:spPr>
              <a:xfrm rot="12101075">
                <a:off x="4025526" y="4130161"/>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1" name="Freeform: Shape 242"/>
              <p:cNvSpPr/>
              <p:nvPr/>
            </p:nvSpPr>
            <p:spPr>
              <a:xfrm rot="12101075">
                <a:off x="3297181" y="4273089"/>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2" name="Freeform: Shape 243"/>
              <p:cNvSpPr/>
              <p:nvPr/>
            </p:nvSpPr>
            <p:spPr>
              <a:xfrm rot="12101075">
                <a:off x="2432369" y="4746759"/>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3" name="Freeform: Shape 244"/>
              <p:cNvSpPr/>
              <p:nvPr/>
            </p:nvSpPr>
            <p:spPr>
              <a:xfrm rot="12101075">
                <a:off x="3771875" y="4158853"/>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4" name="Freeform: Shape 245"/>
              <p:cNvSpPr/>
              <p:nvPr/>
            </p:nvSpPr>
            <p:spPr>
              <a:xfrm rot="12101075">
                <a:off x="2074317" y="5090611"/>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5" name="Freeform: Shape 246"/>
              <p:cNvSpPr/>
              <p:nvPr/>
            </p:nvSpPr>
            <p:spPr>
              <a:xfrm rot="12101075">
                <a:off x="3525032" y="4205854"/>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6" name="Freeform: Shape 247"/>
              <p:cNvSpPr/>
              <p:nvPr/>
            </p:nvSpPr>
            <p:spPr>
              <a:xfrm rot="11231256">
                <a:off x="1627130" y="5627802"/>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7" name="Freeform: Shape 248"/>
              <p:cNvSpPr/>
              <p:nvPr/>
            </p:nvSpPr>
            <p:spPr>
              <a:xfrm rot="11231256">
                <a:off x="1925141" y="523544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8" name="Freeform: Shape 249"/>
              <p:cNvSpPr/>
              <p:nvPr/>
            </p:nvSpPr>
            <p:spPr>
              <a:xfrm rot="11231256">
                <a:off x="1769436" y="542506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9" name="Freeform: Shape 250"/>
              <p:cNvSpPr/>
              <p:nvPr/>
            </p:nvSpPr>
            <p:spPr>
              <a:xfrm rot="11231256">
                <a:off x="1505661" y="5847926"/>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0" name="Freeform: Shape 251"/>
              <p:cNvSpPr/>
              <p:nvPr/>
            </p:nvSpPr>
            <p:spPr>
              <a:xfrm rot="10462026">
                <a:off x="1202188" y="647270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1" name="Freeform: Shape 252"/>
              <p:cNvSpPr/>
              <p:nvPr/>
            </p:nvSpPr>
            <p:spPr>
              <a:xfrm rot="10462026">
                <a:off x="1409017" y="602514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2" name="Freeform: Shape 253"/>
              <p:cNvSpPr/>
              <p:nvPr/>
            </p:nvSpPr>
            <p:spPr>
              <a:xfrm rot="10462026">
                <a:off x="1297678" y="624398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3" name="Freeform: Shape 254"/>
              <p:cNvSpPr/>
              <p:nvPr/>
            </p:nvSpPr>
            <p:spPr>
              <a:xfrm rot="10462026">
                <a:off x="1126934" y="6715316"/>
                <a:ext cx="338510" cy="165040"/>
              </a:xfrm>
              <a:custGeom>
                <a:avLst/>
                <a:gdLst>
                  <a:gd name="f0" fmla="val 10800000"/>
                  <a:gd name="f1" fmla="val 5400000"/>
                  <a:gd name="f2" fmla="val 180"/>
                  <a:gd name="f3" fmla="val w"/>
                  <a:gd name="f4" fmla="val h"/>
                  <a:gd name="f5" fmla="val 0"/>
                  <a:gd name="f6" fmla="val 338509"/>
                  <a:gd name="f7" fmla="val 165036"/>
                  <a:gd name="f8" fmla="val 264049"/>
                  <a:gd name="f9" fmla="val 163272"/>
                  <a:gd name="f10" fmla="val 254196"/>
                  <a:gd name="f11" fmla="val 159559"/>
                  <a:gd name="f12" fmla="val 246571"/>
                  <a:gd name="f13" fmla="val 150052"/>
                  <a:gd name="f14" fmla="val 243203"/>
                  <a:gd name="f15" fmla="val 135397"/>
                  <a:gd name="f16" fmla="val 238450"/>
                  <a:gd name="f17" fmla="val 114402"/>
                  <a:gd name="f18" fmla="val 226568"/>
                  <a:gd name="f19" fmla="val 102519"/>
                  <a:gd name="f20" fmla="val 205969"/>
                  <a:gd name="f21" fmla="val 97369"/>
                  <a:gd name="f22" fmla="val 177449"/>
                  <a:gd name="f23" fmla="val 90239"/>
                  <a:gd name="f24" fmla="val 162793"/>
                  <a:gd name="f25" fmla="val 139818"/>
                  <a:gd name="f26" fmla="val 130643"/>
                  <a:gd name="f27" fmla="val 118428"/>
                  <a:gd name="f28" fmla="val 138565"/>
                  <a:gd name="f29" fmla="val 103771"/>
                  <a:gd name="f30" fmla="val 125494"/>
                  <a:gd name="f31" fmla="val 88719"/>
                  <a:gd name="f32" fmla="val 113610"/>
                  <a:gd name="f33" fmla="val 64557"/>
                  <a:gd name="f34" fmla="val 98558"/>
                  <a:gd name="f35" fmla="val 37621"/>
                  <a:gd name="f36" fmla="val 90240"/>
                  <a:gd name="f37" fmla="val 11477"/>
                  <a:gd name="f38" fmla="val 79940"/>
                  <a:gd name="f39" fmla="+- 0 0 803"/>
                  <a:gd name="f40" fmla="val 75187"/>
                  <a:gd name="f41" fmla="+- 0 0 2387"/>
                  <a:gd name="f42" fmla="val 70037"/>
                  <a:gd name="f43" fmla="val 2763"/>
                  <a:gd name="f44" fmla="val 58155"/>
                  <a:gd name="f45" fmla="val 26855"/>
                  <a:gd name="f46" fmla="val 209624"/>
                  <a:gd name="f47" fmla="val 18027"/>
                  <a:gd name="f48" fmla="val 210623"/>
                  <a:gd name="f49" fmla="val 22207"/>
                  <a:gd name="f50" fmla="val 217456"/>
                  <a:gd name="f51" fmla="val 30327"/>
                  <a:gd name="f52" fmla="val 227557"/>
                  <a:gd name="f53" fmla="val 36962"/>
                  <a:gd name="f54" fmla="val 237262"/>
                  <a:gd name="f55" fmla="val 42705"/>
                  <a:gd name="f56" fmla="val 254691"/>
                  <a:gd name="f57" fmla="val 53004"/>
                  <a:gd name="f58" fmla="val 269347"/>
                  <a:gd name="f59" fmla="val 48648"/>
                  <a:gd name="f60" fmla="val 284400"/>
                  <a:gd name="f61" fmla="val 36764"/>
                  <a:gd name="f62" fmla="val 301829"/>
                  <a:gd name="f63" fmla="val 22900"/>
                  <a:gd name="f64" fmla="val 328765"/>
                  <a:gd name="f65" fmla="val 32407"/>
                  <a:gd name="f66" fmla="val 335498"/>
                  <a:gd name="f67" fmla="val 52608"/>
                  <a:gd name="f68" fmla="val 345798"/>
                  <a:gd name="f69" fmla="val 87466"/>
                  <a:gd name="f70" fmla="val 135793"/>
                  <a:gd name="f71" fmla="val 298263"/>
                  <a:gd name="f72" fmla="val 156390"/>
                  <a:gd name="f73" fmla="val 285984"/>
                  <a:gd name="f74" fmla="val 164906"/>
                  <a:gd name="f75" fmla="val 273903"/>
                  <a:gd name="f76" fmla="val 166986"/>
                  <a:gd name="f77" fmla="+- 0 0 -90"/>
                  <a:gd name="f78" fmla="*/ f3 1 338509"/>
                  <a:gd name="f79" fmla="*/ f4 1 165036"/>
                  <a:gd name="f80" fmla="+- f7 0 f5"/>
                  <a:gd name="f81" fmla="+- f6 0 f5"/>
                  <a:gd name="f82" fmla="*/ f77 f0 1"/>
                  <a:gd name="f83" fmla="*/ f81 1 338509"/>
                  <a:gd name="f84" fmla="*/ f80 1 165036"/>
                  <a:gd name="f85" fmla="*/ 264049 f81 1"/>
                  <a:gd name="f86" fmla="*/ 163272 f80 1"/>
                  <a:gd name="f87" fmla="*/ 243203 f81 1"/>
                  <a:gd name="f88" fmla="*/ 135397 f80 1"/>
                  <a:gd name="f89" fmla="*/ 205969 f81 1"/>
                  <a:gd name="f90" fmla="*/ 97369 f80 1"/>
                  <a:gd name="f91" fmla="*/ 139818 f81 1"/>
                  <a:gd name="f92" fmla="*/ 130643 f80 1"/>
                  <a:gd name="f93" fmla="*/ 88719 f81 1"/>
                  <a:gd name="f94" fmla="*/ 113610 f80 1"/>
                  <a:gd name="f95" fmla="*/ 11477 f81 1"/>
                  <a:gd name="f96" fmla="*/ 79940 f80 1"/>
                  <a:gd name="f97" fmla="*/ 2763 f81 1"/>
                  <a:gd name="f98" fmla="*/ 58155 f80 1"/>
                  <a:gd name="f99" fmla="*/ 26855 f81 1"/>
                  <a:gd name="f100" fmla="*/ 0 f80 1"/>
                  <a:gd name="f101" fmla="*/ 209624 f81 1"/>
                  <a:gd name="f102" fmla="*/ 18027 f80 1"/>
                  <a:gd name="f103" fmla="*/ 210623 f81 1"/>
                  <a:gd name="f104" fmla="*/ 22207 f80 1"/>
                  <a:gd name="f105" fmla="*/ 237262 f81 1"/>
                  <a:gd name="f106" fmla="*/ 42705 f80 1"/>
                  <a:gd name="f107" fmla="*/ 284400 f81 1"/>
                  <a:gd name="f108" fmla="*/ 36764 f80 1"/>
                  <a:gd name="f109" fmla="*/ 335498 f81 1"/>
                  <a:gd name="f110" fmla="*/ 52608 f80 1"/>
                  <a:gd name="f111" fmla="*/ 298263 f81 1"/>
                  <a:gd name="f112" fmla="*/ 156390 f80 1"/>
                  <a:gd name="f113" fmla="*/ f82 1 f2"/>
                  <a:gd name="f114" fmla="*/ f85 1 338509"/>
                  <a:gd name="f115" fmla="*/ f86 1 165036"/>
                  <a:gd name="f116" fmla="*/ f87 1 338509"/>
                  <a:gd name="f117" fmla="*/ f88 1 165036"/>
                  <a:gd name="f118" fmla="*/ f89 1 338509"/>
                  <a:gd name="f119" fmla="*/ f90 1 165036"/>
                  <a:gd name="f120" fmla="*/ f91 1 338509"/>
                  <a:gd name="f121" fmla="*/ f92 1 165036"/>
                  <a:gd name="f122" fmla="*/ f93 1 338509"/>
                  <a:gd name="f123" fmla="*/ f94 1 165036"/>
                  <a:gd name="f124" fmla="*/ f95 1 338509"/>
                  <a:gd name="f125" fmla="*/ f96 1 165036"/>
                  <a:gd name="f126" fmla="*/ f97 1 338509"/>
                  <a:gd name="f127" fmla="*/ f98 1 165036"/>
                  <a:gd name="f128" fmla="*/ f99 1 338509"/>
                  <a:gd name="f129" fmla="*/ f100 1 165036"/>
                  <a:gd name="f130" fmla="*/ f101 1 338509"/>
                  <a:gd name="f131" fmla="*/ f102 1 165036"/>
                  <a:gd name="f132" fmla="*/ f103 1 338509"/>
                  <a:gd name="f133" fmla="*/ f104 1 165036"/>
                  <a:gd name="f134" fmla="*/ f105 1 338509"/>
                  <a:gd name="f135" fmla="*/ f106 1 165036"/>
                  <a:gd name="f136" fmla="*/ f107 1 338509"/>
                  <a:gd name="f137" fmla="*/ f108 1 165036"/>
                  <a:gd name="f138" fmla="*/ f109 1 338509"/>
                  <a:gd name="f139" fmla="*/ f110 1 165036"/>
                  <a:gd name="f140" fmla="*/ f111 1 338509"/>
                  <a:gd name="f141" fmla="*/ f112 1 165036"/>
                  <a:gd name="f142" fmla="*/ f5 1 f83"/>
                  <a:gd name="f143" fmla="*/ f6 1 f83"/>
                  <a:gd name="f144" fmla="*/ f5 1 f84"/>
                  <a:gd name="f145" fmla="*/ f7 1 f84"/>
                  <a:gd name="f146" fmla="+- f113 0 f1"/>
                  <a:gd name="f147" fmla="*/ f114 1 f83"/>
                  <a:gd name="f148" fmla="*/ f115 1 f84"/>
                  <a:gd name="f149" fmla="*/ f116 1 f83"/>
                  <a:gd name="f150" fmla="*/ f117 1 f84"/>
                  <a:gd name="f151" fmla="*/ f118 1 f83"/>
                  <a:gd name="f152" fmla="*/ f119 1 f84"/>
                  <a:gd name="f153" fmla="*/ f120 1 f83"/>
                  <a:gd name="f154" fmla="*/ f121 1 f84"/>
                  <a:gd name="f155" fmla="*/ f122 1 f83"/>
                  <a:gd name="f156" fmla="*/ f123 1 f84"/>
                  <a:gd name="f157" fmla="*/ f124 1 f83"/>
                  <a:gd name="f158" fmla="*/ f125 1 f84"/>
                  <a:gd name="f159" fmla="*/ f126 1 f83"/>
                  <a:gd name="f160" fmla="*/ f127 1 f84"/>
                  <a:gd name="f161" fmla="*/ f128 1 f83"/>
                  <a:gd name="f162" fmla="*/ f129 1 f84"/>
                  <a:gd name="f163" fmla="*/ f130 1 f83"/>
                  <a:gd name="f164" fmla="*/ f131 1 f84"/>
                  <a:gd name="f165" fmla="*/ f132 1 f83"/>
                  <a:gd name="f166" fmla="*/ f133 1 f84"/>
                  <a:gd name="f167" fmla="*/ f134 1 f83"/>
                  <a:gd name="f168" fmla="*/ f135 1 f84"/>
                  <a:gd name="f169" fmla="*/ f136 1 f83"/>
                  <a:gd name="f170" fmla="*/ f137 1 f84"/>
                  <a:gd name="f171" fmla="*/ f138 1 f83"/>
                  <a:gd name="f172" fmla="*/ f139 1 f84"/>
                  <a:gd name="f173" fmla="*/ f140 1 f83"/>
                  <a:gd name="f174" fmla="*/ f141 1 f84"/>
                  <a:gd name="f175" fmla="*/ f142 f78 1"/>
                  <a:gd name="f176" fmla="*/ f143 f78 1"/>
                  <a:gd name="f177" fmla="*/ f145 f79 1"/>
                  <a:gd name="f178" fmla="*/ f144 f79 1"/>
                  <a:gd name="f179" fmla="*/ f147 f78 1"/>
                  <a:gd name="f180" fmla="*/ f148 f79 1"/>
                  <a:gd name="f181" fmla="*/ f149 f78 1"/>
                  <a:gd name="f182" fmla="*/ f150 f79 1"/>
                  <a:gd name="f183" fmla="*/ f151 f78 1"/>
                  <a:gd name="f184" fmla="*/ f152 f79 1"/>
                  <a:gd name="f185" fmla="*/ f153 f78 1"/>
                  <a:gd name="f186" fmla="*/ f154 f79 1"/>
                  <a:gd name="f187" fmla="*/ f155 f78 1"/>
                  <a:gd name="f188" fmla="*/ f156 f79 1"/>
                  <a:gd name="f189" fmla="*/ f157 f78 1"/>
                  <a:gd name="f190" fmla="*/ f158 f79 1"/>
                  <a:gd name="f191" fmla="*/ f159 f78 1"/>
                  <a:gd name="f192" fmla="*/ f160 f79 1"/>
                  <a:gd name="f193" fmla="*/ f161 f78 1"/>
                  <a:gd name="f194" fmla="*/ f162 f79 1"/>
                  <a:gd name="f195" fmla="*/ f163 f78 1"/>
                  <a:gd name="f196" fmla="*/ f164 f79 1"/>
                  <a:gd name="f197" fmla="*/ f165 f78 1"/>
                  <a:gd name="f198" fmla="*/ f166 f79 1"/>
                  <a:gd name="f199" fmla="*/ f167 f78 1"/>
                  <a:gd name="f200" fmla="*/ f168 f79 1"/>
                  <a:gd name="f201" fmla="*/ f169 f78 1"/>
                  <a:gd name="f202" fmla="*/ f170 f79 1"/>
                  <a:gd name="f203" fmla="*/ f171 f78 1"/>
                  <a:gd name="f204" fmla="*/ f172 f79 1"/>
                  <a:gd name="f205" fmla="*/ f173 f78 1"/>
                  <a:gd name="f206" fmla="*/ f174 f79 1"/>
                </a:gdLst>
                <a:ahLst/>
                <a:cxnLst>
                  <a:cxn ang="3cd4">
                    <a:pos x="hc" y="t"/>
                  </a:cxn>
                  <a:cxn ang="0">
                    <a:pos x="r" y="vc"/>
                  </a:cxn>
                  <a:cxn ang="cd4">
                    <a:pos x="hc" y="b"/>
                  </a:cxn>
                  <a:cxn ang="cd2">
                    <a:pos x="l" y="vc"/>
                  </a:cxn>
                  <a:cxn ang="f146">
                    <a:pos x="f179" y="f180"/>
                  </a:cxn>
                  <a:cxn ang="f146">
                    <a:pos x="f181" y="f182"/>
                  </a:cxn>
                  <a:cxn ang="f146">
                    <a:pos x="f183" y="f184"/>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179" y="f180"/>
                  </a:cxn>
                </a:cxnLst>
                <a:rect l="f175" t="f178" r="f176" b="f177"/>
                <a:pathLst>
                  <a:path w="338509" h="165036">
                    <a:moveTo>
                      <a:pt x="f8" y="f9"/>
                    </a:moveTo>
                    <a:cubicBezTo>
                      <a:pt x="f10" y="f11"/>
                      <a:pt x="f12" y="f13"/>
                      <a:pt x="f14" y="f15"/>
                    </a:cubicBezTo>
                    <a:cubicBezTo>
                      <a:pt x="f16" y="f17"/>
                      <a:pt x="f18" y="f19"/>
                      <a:pt x="f20" y="f21"/>
                    </a:cubicBezTo>
                    <a:cubicBezTo>
                      <a:pt x="f22" y="f23"/>
                      <a:pt x="f24" y="f21"/>
                      <a:pt x="f25" y="f26"/>
                    </a:cubicBezTo>
                    <a:cubicBezTo>
                      <a:pt x="f27" y="f28"/>
                      <a:pt x="f29" y="f30"/>
                      <a:pt x="f31" y="f32"/>
                    </a:cubicBezTo>
                    <a:cubicBezTo>
                      <a:pt x="f33" y="f34"/>
                      <a:pt x="f35" y="f36"/>
                      <a:pt x="f37" y="f38"/>
                    </a:cubicBezTo>
                    <a:cubicBezTo>
                      <a:pt x="f39" y="f40"/>
                      <a:pt x="f41" y="f42"/>
                      <a:pt x="f43" y="f44"/>
                    </a:cubicBezTo>
                    <a:lnTo>
                      <a:pt x="f45" y="f5"/>
                    </a:lnTo>
                    <a:lnTo>
                      <a:pt x="f46" y="f47"/>
                    </a:lnTo>
                    <a:lnTo>
                      <a:pt x="f48" y="f49"/>
                    </a:lnTo>
                    <a:cubicBezTo>
                      <a:pt x="f50" y="f51"/>
                      <a:pt x="f52" y="f53"/>
                      <a:pt x="f54" y="f55"/>
                    </a:cubicBezTo>
                    <a:cubicBezTo>
                      <a:pt x="f56" y="f57"/>
                      <a:pt x="f58" y="f59"/>
                      <a:pt x="f60" y="f61"/>
                    </a:cubicBezTo>
                    <a:cubicBezTo>
                      <a:pt x="f62" y="f63"/>
                      <a:pt x="f64" y="f65"/>
                      <a:pt x="f66" y="f67"/>
                    </a:cubicBezTo>
                    <a:cubicBezTo>
                      <a:pt x="f68" y="f69"/>
                      <a:pt x="f64" y="f70"/>
                      <a:pt x="f71" y="f72"/>
                    </a:cubicBezTo>
                    <a:cubicBezTo>
                      <a:pt x="f73" y="f74"/>
                      <a:pt x="f75" y="f7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24" name="Group 154"/>
            <p:cNvGrpSpPr/>
            <p:nvPr/>
          </p:nvGrpSpPr>
          <p:grpSpPr>
            <a:xfrm>
              <a:off x="5435534" y="4295520"/>
              <a:ext cx="6585057" cy="2766720"/>
              <a:chOff x="5435534" y="4295520"/>
              <a:chExt cx="6585057" cy="2766720"/>
            </a:xfrm>
          </p:grpSpPr>
          <p:sp>
            <p:nvSpPr>
              <p:cNvPr id="25" name="Freeform: Shape 179"/>
              <p:cNvSpPr/>
              <p:nvPr/>
            </p:nvSpPr>
            <p:spPr>
              <a:xfrm rot="12101075">
                <a:off x="8816555" y="55690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6" name="Freeform: Shape 180"/>
              <p:cNvSpPr/>
              <p:nvPr/>
            </p:nvSpPr>
            <p:spPr>
              <a:xfrm rot="12101075">
                <a:off x="8859258" y="57577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7" name="Freeform: Shape 181"/>
              <p:cNvSpPr/>
              <p:nvPr/>
            </p:nvSpPr>
            <p:spPr>
              <a:xfrm rot="12101075">
                <a:off x="8615579" y="54891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8" name="Freeform: Shape 182"/>
              <p:cNvSpPr/>
              <p:nvPr/>
            </p:nvSpPr>
            <p:spPr>
              <a:xfrm rot="12101075">
                <a:off x="8658291" y="567783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9" name="Freeform: Shape 183"/>
              <p:cNvSpPr/>
              <p:nvPr/>
            </p:nvSpPr>
            <p:spPr>
              <a:xfrm rot="12101075">
                <a:off x="8413432" y="541217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0" name="Freeform: Shape 184"/>
              <p:cNvSpPr/>
              <p:nvPr/>
            </p:nvSpPr>
            <p:spPr>
              <a:xfrm rot="12101075">
                <a:off x="8455998" y="560123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1" name="Freeform: Shape 185"/>
              <p:cNvSpPr/>
              <p:nvPr/>
            </p:nvSpPr>
            <p:spPr>
              <a:xfrm rot="12101075">
                <a:off x="8212465" y="533227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2" name="Freeform: Shape 186"/>
              <p:cNvSpPr/>
              <p:nvPr/>
            </p:nvSpPr>
            <p:spPr>
              <a:xfrm rot="12101075">
                <a:off x="8255397" y="552147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3" name="Freeform: Shape 187"/>
              <p:cNvSpPr/>
              <p:nvPr/>
            </p:nvSpPr>
            <p:spPr>
              <a:xfrm rot="12101075">
                <a:off x="8011855" y="5252494"/>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4" name="Freeform: Shape 188"/>
              <p:cNvSpPr/>
              <p:nvPr/>
            </p:nvSpPr>
            <p:spPr>
              <a:xfrm rot="12101075">
                <a:off x="8054421" y="54415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5" name="Freeform: Shape 189"/>
              <p:cNvSpPr/>
              <p:nvPr/>
            </p:nvSpPr>
            <p:spPr>
              <a:xfrm rot="12101075">
                <a:off x="7812059" y="516963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6" name="Freeform: Shape 190"/>
              <p:cNvSpPr/>
              <p:nvPr/>
            </p:nvSpPr>
            <p:spPr>
              <a:xfrm rot="12101075">
                <a:off x="7854771" y="53583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7" name="Freeform: Shape 191"/>
              <p:cNvSpPr/>
              <p:nvPr/>
            </p:nvSpPr>
            <p:spPr>
              <a:xfrm rot="12101075">
                <a:off x="7609912" y="509266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8" name="Freeform: Shape 192"/>
              <p:cNvSpPr/>
              <p:nvPr/>
            </p:nvSpPr>
            <p:spPr>
              <a:xfrm rot="12101075">
                <a:off x="7652478" y="52817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9" name="Freeform: Shape 193"/>
              <p:cNvSpPr/>
              <p:nvPr/>
            </p:nvSpPr>
            <p:spPr>
              <a:xfrm rot="12101075">
                <a:off x="7408936" y="501275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0" name="Freeform: Shape 194"/>
              <p:cNvSpPr/>
              <p:nvPr/>
            </p:nvSpPr>
            <p:spPr>
              <a:xfrm rot="12101075">
                <a:off x="7451502" y="52018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1" name="Freeform: Shape 195"/>
              <p:cNvSpPr/>
              <p:nvPr/>
            </p:nvSpPr>
            <p:spPr>
              <a:xfrm rot="12101075">
                <a:off x="7207970" y="49328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2" name="Freeform: Shape 196"/>
              <p:cNvSpPr/>
              <p:nvPr/>
            </p:nvSpPr>
            <p:spPr>
              <a:xfrm rot="12101075">
                <a:off x="7250901" y="512204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3" name="Freeform: Shape 197"/>
              <p:cNvSpPr/>
              <p:nvPr/>
            </p:nvSpPr>
            <p:spPr>
              <a:xfrm rot="12101075">
                <a:off x="7006994" y="48529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4" name="Freeform: Shape 198"/>
              <p:cNvSpPr/>
              <p:nvPr/>
            </p:nvSpPr>
            <p:spPr>
              <a:xfrm rot="12101075">
                <a:off x="7049925" y="50421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5" name="Freeform: Shape 199"/>
              <p:cNvSpPr/>
              <p:nvPr/>
            </p:nvSpPr>
            <p:spPr>
              <a:xfrm rot="12101075">
                <a:off x="6806392" y="477315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6" name="Freeform: Shape 200"/>
              <p:cNvSpPr/>
              <p:nvPr/>
            </p:nvSpPr>
            <p:spPr>
              <a:xfrm rot="12101075">
                <a:off x="6848958" y="49622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7" name="Freeform: Shape 201"/>
              <p:cNvSpPr/>
              <p:nvPr/>
            </p:nvSpPr>
            <p:spPr>
              <a:xfrm rot="12101075">
                <a:off x="6605417" y="46932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8" name="Freeform: Shape 202"/>
              <p:cNvSpPr/>
              <p:nvPr/>
            </p:nvSpPr>
            <p:spPr>
              <a:xfrm rot="12101075">
                <a:off x="6647982" y="488229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9" name="Freeform: Shape 203"/>
              <p:cNvSpPr/>
              <p:nvPr/>
            </p:nvSpPr>
            <p:spPr>
              <a:xfrm rot="12101075">
                <a:off x="6404450" y="4613350"/>
                <a:ext cx="185385" cy="324474"/>
              </a:xfrm>
              <a:custGeom>
                <a:avLst/>
                <a:gdLst>
                  <a:gd name="f0" fmla="val 10800000"/>
                  <a:gd name="f1" fmla="val 5400000"/>
                  <a:gd name="f2" fmla="val 180"/>
                  <a:gd name="f3" fmla="val w"/>
                  <a:gd name="f4" fmla="val h"/>
                  <a:gd name="f5" fmla="val 0"/>
                  <a:gd name="f6" fmla="val 178755"/>
                  <a:gd name="f7" fmla="val 312881"/>
                  <a:gd name="f8" fmla="val 184057"/>
                  <a:gd name="f9" fmla="val 180237"/>
                  <a:gd name="f10" fmla="val 177182"/>
                  <a:gd name="f11" fmla="val 178373"/>
                  <a:gd name="f12" fmla="val 174126"/>
                  <a:gd name="f13" fmla="val 177227"/>
                  <a:gd name="f14" fmla="val 166105"/>
                  <a:gd name="f15" fmla="val 173026"/>
                  <a:gd name="f16" fmla="val 161904"/>
                  <a:gd name="f17" fmla="val 159657"/>
                  <a:gd name="f18" fmla="val 162286"/>
                  <a:gd name="f19" fmla="val 129865"/>
                  <a:gd name="f20" fmla="val 163050"/>
                  <a:gd name="f21" fmla="val 123372"/>
                  <a:gd name="f22" fmla="val 138222"/>
                  <a:gd name="f23" fmla="val 117642"/>
                  <a:gd name="f24" fmla="val 116451"/>
                  <a:gd name="f25" fmla="val 113059"/>
                  <a:gd name="f26" fmla="val 98499"/>
                  <a:gd name="f27" fmla="val 119934"/>
                  <a:gd name="f28" fmla="val 82457"/>
                  <a:gd name="f29" fmla="val 137504"/>
                  <a:gd name="f30" fmla="val 72144"/>
                  <a:gd name="f31" fmla="val 160421"/>
                  <a:gd name="f32" fmla="val 58776"/>
                  <a:gd name="f33" fmla="val 162331"/>
                  <a:gd name="f34" fmla="val 36240"/>
                  <a:gd name="f35" fmla="val 142851"/>
                  <a:gd name="f36" fmla="val 18289"/>
                  <a:gd name="f37" fmla="val 117260"/>
                  <a:gd name="f38" fmla="+- 0 0 5774"/>
                  <a:gd name="f39" fmla="val 58821"/>
                  <a:gd name="f40" fmla="+- 0 0 6156"/>
                  <a:gd name="f41" fmla="val 32466"/>
                  <a:gd name="f42" fmla="val 17525"/>
                  <a:gd name="f43" fmla="val 14132"/>
                  <a:gd name="f44" fmla="val 33949"/>
                  <a:gd name="f45" fmla="val 15660"/>
                  <a:gd name="f46" fmla="val 60304"/>
                  <a:gd name="f47" fmla="val 37050"/>
                  <a:gd name="f48" fmla="val 58439"/>
                  <a:gd name="f49" fmla="val 83603"/>
                  <a:gd name="f50" fmla="val 61113"/>
                  <a:gd name="f51" fmla="val 101937"/>
                  <a:gd name="f52" fmla="val 56147"/>
                  <a:gd name="f53" fmla="val 121417"/>
                  <a:gd name="f54" fmla="val 51182"/>
                  <a:gd name="f55" fmla="val 140896"/>
                  <a:gd name="f56" fmla="val 43161"/>
                  <a:gd name="f57" fmla="val 17952"/>
                  <a:gd name="f58" fmla="val 3438"/>
                  <a:gd name="f59" fmla="val 162668"/>
                  <a:gd name="f60" fmla="val 764"/>
                  <a:gd name="f61" fmla="val 168397"/>
                  <a:gd name="f62" fmla="val 382"/>
                  <a:gd name="f63" fmla="val 178710"/>
                  <a:gd name="f64" fmla="val 181765"/>
                  <a:gd name="f65" fmla="val 183675"/>
                  <a:gd name="f66" fmla="val 226072"/>
                  <a:gd name="f67" fmla="val 268087"/>
                  <a:gd name="f68" fmla="val 310484"/>
                  <a:gd name="f69" fmla="val 59203"/>
                  <a:gd name="f70" fmla="val 314304"/>
                  <a:gd name="f71" fmla="val 118788"/>
                  <a:gd name="f72" fmla="val 312776"/>
                  <a:gd name="f73" fmla="val 177991"/>
                  <a:gd name="f74" fmla="val 311248"/>
                  <a:gd name="f75" fmla="val 268469"/>
                  <a:gd name="f76" fmla="val 226454"/>
                  <a:gd name="f77" fmla="+- 0 0 -90"/>
                  <a:gd name="f78" fmla="*/ f3 1 178755"/>
                  <a:gd name="f79" fmla="*/ f4 1 312881"/>
                  <a:gd name="f80" fmla="+- f7 0 f5"/>
                  <a:gd name="f81" fmla="+- f6 0 f5"/>
                  <a:gd name="f82" fmla="*/ f77 f0 1"/>
                  <a:gd name="f83" fmla="*/ f81 1 178755"/>
                  <a:gd name="f84" fmla="*/ f80 1 312881"/>
                  <a:gd name="f85" fmla="*/ 178755 f81 1"/>
                  <a:gd name="f86" fmla="*/ 184057 f80 1"/>
                  <a:gd name="f87" fmla="*/ 178373 f81 1"/>
                  <a:gd name="f88" fmla="*/ 174126 f80 1"/>
                  <a:gd name="f89" fmla="*/ 159657 f81 1"/>
                  <a:gd name="f90" fmla="*/ 162286 f80 1"/>
                  <a:gd name="f91" fmla="*/ 117642 f81 1"/>
                  <a:gd name="f92" fmla="*/ 116451 f80 1"/>
                  <a:gd name="f93" fmla="*/ 137504 f81 1"/>
                  <a:gd name="f94" fmla="*/ 72144 f80 1"/>
                  <a:gd name="f95" fmla="*/ 142851 f81 1"/>
                  <a:gd name="f96" fmla="*/ 18289 f80 1"/>
                  <a:gd name="f97" fmla="*/ 32466 f81 1"/>
                  <a:gd name="f98" fmla="*/ 17525 f80 1"/>
                  <a:gd name="f99" fmla="*/ 37050 f81 1"/>
                  <a:gd name="f100" fmla="*/ 56147 f81 1"/>
                  <a:gd name="f101" fmla="*/ 121417 f80 1"/>
                  <a:gd name="f102" fmla="*/ 17952 f81 1"/>
                  <a:gd name="f103" fmla="*/ 382 f81 1"/>
                  <a:gd name="f104" fmla="*/ 178710 f80 1"/>
                  <a:gd name="f105" fmla="*/ 183675 f80 1"/>
                  <a:gd name="f106" fmla="*/ 0 f81 1"/>
                  <a:gd name="f107" fmla="*/ 310484 f80 1"/>
                  <a:gd name="f108" fmla="*/ 177991 f81 1"/>
                  <a:gd name="f109" fmla="*/ 311248 f80 1"/>
                  <a:gd name="f110" fmla="*/ f82 1 f2"/>
                  <a:gd name="f111" fmla="*/ f85 1 178755"/>
                  <a:gd name="f112" fmla="*/ f86 1 312881"/>
                  <a:gd name="f113" fmla="*/ f87 1 178755"/>
                  <a:gd name="f114" fmla="*/ f88 1 312881"/>
                  <a:gd name="f115" fmla="*/ f89 1 178755"/>
                  <a:gd name="f116" fmla="*/ f90 1 312881"/>
                  <a:gd name="f117" fmla="*/ f91 1 178755"/>
                  <a:gd name="f118" fmla="*/ f92 1 312881"/>
                  <a:gd name="f119" fmla="*/ f93 1 178755"/>
                  <a:gd name="f120" fmla="*/ f94 1 312881"/>
                  <a:gd name="f121" fmla="*/ f95 1 178755"/>
                  <a:gd name="f122" fmla="*/ f96 1 312881"/>
                  <a:gd name="f123" fmla="*/ f97 1 178755"/>
                  <a:gd name="f124" fmla="*/ f98 1 312881"/>
                  <a:gd name="f125" fmla="*/ f99 1 178755"/>
                  <a:gd name="f126" fmla="*/ f100 1 178755"/>
                  <a:gd name="f127" fmla="*/ f101 1 312881"/>
                  <a:gd name="f128" fmla="*/ f102 1 178755"/>
                  <a:gd name="f129" fmla="*/ f103 1 178755"/>
                  <a:gd name="f130" fmla="*/ f104 1 312881"/>
                  <a:gd name="f131" fmla="*/ f105 1 312881"/>
                  <a:gd name="f132" fmla="*/ f106 1 178755"/>
                  <a:gd name="f133" fmla="*/ f107 1 312881"/>
                  <a:gd name="f134" fmla="*/ f108 1 178755"/>
                  <a:gd name="f135" fmla="*/ f109 1 312881"/>
                  <a:gd name="f136" fmla="*/ f5 1 f83"/>
                  <a:gd name="f137" fmla="*/ f6 1 f83"/>
                  <a:gd name="f138" fmla="*/ f5 1 f84"/>
                  <a:gd name="f139" fmla="*/ f7 1 f84"/>
                  <a:gd name="f140" fmla="+- f110 0 f1"/>
                  <a:gd name="f141" fmla="*/ f111 1 f83"/>
                  <a:gd name="f142" fmla="*/ f112 1 f84"/>
                  <a:gd name="f143" fmla="*/ f113 1 f83"/>
                  <a:gd name="f144" fmla="*/ f114 1 f84"/>
                  <a:gd name="f145" fmla="*/ f115 1 f83"/>
                  <a:gd name="f146" fmla="*/ f116 1 f84"/>
                  <a:gd name="f147" fmla="*/ f117 1 f83"/>
                  <a:gd name="f148" fmla="*/ f118 1 f84"/>
                  <a:gd name="f149" fmla="*/ f119 1 f83"/>
                  <a:gd name="f150" fmla="*/ f120 1 f84"/>
                  <a:gd name="f151" fmla="*/ f121 1 f83"/>
                  <a:gd name="f152" fmla="*/ f122 1 f84"/>
                  <a:gd name="f153" fmla="*/ f123 1 f83"/>
                  <a:gd name="f154" fmla="*/ f124 1 f84"/>
                  <a:gd name="f155" fmla="*/ f125 1 f83"/>
                  <a:gd name="f156" fmla="*/ f126 1 f83"/>
                  <a:gd name="f157" fmla="*/ f127 1 f84"/>
                  <a:gd name="f158" fmla="*/ f128 1 f83"/>
                  <a:gd name="f159" fmla="*/ f129 1 f83"/>
                  <a:gd name="f160" fmla="*/ f130 1 f84"/>
                  <a:gd name="f161" fmla="*/ f131 1 f84"/>
                  <a:gd name="f162" fmla="*/ f132 1 f83"/>
                  <a:gd name="f163" fmla="*/ f133 1 f84"/>
                  <a:gd name="f164" fmla="*/ f134 1 f83"/>
                  <a:gd name="f165" fmla="*/ f135 1 f84"/>
                  <a:gd name="f166" fmla="*/ f136 f78 1"/>
                  <a:gd name="f167" fmla="*/ f137 f78 1"/>
                  <a:gd name="f168" fmla="*/ f139 f79 1"/>
                  <a:gd name="f169" fmla="*/ f138 f79 1"/>
                  <a:gd name="f170" fmla="*/ f141 f78 1"/>
                  <a:gd name="f171" fmla="*/ f142 f79 1"/>
                  <a:gd name="f172" fmla="*/ f143 f78 1"/>
                  <a:gd name="f173" fmla="*/ f144 f79 1"/>
                  <a:gd name="f174" fmla="*/ f145 f78 1"/>
                  <a:gd name="f175" fmla="*/ f146 f79 1"/>
                  <a:gd name="f176" fmla="*/ f147 f78 1"/>
                  <a:gd name="f177" fmla="*/ f148 f79 1"/>
                  <a:gd name="f178" fmla="*/ f149 f78 1"/>
                  <a:gd name="f179" fmla="*/ f150 f79 1"/>
                  <a:gd name="f180" fmla="*/ f151 f78 1"/>
                  <a:gd name="f181" fmla="*/ f152 f79 1"/>
                  <a:gd name="f182" fmla="*/ f153 f78 1"/>
                  <a:gd name="f183" fmla="*/ f154 f79 1"/>
                  <a:gd name="f184" fmla="*/ f155 f78 1"/>
                  <a:gd name="f185" fmla="*/ f156 f78 1"/>
                  <a:gd name="f186" fmla="*/ f157 f79 1"/>
                  <a:gd name="f187" fmla="*/ f158 f78 1"/>
                  <a:gd name="f188" fmla="*/ f159 f78 1"/>
                  <a:gd name="f189" fmla="*/ f160 f79 1"/>
                  <a:gd name="f190" fmla="*/ f161 f79 1"/>
                  <a:gd name="f191" fmla="*/ f162 f78 1"/>
                  <a:gd name="f192" fmla="*/ f163 f79 1"/>
                  <a:gd name="f193" fmla="*/ f164 f78 1"/>
                  <a:gd name="f194" fmla="*/ f165 f79 1"/>
                </a:gdLst>
                <a:ahLst/>
                <a:cxnLst>
                  <a:cxn ang="3cd4">
                    <a:pos x="hc" y="t"/>
                  </a:cxn>
                  <a:cxn ang="0">
                    <a:pos x="r" y="vc"/>
                  </a:cxn>
                  <a:cxn ang="cd4">
                    <a:pos x="hc" y="b"/>
                  </a:cxn>
                  <a:cxn ang="cd2">
                    <a:pos x="l" y="vc"/>
                  </a:cxn>
                  <a:cxn ang="f140">
                    <a:pos x="f170" y="f171"/>
                  </a:cxn>
                  <a:cxn ang="f140">
                    <a:pos x="f172" y="f173"/>
                  </a:cxn>
                  <a:cxn ang="f140">
                    <a:pos x="f174" y="f175"/>
                  </a:cxn>
                  <a:cxn ang="f140">
                    <a:pos x="f176" y="f177"/>
                  </a:cxn>
                  <a:cxn ang="f140">
                    <a:pos x="f178" y="f179"/>
                  </a:cxn>
                  <a:cxn ang="f140">
                    <a:pos x="f180" y="f181"/>
                  </a:cxn>
                  <a:cxn ang="f140">
                    <a:pos x="f182" y="f183"/>
                  </a:cxn>
                  <a:cxn ang="f140">
                    <a:pos x="f184" y="f179"/>
                  </a:cxn>
                  <a:cxn ang="f140">
                    <a:pos x="f185" y="f186"/>
                  </a:cxn>
                  <a:cxn ang="f140">
                    <a:pos x="f187" y="f175"/>
                  </a:cxn>
                  <a:cxn ang="f140">
                    <a:pos x="f188" y="f189"/>
                  </a:cxn>
                  <a:cxn ang="f140">
                    <a:pos x="f188" y="f190"/>
                  </a:cxn>
                  <a:cxn ang="f140">
                    <a:pos x="f191" y="f192"/>
                  </a:cxn>
                  <a:cxn ang="f140">
                    <a:pos x="f193" y="f194"/>
                  </a:cxn>
                  <a:cxn ang="f140">
                    <a:pos x="f170" y="f171"/>
                  </a:cxn>
                </a:cxnLst>
                <a:rect l="f166" t="f169" r="f167" b="f168"/>
                <a:pathLst>
                  <a:path w="178755" h="312881">
                    <a:moveTo>
                      <a:pt x="f6" y="f8"/>
                    </a:moveTo>
                    <a:cubicBezTo>
                      <a:pt x="f6" y="f9"/>
                      <a:pt x="f6"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30"/>
                    </a:cubicBezTo>
                    <a:cubicBezTo>
                      <a:pt x="f48" y="f49"/>
                      <a:pt x="f50" y="f51"/>
                      <a:pt x="f52" y="f53"/>
                    </a:cubicBezTo>
                    <a:cubicBezTo>
                      <a:pt x="f54" y="f55"/>
                      <a:pt x="f56" y="f16"/>
                      <a:pt x="f57" y="f18"/>
                    </a:cubicBezTo>
                    <a:cubicBezTo>
                      <a:pt x="f58" y="f59"/>
                      <a:pt x="f60" y="f61"/>
                      <a:pt x="f62" y="f63"/>
                    </a:cubicBezTo>
                    <a:cubicBezTo>
                      <a:pt x="f62" y="f9"/>
                      <a:pt x="f62" y="f64"/>
                      <a:pt x="f62" y="f65"/>
                    </a:cubicBezTo>
                    <a:cubicBezTo>
                      <a:pt x="f60" y="f66"/>
                      <a:pt x="f62" y="f67"/>
                      <a:pt x="f5" y="f68"/>
                    </a:cubicBezTo>
                    <a:cubicBezTo>
                      <a:pt x="f69" y="f70"/>
                      <a:pt x="f71" y="f72"/>
                      <a:pt x="f73" y="f74"/>
                    </a:cubicBezTo>
                    <a:cubicBezTo>
                      <a:pt x="f6" y="f75"/>
                      <a:pt x="f73" y="f76"/>
                      <a:pt x="f6" y="f8"/>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0" name="Freeform: Shape 204"/>
              <p:cNvSpPr/>
              <p:nvPr/>
            </p:nvSpPr>
            <p:spPr>
              <a:xfrm rot="12101075">
                <a:off x="6447015" y="480238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5"/>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1" name="Freeform: Shape 205"/>
              <p:cNvSpPr/>
              <p:nvPr/>
            </p:nvSpPr>
            <p:spPr>
              <a:xfrm rot="12101075">
                <a:off x="6197658" y="453194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2" name="Freeform: Shape 206"/>
              <p:cNvSpPr/>
              <p:nvPr/>
            </p:nvSpPr>
            <p:spPr>
              <a:xfrm rot="12101075">
                <a:off x="6240370" y="472064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3" name="Freeform: Shape 207"/>
              <p:cNvSpPr/>
              <p:nvPr/>
            </p:nvSpPr>
            <p:spPr>
              <a:xfrm rot="12101075">
                <a:off x="5996691" y="445203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4" name="Freeform: Shape 208"/>
              <p:cNvSpPr/>
              <p:nvPr/>
            </p:nvSpPr>
            <p:spPr>
              <a:xfrm rot="12101075">
                <a:off x="6039403" y="464072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7"/>
                  <a:gd name="f96" fmla="val 174936"/>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6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5" name="Freeform: Shape 209"/>
              <p:cNvSpPr/>
              <p:nvPr/>
            </p:nvSpPr>
            <p:spPr>
              <a:xfrm rot="12101075">
                <a:off x="5794399" y="43754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49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6" name="Freeform: Shape 210"/>
              <p:cNvSpPr/>
              <p:nvPr/>
            </p:nvSpPr>
            <p:spPr>
              <a:xfrm rot="12101075">
                <a:off x="5837111" y="456412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7" name="Freeform: Shape 211"/>
              <p:cNvSpPr/>
              <p:nvPr/>
            </p:nvSpPr>
            <p:spPr>
              <a:xfrm rot="12101075">
                <a:off x="10490336" y="6858253"/>
                <a:ext cx="13066" cy="5541"/>
              </a:xfrm>
              <a:custGeom>
                <a:avLst/>
                <a:gdLst>
                  <a:gd name="f0" fmla="val 10800000"/>
                  <a:gd name="f1" fmla="val 5400000"/>
                  <a:gd name="f2" fmla="val 180"/>
                  <a:gd name="f3" fmla="val w"/>
                  <a:gd name="f4" fmla="val h"/>
                  <a:gd name="f5" fmla="val 0"/>
                  <a:gd name="f6" fmla="val 12604"/>
                  <a:gd name="f7" fmla="val 5347"/>
                  <a:gd name="f8" fmla="val 1910"/>
                  <a:gd name="f9" fmla="val 3438"/>
                  <a:gd name="f10" fmla="val 4965"/>
                  <a:gd name="f11" fmla="val 4583"/>
                  <a:gd name="f12" fmla="val 9167"/>
                  <a:gd name="f13" fmla="val 12605"/>
                  <a:gd name="f14" fmla="val 8785"/>
                  <a:gd name="f15" fmla="val 1528"/>
                  <a:gd name="f16" fmla="val 764"/>
                  <a:gd name="f17" fmla="+- 0 0 -90"/>
                  <a:gd name="f18" fmla="*/ f3 1 12604"/>
                  <a:gd name="f19" fmla="*/ f4 1 5347"/>
                  <a:gd name="f20" fmla="+- f7 0 f5"/>
                  <a:gd name="f21" fmla="+- f6 0 f5"/>
                  <a:gd name="f22" fmla="*/ f17 f0 1"/>
                  <a:gd name="f23" fmla="*/ f21 1 12604"/>
                  <a:gd name="f24" fmla="*/ f20 1 5347"/>
                  <a:gd name="f25" fmla="*/ 0 f21 1"/>
                  <a:gd name="f26" fmla="*/ 0 f20 1"/>
                  <a:gd name="f27" fmla="*/ 5347 f20 1"/>
                  <a:gd name="f28" fmla="*/ 12605 f21 1"/>
                  <a:gd name="f29" fmla="*/ 1910 f20 1"/>
                  <a:gd name="f30" fmla="*/ f22 1 f2"/>
                  <a:gd name="f31" fmla="*/ f25 1 12604"/>
                  <a:gd name="f32" fmla="*/ f26 1 5347"/>
                  <a:gd name="f33" fmla="*/ f27 1 5347"/>
                  <a:gd name="f34" fmla="*/ f28 1 12604"/>
                  <a:gd name="f35" fmla="*/ f29 1 5347"/>
                  <a:gd name="f36" fmla="*/ f5 1 f23"/>
                  <a:gd name="f37" fmla="*/ f6 1 f23"/>
                  <a:gd name="f38" fmla="*/ f5 1 f24"/>
                  <a:gd name="f39" fmla="*/ f7 1 f24"/>
                  <a:gd name="f40" fmla="+- f30 0 f1"/>
                  <a:gd name="f41" fmla="*/ f31 1 f23"/>
                  <a:gd name="f42" fmla="*/ f32 1 f24"/>
                  <a:gd name="f43" fmla="*/ f33 1 f24"/>
                  <a:gd name="f44" fmla="*/ f34 1 f23"/>
                  <a:gd name="f45" fmla="*/ f35 1 f24"/>
                  <a:gd name="f46" fmla="*/ f36 f18 1"/>
                  <a:gd name="f47" fmla="*/ f37 f18 1"/>
                  <a:gd name="f48" fmla="*/ f39 f19 1"/>
                  <a:gd name="f49" fmla="*/ f38 f19 1"/>
                  <a:gd name="f50" fmla="*/ f41 f18 1"/>
                  <a:gd name="f51" fmla="*/ f42 f19 1"/>
                  <a:gd name="f52" fmla="*/ f43 f19 1"/>
                  <a:gd name="f53" fmla="*/ f44 f18 1"/>
                  <a:gd name="f54" fmla="*/ f45 f19 1"/>
                </a:gdLst>
                <a:ahLst/>
                <a:cxnLst>
                  <a:cxn ang="3cd4">
                    <a:pos x="hc" y="t"/>
                  </a:cxn>
                  <a:cxn ang="0">
                    <a:pos x="r" y="vc"/>
                  </a:cxn>
                  <a:cxn ang="cd4">
                    <a:pos x="hc" y="b"/>
                  </a:cxn>
                  <a:cxn ang="cd2">
                    <a:pos x="l" y="vc"/>
                  </a:cxn>
                  <a:cxn ang="f40">
                    <a:pos x="f50" y="f51"/>
                  </a:cxn>
                  <a:cxn ang="f40">
                    <a:pos x="f50" y="f52"/>
                  </a:cxn>
                  <a:cxn ang="f40">
                    <a:pos x="f53" y="f54"/>
                  </a:cxn>
                  <a:cxn ang="f40">
                    <a:pos x="f50" y="f51"/>
                  </a:cxn>
                </a:cxnLst>
                <a:rect l="f46" t="f49" r="f47" b="f48"/>
                <a:pathLst>
                  <a:path w="12604" h="5347">
                    <a:moveTo>
                      <a:pt x="f5" y="f5"/>
                    </a:moveTo>
                    <a:cubicBezTo>
                      <a:pt x="f5" y="f8"/>
                      <a:pt x="f5" y="f9"/>
                      <a:pt x="f5" y="f7"/>
                    </a:cubicBezTo>
                    <a:cubicBezTo>
                      <a:pt x="f10" y="f11"/>
                      <a:pt x="f12" y="f9"/>
                      <a:pt x="f13" y="f8"/>
                    </a:cubicBezTo>
                    <a:cubicBezTo>
                      <a:pt x="f14" y="f15"/>
                      <a:pt x="f11" y="f16"/>
                      <a:pt x="f5" y="f5"/>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8" name="Freeform: Shape 212"/>
              <p:cNvSpPr/>
              <p:nvPr/>
            </p:nvSpPr>
            <p:spPr>
              <a:xfrm rot="12101075">
                <a:off x="10484997" y="6860843"/>
                <a:ext cx="18223" cy="2331"/>
              </a:xfrm>
              <a:custGeom>
                <a:avLst/>
                <a:gdLst>
                  <a:gd name="f0" fmla="val 10800000"/>
                  <a:gd name="f1" fmla="val 5400000"/>
                  <a:gd name="f2" fmla="val 180"/>
                  <a:gd name="f3" fmla="val w"/>
                  <a:gd name="f4" fmla="val h"/>
                  <a:gd name="f5" fmla="val 0"/>
                  <a:gd name="f6" fmla="val 17569"/>
                  <a:gd name="f7" fmla="val 2249"/>
                  <a:gd name="f8" fmla="val 17570"/>
                  <a:gd name="f9" fmla="val 340"/>
                  <a:gd name="f10" fmla="val 11841"/>
                  <a:gd name="f11" fmla="+- 0 0 424"/>
                  <a:gd name="f12" fmla="val 6111"/>
                  <a:gd name="f13" fmla="val 4965"/>
                  <a:gd name="f14" fmla="val 1103"/>
                  <a:gd name="f15" fmla="val 9167"/>
                  <a:gd name="f16" fmla="val 1867"/>
                  <a:gd name="f17" fmla="val 12605"/>
                  <a:gd name="f18" fmla="val 14514"/>
                  <a:gd name="f19" fmla="val 16042"/>
                  <a:gd name="f20" fmla="+- 0 0 -90"/>
                  <a:gd name="f21" fmla="*/ f3 1 17569"/>
                  <a:gd name="f22" fmla="*/ f4 1 2249"/>
                  <a:gd name="f23" fmla="+- f7 0 f5"/>
                  <a:gd name="f24" fmla="+- f6 0 f5"/>
                  <a:gd name="f25" fmla="*/ f20 f0 1"/>
                  <a:gd name="f26" fmla="*/ f24 1 17569"/>
                  <a:gd name="f27" fmla="*/ f23 1 2249"/>
                  <a:gd name="f28" fmla="*/ 17570 f24 1"/>
                  <a:gd name="f29" fmla="*/ 340 f23 1"/>
                  <a:gd name="f30" fmla="*/ 0 f24 1"/>
                  <a:gd name="f31" fmla="*/ 12605 f24 1"/>
                  <a:gd name="f32" fmla="*/ 2249 f23 1"/>
                  <a:gd name="f33" fmla="*/ f25 1 f2"/>
                  <a:gd name="f34" fmla="*/ f28 1 17569"/>
                  <a:gd name="f35" fmla="*/ f29 1 2249"/>
                  <a:gd name="f36" fmla="*/ f30 1 17569"/>
                  <a:gd name="f37" fmla="*/ f31 1 17569"/>
                  <a:gd name="f38" fmla="*/ f32 1 2249"/>
                  <a:gd name="f39" fmla="*/ f5 1 f26"/>
                  <a:gd name="f40" fmla="*/ f6 1 f26"/>
                  <a:gd name="f41" fmla="*/ f5 1 f27"/>
                  <a:gd name="f42" fmla="*/ f7 1 f27"/>
                  <a:gd name="f43" fmla="+- f33 0 f1"/>
                  <a:gd name="f44" fmla="*/ f34 1 f26"/>
                  <a:gd name="f45" fmla="*/ f35 1 f27"/>
                  <a:gd name="f46" fmla="*/ f36 1 f26"/>
                  <a:gd name="f47" fmla="*/ f37 1 f26"/>
                  <a:gd name="f48" fmla="*/ f38 1 f27"/>
                  <a:gd name="f49" fmla="*/ f39 f21 1"/>
                  <a:gd name="f50" fmla="*/ f40 f21 1"/>
                  <a:gd name="f51" fmla="*/ f42 f22 1"/>
                  <a:gd name="f52" fmla="*/ f41 f22 1"/>
                  <a:gd name="f53" fmla="*/ f44 f21 1"/>
                  <a:gd name="f54" fmla="*/ f45 f22 1"/>
                  <a:gd name="f55" fmla="*/ f46 f21 1"/>
                  <a:gd name="f56" fmla="*/ f47 f21 1"/>
                  <a:gd name="f57" fmla="*/ f48 f22 1"/>
                </a:gdLst>
                <a:ahLst/>
                <a:cxnLst>
                  <a:cxn ang="3cd4">
                    <a:pos x="hc" y="t"/>
                  </a:cxn>
                  <a:cxn ang="0">
                    <a:pos x="r" y="vc"/>
                  </a:cxn>
                  <a:cxn ang="cd4">
                    <a:pos x="hc" y="b"/>
                  </a:cxn>
                  <a:cxn ang="cd2">
                    <a:pos x="l" y="vc"/>
                  </a:cxn>
                  <a:cxn ang="f43">
                    <a:pos x="f53" y="f54"/>
                  </a:cxn>
                  <a:cxn ang="f43">
                    <a:pos x="f55" y="f54"/>
                  </a:cxn>
                  <a:cxn ang="f43">
                    <a:pos x="f56" y="f57"/>
                  </a:cxn>
                  <a:cxn ang="f43">
                    <a:pos x="f53" y="f54"/>
                  </a:cxn>
                </a:cxnLst>
                <a:rect l="f49" t="f52" r="f50" b="f51"/>
                <a:pathLst>
                  <a:path w="17569" h="2249">
                    <a:moveTo>
                      <a:pt x="f8" y="f9"/>
                    </a:moveTo>
                    <a:cubicBezTo>
                      <a:pt x="f10" y="f11"/>
                      <a:pt x="f12" y="f9"/>
                      <a:pt x="f5" y="f9"/>
                    </a:cubicBezTo>
                    <a:cubicBezTo>
                      <a:pt x="f13" y="f14"/>
                      <a:pt x="f15" y="f16"/>
                      <a:pt x="f17" y="f7"/>
                    </a:cubicBezTo>
                    <a:cubicBezTo>
                      <a:pt x="f18" y="f16"/>
                      <a:pt x="f19" y="f14"/>
                      <a:pt x="f8" y="f9"/>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9" name="Freeform: Shape 213"/>
              <p:cNvSpPr/>
              <p:nvPr/>
            </p:nvSpPr>
            <p:spPr>
              <a:xfrm rot="12101075">
                <a:off x="10433991" y="6205162"/>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0" name="Freeform: Shape 214"/>
              <p:cNvSpPr/>
              <p:nvPr/>
            </p:nvSpPr>
            <p:spPr>
              <a:xfrm rot="12101075">
                <a:off x="10476694" y="639385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1" name="Freeform: Shape 215"/>
              <p:cNvSpPr/>
              <p:nvPr/>
            </p:nvSpPr>
            <p:spPr>
              <a:xfrm rot="12101075">
                <a:off x="10233015" y="612526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2" name="Freeform: Shape 216"/>
              <p:cNvSpPr/>
              <p:nvPr/>
            </p:nvSpPr>
            <p:spPr>
              <a:xfrm rot="12101075">
                <a:off x="10275727" y="631394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3" name="Freeform: Shape 217"/>
              <p:cNvSpPr/>
              <p:nvPr/>
            </p:nvSpPr>
            <p:spPr>
              <a:xfrm rot="12101075">
                <a:off x="10030869" y="60482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4" name="Freeform: Shape 218"/>
              <p:cNvSpPr/>
              <p:nvPr/>
            </p:nvSpPr>
            <p:spPr>
              <a:xfrm rot="12101075">
                <a:off x="10073434" y="623733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5" name="Freeform: Shape 219"/>
              <p:cNvSpPr/>
              <p:nvPr/>
            </p:nvSpPr>
            <p:spPr>
              <a:xfrm rot="12101075">
                <a:off x="9829902" y="596836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6" name="Freeform: Shape 220"/>
              <p:cNvSpPr/>
              <p:nvPr/>
            </p:nvSpPr>
            <p:spPr>
              <a:xfrm rot="12101075">
                <a:off x="9872833" y="615757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7" name="Freeform: Shape 221"/>
              <p:cNvSpPr/>
              <p:nvPr/>
            </p:nvSpPr>
            <p:spPr>
              <a:xfrm rot="12101075">
                <a:off x="9629292" y="588860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8" name="Freeform: Shape 222"/>
              <p:cNvSpPr/>
              <p:nvPr/>
            </p:nvSpPr>
            <p:spPr>
              <a:xfrm rot="12101075">
                <a:off x="9671857" y="607765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9" name="Freeform: Shape 223"/>
              <p:cNvSpPr/>
              <p:nvPr/>
            </p:nvSpPr>
            <p:spPr>
              <a:xfrm rot="12101075">
                <a:off x="9429495" y="580574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0" name="Freeform: Shape 224"/>
              <p:cNvSpPr/>
              <p:nvPr/>
            </p:nvSpPr>
            <p:spPr>
              <a:xfrm rot="12101075">
                <a:off x="9472207" y="599442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1" name="Freeform: Shape 225"/>
              <p:cNvSpPr/>
              <p:nvPr/>
            </p:nvSpPr>
            <p:spPr>
              <a:xfrm rot="12101075">
                <a:off x="9227349" y="57287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2" name="Freeform: Shape 226"/>
              <p:cNvSpPr/>
              <p:nvPr/>
            </p:nvSpPr>
            <p:spPr>
              <a:xfrm rot="12101075">
                <a:off x="9269915" y="5917829"/>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3" name="Freeform: Shape 227"/>
              <p:cNvSpPr/>
              <p:nvPr/>
            </p:nvSpPr>
            <p:spPr>
              <a:xfrm rot="12101075">
                <a:off x="9026382" y="56488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4" name="Freeform: Shape 228"/>
              <p:cNvSpPr/>
              <p:nvPr/>
            </p:nvSpPr>
            <p:spPr>
              <a:xfrm rot="12101075">
                <a:off x="9068948" y="583791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5" name="Freeform: Shape 229"/>
              <p:cNvSpPr/>
              <p:nvPr/>
            </p:nvSpPr>
            <p:spPr>
              <a:xfrm rot="12101075">
                <a:off x="5593432" y="429552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6" name="Freeform: Shape 230"/>
              <p:cNvSpPr/>
              <p:nvPr/>
            </p:nvSpPr>
            <p:spPr>
              <a:xfrm rot="12101075">
                <a:off x="5636135" y="448420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7" name="Freeform: Shape 231"/>
              <p:cNvSpPr/>
              <p:nvPr/>
            </p:nvSpPr>
            <p:spPr>
              <a:xfrm rot="12101075">
                <a:off x="5435534" y="4404442"/>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4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8" name="Freeform: Shape 232"/>
              <p:cNvSpPr/>
              <p:nvPr/>
            </p:nvSpPr>
            <p:spPr>
              <a:xfrm rot="12101075">
                <a:off x="10832075" y="636303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9" name="Freeform: Shape 233"/>
              <p:cNvSpPr/>
              <p:nvPr/>
            </p:nvSpPr>
            <p:spPr>
              <a:xfrm rot="12101075">
                <a:off x="10631108" y="628312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0" name="Freeform: Shape 234"/>
              <p:cNvSpPr/>
              <p:nvPr/>
            </p:nvSpPr>
            <p:spPr>
              <a:xfrm rot="12101075">
                <a:off x="10674040" y="647232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1" name="Freeform: Shape 235"/>
              <p:cNvSpPr/>
              <p:nvPr/>
            </p:nvSpPr>
            <p:spPr>
              <a:xfrm rot="12101075">
                <a:off x="10870642" y="6573036"/>
                <a:ext cx="1149949" cy="489204"/>
              </a:xfrm>
              <a:custGeom>
                <a:avLst/>
                <a:gdLst>
                  <a:gd name="f0" fmla="val 10800000"/>
                  <a:gd name="f1" fmla="val 5400000"/>
                  <a:gd name="f2" fmla="val 180"/>
                  <a:gd name="f3" fmla="val w"/>
                  <a:gd name="f4" fmla="val h"/>
                  <a:gd name="f5" fmla="val 0"/>
                  <a:gd name="f6" fmla="val 1149946"/>
                  <a:gd name="f7" fmla="val 489205"/>
                  <a:gd name="f8" fmla="val 431445"/>
                  <a:gd name="f9" fmla="val 325574"/>
                  <a:gd name="f10" fmla="val 404057"/>
                  <a:gd name="f11" fmla="val 333020"/>
                  <a:gd name="f12" fmla="val 370487"/>
                  <a:gd name="f13" fmla="val 328936"/>
                  <a:gd name="f14" fmla="val 350286"/>
                  <a:gd name="f15" fmla="val 313487"/>
                  <a:gd name="f16" fmla="val 345927"/>
                  <a:gd name="f17" fmla="val 310317"/>
                  <a:gd name="f18" fmla="val 342759"/>
                  <a:gd name="f19" fmla="val 306753"/>
                  <a:gd name="f20" fmla="val 339986"/>
                  <a:gd name="f21" fmla="val 303188"/>
                  <a:gd name="f22" fmla="val 338007"/>
                  <a:gd name="f23" fmla="val 286765"/>
                  <a:gd name="f24" fmla="val 446576"/>
                  <a:gd name="f25" fmla="val 243594"/>
                  <a:gd name="f26" fmla="val 454463"/>
                  <a:gd name="f27" fmla="val 254070"/>
                  <a:gd name="f28" fmla="val 463970"/>
                  <a:gd name="f29" fmla="val 260011"/>
                  <a:gd name="f30" fmla="val 469912"/>
                  <a:gd name="f31" fmla="val 267141"/>
                  <a:gd name="f32" fmla="val 472685"/>
                  <a:gd name="f33" fmla="val 274667"/>
                  <a:gd name="f34" fmla="val 476250"/>
                  <a:gd name="f35" fmla="val 284570"/>
                  <a:gd name="f36" fmla="val 473873"/>
                  <a:gd name="f37" fmla="val 295662"/>
                  <a:gd name="f38" fmla="val 465950"/>
                  <a:gd name="f39" fmla="val 305168"/>
                  <a:gd name="f40" fmla="val 463178"/>
                  <a:gd name="f41" fmla="val 308337"/>
                  <a:gd name="f42" fmla="val 460009"/>
                  <a:gd name="f43" fmla="val 311506"/>
                  <a:gd name="f44" fmla="val 456048"/>
                  <a:gd name="f45" fmla="val 314279"/>
                  <a:gd name="f46" fmla="val 449018"/>
                  <a:gd name="f47" fmla="val 319329"/>
                  <a:gd name="f48" fmla="val 440574"/>
                  <a:gd name="f49" fmla="val 323092"/>
                  <a:gd name="f50" fmla="val 184589"/>
                  <a:gd name="f51" fmla="val 481098"/>
                  <a:gd name="f52" fmla="val 123191"/>
                  <a:gd name="f53" fmla="val 482682"/>
                  <a:gd name="f54" fmla="val 61397"/>
                  <a:gd name="f55" fmla="val 484267"/>
                  <a:gd name="f56" fmla="val 480305"/>
                  <a:gd name="f57" fmla="val 179"/>
                  <a:gd name="f58" fmla="val 421100"/>
                  <a:gd name="f59" fmla="val 185300"/>
                  <a:gd name="f60" fmla="val 347488"/>
                  <a:gd name="f61" fmla="val 185381"/>
                  <a:gd name="f62" fmla="val 349588"/>
                  <a:gd name="f63" fmla="val 393556"/>
                  <a:gd name="f64" fmla="val 437129"/>
                  <a:gd name="f65" fmla="val 650403"/>
                  <a:gd name="f66" fmla="val 325705"/>
                  <a:gd name="f67" fmla="val 623015"/>
                  <a:gd name="f68" fmla="val 333151"/>
                  <a:gd name="f69" fmla="val 589444"/>
                  <a:gd name="f70" fmla="val 329066"/>
                  <a:gd name="f71" fmla="val 569244"/>
                  <a:gd name="f72" fmla="val 313618"/>
                  <a:gd name="f73" fmla="val 564885"/>
                  <a:gd name="f74" fmla="val 310449"/>
                  <a:gd name="f75" fmla="val 561717"/>
                  <a:gd name="f76" fmla="val 306884"/>
                  <a:gd name="f77" fmla="val 558944"/>
                  <a:gd name="f78" fmla="val 303319"/>
                  <a:gd name="f79" fmla="val 551021"/>
                  <a:gd name="f80" fmla="val 292623"/>
                  <a:gd name="f81" fmla="val 549834"/>
                  <a:gd name="f82" fmla="val 280741"/>
                  <a:gd name="f83" fmla="val 554984"/>
                  <a:gd name="f84" fmla="val 270441"/>
                  <a:gd name="f85" fmla="val 558152"/>
                  <a:gd name="f86" fmla="val 264499"/>
                  <a:gd name="f87" fmla="val 563302"/>
                  <a:gd name="f88" fmla="val 258954"/>
                  <a:gd name="f89" fmla="val 570828"/>
                  <a:gd name="f90" fmla="val 254201"/>
                  <a:gd name="f91" fmla="val 594990"/>
                  <a:gd name="f92" fmla="val 238752"/>
                  <a:gd name="f93" fmla="val 596972"/>
                  <a:gd name="f94" fmla="val 217758"/>
                  <a:gd name="f95" fmla="val 585484"/>
                  <a:gd name="f96" fmla="val 193596"/>
                  <a:gd name="f97" fmla="val 583288"/>
                  <a:gd name="f98" fmla="val 189231"/>
                  <a:gd name="f99" fmla="val 716615"/>
                  <a:gd name="f100" fmla="val 136215"/>
                  <a:gd name="f101" fmla="val 716598"/>
                  <a:gd name="f102" fmla="val 138931"/>
                  <a:gd name="f103" fmla="val 144477"/>
                  <a:gd name="f104" fmla="val 149231"/>
                  <a:gd name="f105" fmla="val 715409"/>
                  <a:gd name="f106" fmla="val 152795"/>
                  <a:gd name="f107" fmla="val 713429"/>
                  <a:gd name="f108" fmla="val 159133"/>
                  <a:gd name="f109" fmla="val 708675"/>
                  <a:gd name="f110" fmla="val 162698"/>
                  <a:gd name="f111" fmla="val 696792"/>
                  <a:gd name="f112" fmla="val 161510"/>
                  <a:gd name="f113" fmla="val 671044"/>
                  <a:gd name="f114" fmla="val 159529"/>
                  <a:gd name="f115" fmla="val 662330"/>
                  <a:gd name="f116" fmla="val 179335"/>
                  <a:gd name="f117" fmla="val 656785"/>
                  <a:gd name="f118" fmla="val 198744"/>
                  <a:gd name="f119" fmla="val 650843"/>
                  <a:gd name="f120" fmla="val 219739"/>
                  <a:gd name="f121" fmla="val 651240"/>
                  <a:gd name="f122" fmla="val 240336"/>
                  <a:gd name="f123" fmla="val 673421"/>
                  <a:gd name="f124" fmla="val 682928"/>
                  <a:gd name="f125" fmla="val 260143"/>
                  <a:gd name="f126" fmla="val 688870"/>
                  <a:gd name="f127" fmla="val 267272"/>
                  <a:gd name="f128" fmla="val 691643"/>
                  <a:gd name="f129" fmla="val 274798"/>
                  <a:gd name="f130" fmla="val 695208"/>
                  <a:gd name="f131" fmla="val 284701"/>
                  <a:gd name="f132" fmla="val 692831"/>
                  <a:gd name="f133" fmla="val 295793"/>
                  <a:gd name="f134" fmla="val 684908"/>
                  <a:gd name="f135" fmla="val 305299"/>
                  <a:gd name="f136" fmla="val 682136"/>
                  <a:gd name="f137" fmla="val 308469"/>
                  <a:gd name="f138" fmla="val 678967"/>
                  <a:gd name="f139" fmla="val 311637"/>
                  <a:gd name="f140" fmla="val 675006"/>
                  <a:gd name="f141" fmla="val 314410"/>
                  <a:gd name="f142" fmla="val 667975"/>
                  <a:gd name="f143" fmla="val 319461"/>
                  <a:gd name="f144" fmla="val 659532"/>
                  <a:gd name="f145" fmla="val 323223"/>
                  <a:gd name="f146" fmla="val 389588"/>
                  <a:gd name="f147" fmla="val 486779"/>
                  <a:gd name="f148" fmla="val 328190"/>
                  <a:gd name="f149" fmla="val 488364"/>
                  <a:gd name="f150" fmla="val 266396"/>
                  <a:gd name="f151" fmla="val 489948"/>
                  <a:gd name="f152" fmla="val 205000"/>
                  <a:gd name="f153" fmla="val 485987"/>
                  <a:gd name="f154" fmla="val 205395"/>
                  <a:gd name="f155" fmla="val 442018"/>
                  <a:gd name="f156" fmla="val 205791"/>
                  <a:gd name="f157" fmla="val 398446"/>
                  <a:gd name="f158" fmla="val 205396"/>
                  <a:gd name="f159" fmla="val 354477"/>
                  <a:gd name="f160" fmla="val 352497"/>
                  <a:gd name="f161" fmla="val 350912"/>
                  <a:gd name="f162" fmla="val 349328"/>
                  <a:gd name="f163" fmla="val 208643"/>
                  <a:gd name="f164" fmla="val 338206"/>
                  <a:gd name="f165" fmla="val 223065"/>
                  <a:gd name="f166" fmla="val 332471"/>
                  <a:gd name="f167" fmla="val 223617"/>
                  <a:gd name="f168" fmla="val 332295"/>
                  <a:gd name="f169" fmla="val 230153"/>
                  <a:gd name="f170" fmla="val 332196"/>
                  <a:gd name="f171" fmla="val 235574"/>
                  <a:gd name="f172" fmla="val 330760"/>
                  <a:gd name="f173" fmla="val 240112"/>
                  <a:gd name="f174" fmla="val 328346"/>
                  <a:gd name="f175" fmla="val 245639"/>
                  <a:gd name="f176" fmla="val 323495"/>
                  <a:gd name="f177" fmla="val 328986"/>
                  <a:gd name="f178" fmla="val 290352"/>
                  <a:gd name="f179" fmla="val 339430"/>
                  <a:gd name="f180" fmla="val 317689"/>
                  <a:gd name="f181" fmla="val 345719"/>
                  <a:gd name="f182" fmla="val 326849"/>
                  <a:gd name="f183" fmla="val 355127"/>
                  <a:gd name="f184" fmla="val 333087"/>
                  <a:gd name="f185" fmla="val 370575"/>
                  <a:gd name="f186" fmla="val 332692"/>
                  <a:gd name="f187" fmla="val 384438"/>
                  <a:gd name="f188" fmla="val 388795"/>
                  <a:gd name="f189" fmla="val 336652"/>
                  <a:gd name="f190" fmla="val 389984"/>
                  <a:gd name="f191" fmla="val 344970"/>
                  <a:gd name="f192" fmla="val 390380"/>
                  <a:gd name="f193" fmla="val 348140"/>
                  <a:gd name="f194" fmla="val 351309"/>
                  <a:gd name="f195" fmla="val 355270"/>
                  <a:gd name="f196" fmla="val 399238"/>
                  <a:gd name="f197" fmla="val 442810"/>
                  <a:gd name="f198" fmla="val 866681"/>
                  <a:gd name="f199" fmla="val 839293"/>
                  <a:gd name="f200" fmla="val 805722"/>
                  <a:gd name="f201" fmla="val 329067"/>
                  <a:gd name="f202" fmla="val 785521"/>
                  <a:gd name="f203" fmla="val 781164"/>
                  <a:gd name="f204" fmla="val 777995"/>
                  <a:gd name="f205" fmla="val 775222"/>
                  <a:gd name="f206" fmla="val 767299"/>
                  <a:gd name="f207" fmla="val 766112"/>
                  <a:gd name="f208" fmla="val 771262"/>
                  <a:gd name="f209" fmla="val 270442"/>
                  <a:gd name="f210" fmla="val 774430"/>
                  <a:gd name="f211" fmla="val 779580"/>
                  <a:gd name="f212" fmla="val 787106"/>
                  <a:gd name="f213" fmla="val 811268"/>
                  <a:gd name="f214" fmla="val 813250"/>
                  <a:gd name="f215" fmla="val 217759"/>
                  <a:gd name="f216" fmla="val 801762"/>
                  <a:gd name="f217" fmla="val 797009"/>
                  <a:gd name="f218" fmla="val 174582"/>
                  <a:gd name="f219" fmla="val 787105"/>
                  <a:gd name="f220" fmla="val 160322"/>
                  <a:gd name="f221" fmla="val 764923"/>
                  <a:gd name="f222" fmla="val 752644"/>
                  <a:gd name="f223" fmla="val 162302"/>
                  <a:gd name="f224" fmla="val 750267"/>
                  <a:gd name="f225" fmla="val 156757"/>
                  <a:gd name="f226" fmla="val 145665"/>
                  <a:gd name="f227" fmla="val 750339"/>
                  <a:gd name="f228" fmla="val 122805"/>
                  <a:gd name="f229" fmla="val 933413"/>
                  <a:gd name="f230" fmla="val 50007"/>
                  <a:gd name="f231" fmla="val 932876"/>
                  <a:gd name="f232" fmla="val 931687"/>
                  <a:gd name="f233" fmla="val 929707"/>
                  <a:gd name="f234" fmla="val 924953"/>
                  <a:gd name="f235" fmla="val 913070"/>
                  <a:gd name="f236" fmla="val 887322"/>
                  <a:gd name="f237" fmla="val 878607"/>
                  <a:gd name="f238" fmla="val 873063"/>
                  <a:gd name="f239" fmla="val 867121"/>
                  <a:gd name="f240" fmla="val 867518"/>
                  <a:gd name="f241" fmla="val 889699"/>
                  <a:gd name="f242" fmla="val 899206"/>
                  <a:gd name="f243" fmla="val 905148"/>
                  <a:gd name="f244" fmla="val 907921"/>
                  <a:gd name="f245" fmla="val 911486"/>
                  <a:gd name="f246" fmla="val 909109"/>
                  <a:gd name="f247" fmla="val 901186"/>
                  <a:gd name="f248" fmla="val 305300"/>
                  <a:gd name="f249" fmla="val 898414"/>
                  <a:gd name="f250" fmla="val 895245"/>
                  <a:gd name="f251" fmla="val 891284"/>
                  <a:gd name="f252" fmla="val 884253"/>
                  <a:gd name="f253" fmla="val 875810"/>
                  <a:gd name="f254" fmla="val 608546"/>
                  <a:gd name="f255" fmla="val 486911"/>
                  <a:gd name="f256" fmla="val 547148"/>
                  <a:gd name="f257" fmla="val 488495"/>
                  <a:gd name="f258" fmla="val 485354"/>
                  <a:gd name="f259" fmla="val 490080"/>
                  <a:gd name="f260" fmla="val 423958"/>
                  <a:gd name="f261" fmla="val 486118"/>
                  <a:gd name="f262" fmla="val 424353"/>
                  <a:gd name="f263" fmla="val 442150"/>
                  <a:gd name="f264" fmla="val 424749"/>
                  <a:gd name="f265" fmla="val 398577"/>
                  <a:gd name="f266" fmla="val 424354"/>
                  <a:gd name="f267" fmla="val 354608"/>
                  <a:gd name="f268" fmla="val 352628"/>
                  <a:gd name="f269" fmla="val 351043"/>
                  <a:gd name="f270" fmla="val 349459"/>
                  <a:gd name="f271" fmla="val 338764"/>
                  <a:gd name="f272" fmla="val 427522"/>
                  <a:gd name="f273" fmla="val 332823"/>
                  <a:gd name="f274" fmla="val 442575"/>
                  <a:gd name="f275" fmla="val 332427"/>
                  <a:gd name="f276" fmla="val 468718"/>
                  <a:gd name="f277" fmla="val 332030"/>
                  <a:gd name="f278" fmla="val 477036"/>
                  <a:gd name="f279" fmla="val 310244"/>
                  <a:gd name="f280" fmla="val 482185"/>
                  <a:gd name="f281" fmla="val 290043"/>
                  <a:gd name="f282" fmla="val 487335"/>
                  <a:gd name="f283" fmla="val 269841"/>
                  <a:gd name="f284" fmla="val 484562"/>
                  <a:gd name="f285" fmla="val 250827"/>
                  <a:gd name="f286" fmla="val 462381"/>
                  <a:gd name="f287" fmla="val 238943"/>
                  <a:gd name="f288" fmla="val 461515"/>
                  <a:gd name="f289" fmla="val 237653"/>
                  <a:gd name="f290" fmla="val 576192"/>
                  <a:gd name="f291" fmla="val 192053"/>
                  <a:gd name="f292" fmla="val 585820"/>
                  <a:gd name="f293" fmla="val 213147"/>
                  <a:gd name="f294" fmla="val 584879"/>
                  <a:gd name="f295" fmla="val 223099"/>
                  <a:gd name="f296" fmla="val 578442"/>
                  <a:gd name="f297" fmla="val 232407"/>
                  <a:gd name="f298" fmla="val 566559"/>
                  <a:gd name="f299" fmla="val 239339"/>
                  <a:gd name="f300" fmla="val 548337"/>
                  <a:gd name="f301" fmla="val 250035"/>
                  <a:gd name="f302" fmla="val 541207"/>
                  <a:gd name="f303" fmla="val 266671"/>
                  <a:gd name="f304" fmla="val 545960"/>
                  <a:gd name="f305" fmla="val 285289"/>
                  <a:gd name="f306" fmla="val 551902"/>
                  <a:gd name="f307" fmla="val 307868"/>
                  <a:gd name="f308" fmla="val 558636"/>
                  <a:gd name="f309" fmla="val 333615"/>
                  <a:gd name="f310" fmla="val 589533"/>
                  <a:gd name="f311" fmla="val 603396"/>
                  <a:gd name="f312" fmla="val 607754"/>
                  <a:gd name="f313" fmla="val 336783"/>
                  <a:gd name="f314" fmla="val 608942"/>
                  <a:gd name="f315" fmla="val 345101"/>
                  <a:gd name="f316" fmla="val 609338"/>
                  <a:gd name="f317" fmla="val 348271"/>
                  <a:gd name="f318" fmla="val 351440"/>
                  <a:gd name="f319" fmla="val 355401"/>
                  <a:gd name="f320" fmla="val 399369"/>
                  <a:gd name="f321" fmla="val 442942"/>
                  <a:gd name="f322" fmla="val 1082959"/>
                  <a:gd name="f323" fmla="val 322141"/>
                  <a:gd name="f324" fmla="val 1055571"/>
                  <a:gd name="f325" fmla="val 329587"/>
                  <a:gd name="f326" fmla="val 1022000"/>
                  <a:gd name="f327" fmla="val 325502"/>
                  <a:gd name="f328" fmla="val 1001799"/>
                  <a:gd name="f329" fmla="val 310053"/>
                  <a:gd name="f330" fmla="val 997441"/>
                  <a:gd name="f331" fmla="val 994272"/>
                  <a:gd name="f332" fmla="val 991500"/>
                  <a:gd name="f333" fmla="val 299754"/>
                  <a:gd name="f334" fmla="val 983577"/>
                  <a:gd name="f335" fmla="val 289058"/>
                  <a:gd name="f336" fmla="val 982389"/>
                  <a:gd name="f337" fmla="val 277176"/>
                  <a:gd name="f338" fmla="val 987539"/>
                  <a:gd name="f339" fmla="val 266876"/>
                  <a:gd name="f340" fmla="val 990707"/>
                  <a:gd name="f341" fmla="val 260935"/>
                  <a:gd name="f342" fmla="val 995857"/>
                  <a:gd name="f343" fmla="val 255389"/>
                  <a:gd name="f344" fmla="val 1003384"/>
                  <a:gd name="f345" fmla="val 250636"/>
                  <a:gd name="f346" fmla="val 1027546"/>
                  <a:gd name="f347" fmla="val 235187"/>
                  <a:gd name="f348" fmla="val 1029527"/>
                  <a:gd name="f349" fmla="val 214193"/>
                  <a:gd name="f350" fmla="val 1018039"/>
                  <a:gd name="f351" fmla="val 190031"/>
                  <a:gd name="f352" fmla="val 1013286"/>
                  <a:gd name="f353" fmla="val 171017"/>
                  <a:gd name="f354" fmla="val 1003383"/>
                  <a:gd name="f355" fmla="val 981200"/>
                  <a:gd name="f356" fmla="val 157945"/>
                  <a:gd name="f357" fmla="val 968922"/>
                  <a:gd name="f358" fmla="val 158737"/>
                  <a:gd name="f359" fmla="val 966545"/>
                  <a:gd name="f360" fmla="val 153192"/>
                  <a:gd name="f361" fmla="val 966544"/>
                  <a:gd name="f362" fmla="val 142100"/>
                  <a:gd name="f363" fmla="val 966877"/>
                  <a:gd name="f364" fmla="val 36700"/>
                  <a:gd name="f365" fmla="val 1058678"/>
                  <a:gd name="f366" fmla="val 196"/>
                  <a:gd name="f367" fmla="val 1063543"/>
                  <a:gd name="f368" fmla="val 143"/>
                  <a:gd name="f369" fmla="val 1092411"/>
                  <a:gd name="f370" fmla="+- 0 0 302"/>
                  <a:gd name="f371" fmla="val 1121228"/>
                  <a:gd name="f372" fmla="val 94"/>
                  <a:gd name="f373" fmla="val 4253"/>
                  <a:gd name="f374" fmla="val 1149549"/>
                  <a:gd name="f375" fmla="val 47826"/>
                  <a:gd name="f376" fmla="val 1148757"/>
                  <a:gd name="f377" fmla="val 91398"/>
                  <a:gd name="f378" fmla="val 1149153"/>
                  <a:gd name="f379" fmla="val 135366"/>
                  <a:gd name="f380" fmla="val 1149154"/>
                  <a:gd name="f381" fmla="val 140912"/>
                  <a:gd name="f382" fmla="val 145666"/>
                  <a:gd name="f383" fmla="val 1147965"/>
                  <a:gd name="f384" fmla="val 149230"/>
                  <a:gd name="f385" fmla="val 1145985"/>
                  <a:gd name="f386" fmla="val 155569"/>
                  <a:gd name="f387" fmla="val 1141231"/>
                  <a:gd name="f388" fmla="val 1129347"/>
                  <a:gd name="f389" fmla="val 1103599"/>
                  <a:gd name="f390" fmla="val 155964"/>
                  <a:gd name="f391" fmla="val 1094885"/>
                  <a:gd name="f392" fmla="val 175770"/>
                  <a:gd name="f393" fmla="val 1089340"/>
                  <a:gd name="f394" fmla="val 195179"/>
                  <a:gd name="f395" fmla="val 1083399"/>
                  <a:gd name="f396" fmla="val 216174"/>
                  <a:gd name="f397" fmla="val 1083794"/>
                  <a:gd name="f398" fmla="val 236771"/>
                  <a:gd name="f399" fmla="val 1105977"/>
                  <a:gd name="f400" fmla="val 1115483"/>
                  <a:gd name="f401" fmla="val 256578"/>
                  <a:gd name="f402" fmla="val 1121426"/>
                  <a:gd name="f403" fmla="val 263707"/>
                  <a:gd name="f404" fmla="val 1124198"/>
                  <a:gd name="f405" fmla="val 271233"/>
                  <a:gd name="f406" fmla="val 1127764"/>
                  <a:gd name="f407" fmla="val 281136"/>
                  <a:gd name="f408" fmla="val 1125387"/>
                  <a:gd name="f409" fmla="val 292228"/>
                  <a:gd name="f410" fmla="val 1117464"/>
                  <a:gd name="f411" fmla="val 301735"/>
                  <a:gd name="f412" fmla="val 1114691"/>
                  <a:gd name="f413" fmla="val 304903"/>
                  <a:gd name="f414" fmla="val 1111522"/>
                  <a:gd name="f415" fmla="val 308072"/>
                  <a:gd name="f416" fmla="val 1107562"/>
                  <a:gd name="f417" fmla="val 310845"/>
                  <a:gd name="f418" fmla="val 1100530"/>
                  <a:gd name="f419" fmla="val 315896"/>
                  <a:gd name="f420" fmla="val 1092088"/>
                  <a:gd name="f421" fmla="val 319659"/>
                  <a:gd name="f422" fmla="val 826321"/>
                  <a:gd name="f423" fmla="val 487512"/>
                  <a:gd name="f424" fmla="val 489097"/>
                  <a:gd name="f425" fmla="val 703130"/>
                  <a:gd name="f426" fmla="val 490681"/>
                  <a:gd name="f427" fmla="val 641733"/>
                  <a:gd name="f428" fmla="val 486719"/>
                  <a:gd name="f429" fmla="val 642128"/>
                  <a:gd name="f430" fmla="val 442751"/>
                  <a:gd name="f431" fmla="val 642524"/>
                  <a:gd name="f432" fmla="val 399179"/>
                  <a:gd name="f433" fmla="val 642129"/>
                  <a:gd name="f434" fmla="val 355210"/>
                  <a:gd name="f435" fmla="val 353229"/>
                  <a:gd name="f436" fmla="val 351645"/>
                  <a:gd name="f437" fmla="val 350061"/>
                  <a:gd name="f438" fmla="val 339366"/>
                  <a:gd name="f439" fmla="val 645297"/>
                  <a:gd name="f440" fmla="val 333424"/>
                  <a:gd name="f441" fmla="val 660350"/>
                  <a:gd name="f442" fmla="val 333028"/>
                  <a:gd name="f443" fmla="val 686493"/>
                  <a:gd name="f444" fmla="val 332632"/>
                  <a:gd name="f445" fmla="val 694811"/>
                  <a:gd name="f446" fmla="val 699960"/>
                  <a:gd name="f447" fmla="val 290644"/>
                  <a:gd name="f448" fmla="val 705110"/>
                  <a:gd name="f449" fmla="val 702337"/>
                  <a:gd name="f450" fmla="val 251428"/>
                  <a:gd name="f451" fmla="val 680156"/>
                  <a:gd name="f452" fmla="val 239545"/>
                  <a:gd name="f453" fmla="val 657973"/>
                  <a:gd name="f454" fmla="val 227266"/>
                  <a:gd name="f455" fmla="val 656388"/>
                  <a:gd name="f456" fmla="val 199934"/>
                  <a:gd name="f457" fmla="val 675401"/>
                  <a:gd name="f458" fmla="val 182901"/>
                  <a:gd name="f459" fmla="val 702734"/>
                  <a:gd name="f460" fmla="val 158342"/>
                  <a:gd name="f461" fmla="val 763338"/>
                  <a:gd name="f462" fmla="val 158738"/>
                  <a:gd name="f463" fmla="val 789879"/>
                  <a:gd name="f464" fmla="val 183693"/>
                  <a:gd name="f465" fmla="val 810081"/>
                  <a:gd name="f466" fmla="val 202707"/>
                  <a:gd name="f467" fmla="val 808100"/>
                  <a:gd name="f468" fmla="val 226077"/>
                  <a:gd name="f469" fmla="val 784334"/>
                  <a:gd name="f470" fmla="val 239941"/>
                  <a:gd name="f471" fmla="val 758982"/>
                  <a:gd name="f472" fmla="val 267273"/>
                  <a:gd name="f473" fmla="val 763735"/>
                  <a:gd name="f474" fmla="val 285890"/>
                  <a:gd name="f475" fmla="val 769677"/>
                  <a:gd name="f476" fmla="val 776411"/>
                  <a:gd name="f477" fmla="val 334217"/>
                  <a:gd name="f478" fmla="val 807308"/>
                  <a:gd name="f479" fmla="val 821171"/>
                  <a:gd name="f480" fmla="val 825529"/>
                  <a:gd name="f481" fmla="val 337385"/>
                  <a:gd name="f482" fmla="val 826717"/>
                  <a:gd name="f483" fmla="val 345703"/>
                  <a:gd name="f484" fmla="val 827113"/>
                  <a:gd name="f485" fmla="val 348872"/>
                  <a:gd name="f486" fmla="val 352041"/>
                  <a:gd name="f487" fmla="val 356002"/>
                  <a:gd name="f488" fmla="val 399971"/>
                  <a:gd name="f489" fmla="val 443543"/>
                  <a:gd name="f490" fmla="val 1042600"/>
                  <a:gd name="f491" fmla="val 981202"/>
                  <a:gd name="f492" fmla="val 489096"/>
                  <a:gd name="f493" fmla="val 919408"/>
                  <a:gd name="f494" fmla="val 858012"/>
                  <a:gd name="f495" fmla="val 858407"/>
                  <a:gd name="f496" fmla="val 858803"/>
                  <a:gd name="f497" fmla="val 399178"/>
                  <a:gd name="f498" fmla="val 858408"/>
                  <a:gd name="f499" fmla="val 355209"/>
                  <a:gd name="f500" fmla="val 351644"/>
                  <a:gd name="f501" fmla="val 339365"/>
                  <a:gd name="f502" fmla="val 861576"/>
                  <a:gd name="f503" fmla="val 876628"/>
                  <a:gd name="f504" fmla="val 902772"/>
                  <a:gd name="f505" fmla="val 911090"/>
                  <a:gd name="f506" fmla="val 916239"/>
                  <a:gd name="f507" fmla="val 921389"/>
                  <a:gd name="f508" fmla="val 918616"/>
                  <a:gd name="f509" fmla="val 896434"/>
                  <a:gd name="f510" fmla="val 239544"/>
                  <a:gd name="f511" fmla="val 874252"/>
                  <a:gd name="f512" fmla="val 872667"/>
                  <a:gd name="f513" fmla="val 891680"/>
                  <a:gd name="f514" fmla="val 919013"/>
                  <a:gd name="f515" fmla="val 979617"/>
                  <a:gd name="f516" fmla="val 1006157"/>
                  <a:gd name="f517" fmla="val 1026360"/>
                  <a:gd name="f518" fmla="val 1024379"/>
                  <a:gd name="f519" fmla="val 1000613"/>
                  <a:gd name="f520" fmla="val 982391"/>
                  <a:gd name="f521" fmla="val 975261"/>
                  <a:gd name="f522" fmla="val 980014"/>
                  <a:gd name="f523" fmla="val 985956"/>
                  <a:gd name="f524" fmla="val 992690"/>
                  <a:gd name="f525" fmla="val 334216"/>
                  <a:gd name="f526" fmla="val 1023587"/>
                  <a:gd name="f527" fmla="val 1037450"/>
                  <a:gd name="f528" fmla="val 1041807"/>
                  <a:gd name="f529" fmla="val 1042996"/>
                  <a:gd name="f530" fmla="val 1043392"/>
                  <a:gd name="f531" fmla="val 399970"/>
                  <a:gd name="f532" fmla="+- 0 0 -90"/>
                  <a:gd name="f533" fmla="*/ f3 1 1149946"/>
                  <a:gd name="f534" fmla="*/ f4 1 489205"/>
                  <a:gd name="f535" fmla="+- f7 0 f5"/>
                  <a:gd name="f536" fmla="+- f6 0 f5"/>
                  <a:gd name="f537" fmla="*/ f532 f0 1"/>
                  <a:gd name="f538" fmla="*/ f536 1 1149946"/>
                  <a:gd name="f539" fmla="*/ f535 1 489205"/>
                  <a:gd name="f540" fmla="*/ 431445 f536 1"/>
                  <a:gd name="f541" fmla="*/ 325574 f535 1"/>
                  <a:gd name="f542" fmla="*/ 350286 f536 1"/>
                  <a:gd name="f543" fmla="*/ 313487 f535 1"/>
                  <a:gd name="f544" fmla="*/ 339986 f536 1"/>
                  <a:gd name="f545" fmla="*/ 303188 f535 1"/>
                  <a:gd name="f546" fmla="*/ 338007 f536 1"/>
                  <a:gd name="f547" fmla="*/ 286765 f535 1"/>
                  <a:gd name="f548" fmla="*/ 446576 f536 1"/>
                  <a:gd name="f549" fmla="*/ 243594 f535 1"/>
                  <a:gd name="f550" fmla="*/ 454463 f536 1"/>
                  <a:gd name="f551" fmla="*/ 254070 f535 1"/>
                  <a:gd name="f552" fmla="*/ 472685 f536 1"/>
                  <a:gd name="f553" fmla="*/ 274667 f535 1"/>
                  <a:gd name="f554" fmla="*/ 465950 f536 1"/>
                  <a:gd name="f555" fmla="*/ 305168 f535 1"/>
                  <a:gd name="f556" fmla="*/ 456048 f536 1"/>
                  <a:gd name="f557" fmla="*/ 314279 f535 1"/>
                  <a:gd name="f558" fmla="*/ 184589 f536 1"/>
                  <a:gd name="f559" fmla="*/ 481098 f535 1"/>
                  <a:gd name="f560" fmla="*/ 0 f536 1"/>
                  <a:gd name="f561" fmla="*/ 480305 f535 1"/>
                  <a:gd name="f562" fmla="*/ 179 f536 1"/>
                  <a:gd name="f563" fmla="*/ 421100 f535 1"/>
                  <a:gd name="f564" fmla="*/ 185300 f536 1"/>
                  <a:gd name="f565" fmla="*/ 347488 f535 1"/>
                  <a:gd name="f566" fmla="*/ 185381 f536 1"/>
                  <a:gd name="f567" fmla="*/ 349588 f535 1"/>
                  <a:gd name="f568" fmla="*/ 650403 f536 1"/>
                  <a:gd name="f569" fmla="*/ 325705 f535 1"/>
                  <a:gd name="f570" fmla="*/ 569244 f536 1"/>
                  <a:gd name="f571" fmla="*/ 313618 f535 1"/>
                  <a:gd name="f572" fmla="*/ 558944 f536 1"/>
                  <a:gd name="f573" fmla="*/ 303319 f535 1"/>
                  <a:gd name="f574" fmla="*/ 554984 f536 1"/>
                  <a:gd name="f575" fmla="*/ 270441 f535 1"/>
                  <a:gd name="f576" fmla="*/ 570828 f536 1"/>
                  <a:gd name="f577" fmla="*/ 254201 f535 1"/>
                  <a:gd name="f578" fmla="*/ 585484 f536 1"/>
                  <a:gd name="f579" fmla="*/ 193596 f535 1"/>
                  <a:gd name="f580" fmla="*/ 583288 f536 1"/>
                  <a:gd name="f581" fmla="*/ 189231 f535 1"/>
                  <a:gd name="f582" fmla="*/ 716615 f536 1"/>
                  <a:gd name="f583" fmla="*/ 136215 f535 1"/>
                  <a:gd name="f584" fmla="*/ 716598 f536 1"/>
                  <a:gd name="f585" fmla="*/ 138931 f535 1"/>
                  <a:gd name="f586" fmla="*/ 715409 f536 1"/>
                  <a:gd name="f587" fmla="*/ 152795 f535 1"/>
                  <a:gd name="f588" fmla="*/ 696792 f536 1"/>
                  <a:gd name="f589" fmla="*/ 161510 f535 1"/>
                  <a:gd name="f590" fmla="*/ 656785 f536 1"/>
                  <a:gd name="f591" fmla="*/ 198744 f535 1"/>
                  <a:gd name="f592" fmla="*/ 673421 f536 1"/>
                  <a:gd name="f593" fmla="*/ 691643 f536 1"/>
                  <a:gd name="f594" fmla="*/ 274798 f535 1"/>
                  <a:gd name="f595" fmla="*/ 684908 f536 1"/>
                  <a:gd name="f596" fmla="*/ 305299 f535 1"/>
                  <a:gd name="f597" fmla="*/ 675006 f536 1"/>
                  <a:gd name="f598" fmla="*/ 314410 f535 1"/>
                  <a:gd name="f599" fmla="*/ 389588 f536 1"/>
                  <a:gd name="f600" fmla="*/ 486779 f535 1"/>
                  <a:gd name="f601" fmla="*/ 205000 f536 1"/>
                  <a:gd name="f602" fmla="*/ 485987 f535 1"/>
                  <a:gd name="f603" fmla="*/ 205396 f536 1"/>
                  <a:gd name="f604" fmla="*/ 354477 f535 1"/>
                  <a:gd name="f605" fmla="*/ 205395 f536 1"/>
                  <a:gd name="f606" fmla="*/ 349328 f535 1"/>
                  <a:gd name="f607" fmla="*/ 208643 f536 1"/>
                  <a:gd name="f608" fmla="*/ 338206 f535 1"/>
                  <a:gd name="f609" fmla="*/ 223065 f536 1"/>
                  <a:gd name="f610" fmla="*/ 332471 f535 1"/>
                  <a:gd name="f611" fmla="*/ 223617 f536 1"/>
                  <a:gd name="f612" fmla="*/ 332295 f535 1"/>
                  <a:gd name="f613" fmla="*/ 240112 f536 1"/>
                  <a:gd name="f614" fmla="*/ 328346 f535 1"/>
                  <a:gd name="f615" fmla="*/ 245639 f536 1"/>
                  <a:gd name="f616" fmla="*/ 323495 f535 1"/>
                  <a:gd name="f617" fmla="*/ 328986 f536 1"/>
                  <a:gd name="f618" fmla="*/ 290352 f535 1"/>
                  <a:gd name="f619" fmla="*/ 339430 f536 1"/>
                  <a:gd name="f620" fmla="*/ 317689 f535 1"/>
                  <a:gd name="f621" fmla="*/ 370575 f536 1"/>
                  <a:gd name="f622" fmla="*/ 332692 f535 1"/>
                  <a:gd name="f623" fmla="*/ 389984 f536 1"/>
                  <a:gd name="f624" fmla="*/ 344970 f535 1"/>
                  <a:gd name="f625" fmla="*/ 390380 f536 1"/>
                  <a:gd name="f626" fmla="*/ 355270 f535 1"/>
                  <a:gd name="f627" fmla="*/ 866681 f536 1"/>
                  <a:gd name="f628" fmla="*/ 785521 f536 1"/>
                  <a:gd name="f629" fmla="*/ 775222 f536 1"/>
                  <a:gd name="f630" fmla="*/ 771262 f536 1"/>
                  <a:gd name="f631" fmla="*/ 270442 f535 1"/>
                  <a:gd name="f632" fmla="*/ 787106 f536 1"/>
                  <a:gd name="f633" fmla="*/ 801762 f536 1"/>
                  <a:gd name="f634" fmla="*/ 764923 f536 1"/>
                  <a:gd name="f635" fmla="*/ 750267 f536 1"/>
                  <a:gd name="f636" fmla="*/ 145665 f535 1"/>
                  <a:gd name="f637" fmla="*/ 750339 f536 1"/>
                  <a:gd name="f638" fmla="*/ 122805 f535 1"/>
                  <a:gd name="f639" fmla="*/ 933413 f536 1"/>
                  <a:gd name="f640" fmla="*/ 50007 f535 1"/>
                  <a:gd name="f641" fmla="*/ 932876 f536 1"/>
                  <a:gd name="f642" fmla="*/ 931687 f536 1"/>
                  <a:gd name="f643" fmla="*/ 913070 f536 1"/>
                  <a:gd name="f644" fmla="*/ 873063 f536 1"/>
                  <a:gd name="f645" fmla="*/ 889699 f536 1"/>
                  <a:gd name="f646" fmla="*/ 907921 f536 1"/>
                  <a:gd name="f647" fmla="*/ 901186 f536 1"/>
                  <a:gd name="f648" fmla="*/ 305300 f535 1"/>
                  <a:gd name="f649" fmla="*/ 891284 f536 1"/>
                  <a:gd name="f650" fmla="*/ 608546 f536 1"/>
                  <a:gd name="f651" fmla="*/ 486911 f535 1"/>
                  <a:gd name="f652" fmla="*/ 423958 f536 1"/>
                  <a:gd name="f653" fmla="*/ 486118 f535 1"/>
                  <a:gd name="f654" fmla="*/ 424354 f536 1"/>
                  <a:gd name="f655" fmla="*/ 354608 f535 1"/>
                  <a:gd name="f656" fmla="*/ 424353 f536 1"/>
                  <a:gd name="f657" fmla="*/ 349459 f535 1"/>
                  <a:gd name="f658" fmla="*/ 442575 f536 1"/>
                  <a:gd name="f659" fmla="*/ 332427 f535 1"/>
                  <a:gd name="f660" fmla="*/ 482185 f536 1"/>
                  <a:gd name="f661" fmla="*/ 290043 f535 1"/>
                  <a:gd name="f662" fmla="*/ 462381 f536 1"/>
                  <a:gd name="f663" fmla="*/ 238943 f535 1"/>
                  <a:gd name="f664" fmla="*/ 461515 f536 1"/>
                  <a:gd name="f665" fmla="*/ 237653 f535 1"/>
                  <a:gd name="f666" fmla="*/ 576192 f536 1"/>
                  <a:gd name="f667" fmla="*/ 192053 f535 1"/>
                  <a:gd name="f668" fmla="*/ 585820 f536 1"/>
                  <a:gd name="f669" fmla="*/ 213147 f535 1"/>
                  <a:gd name="f670" fmla="*/ 566559 f536 1"/>
                  <a:gd name="f671" fmla="*/ 239339 f535 1"/>
                  <a:gd name="f672" fmla="*/ 545960 f536 1"/>
                  <a:gd name="f673" fmla="*/ 285289 f535 1"/>
                  <a:gd name="f674" fmla="*/ 589533 f536 1"/>
                  <a:gd name="f675" fmla="*/ 332823 f535 1"/>
                  <a:gd name="f676" fmla="*/ 608942 f536 1"/>
                  <a:gd name="f677" fmla="*/ 345101 f535 1"/>
                  <a:gd name="f678" fmla="*/ 609338 f536 1"/>
                  <a:gd name="f679" fmla="*/ 355401 f535 1"/>
                  <a:gd name="f680" fmla="*/ 1082959 f536 1"/>
                  <a:gd name="f681" fmla="*/ 322141 f535 1"/>
                  <a:gd name="f682" fmla="*/ 1001799 f536 1"/>
                  <a:gd name="f683" fmla="*/ 310053 f535 1"/>
                  <a:gd name="f684" fmla="*/ 991500 f536 1"/>
                  <a:gd name="f685" fmla="*/ 299754 f535 1"/>
                  <a:gd name="f686" fmla="*/ 987539 f536 1"/>
                  <a:gd name="f687" fmla="*/ 266876 f535 1"/>
                  <a:gd name="f688" fmla="*/ 1003384 f536 1"/>
                  <a:gd name="f689" fmla="*/ 250636 f535 1"/>
                  <a:gd name="f690" fmla="*/ 1018039 f536 1"/>
                  <a:gd name="f691" fmla="*/ 190031 f535 1"/>
                  <a:gd name="f692" fmla="*/ 981200 f536 1"/>
                  <a:gd name="f693" fmla="*/ 157945 f535 1"/>
                  <a:gd name="f694" fmla="*/ 966544 f536 1"/>
                  <a:gd name="f695" fmla="*/ 142100 f535 1"/>
                  <a:gd name="f696" fmla="*/ 966877 f536 1"/>
                  <a:gd name="f697" fmla="*/ 36700 f535 1"/>
                  <a:gd name="f698" fmla="*/ 1058678 f536 1"/>
                  <a:gd name="f699" fmla="*/ 196 f535 1"/>
                  <a:gd name="f700" fmla="*/ 1063543 f536 1"/>
                  <a:gd name="f701" fmla="*/ 143 f535 1"/>
                  <a:gd name="f702" fmla="*/ 1149946 f536 1"/>
                  <a:gd name="f703" fmla="*/ 4253 f535 1"/>
                  <a:gd name="f704" fmla="*/ 1149153 f536 1"/>
                  <a:gd name="f705" fmla="*/ 135366 f535 1"/>
                  <a:gd name="f706" fmla="*/ 1147965 f536 1"/>
                  <a:gd name="f707" fmla="*/ 149230 f535 1"/>
                  <a:gd name="f708" fmla="*/ 1129347 f536 1"/>
                  <a:gd name="f709" fmla="*/ 1089340 f536 1"/>
                  <a:gd name="f710" fmla="*/ 195179 f535 1"/>
                  <a:gd name="f711" fmla="*/ 1105977 f536 1"/>
                  <a:gd name="f712" fmla="*/ 1124198 f536 1"/>
                  <a:gd name="f713" fmla="*/ 271233 f535 1"/>
                  <a:gd name="f714" fmla="*/ 1117464 f536 1"/>
                  <a:gd name="f715" fmla="*/ 301735 f535 1"/>
                  <a:gd name="f716" fmla="*/ 1107562 f536 1"/>
                  <a:gd name="f717" fmla="*/ 310845 f535 1"/>
                  <a:gd name="f718" fmla="*/ 826321 f536 1"/>
                  <a:gd name="f719" fmla="*/ 487512 f535 1"/>
                  <a:gd name="f720" fmla="*/ 641733 f536 1"/>
                  <a:gd name="f721" fmla="*/ 486719 f535 1"/>
                  <a:gd name="f722" fmla="*/ 642129 f536 1"/>
                  <a:gd name="f723" fmla="*/ 355210 f535 1"/>
                  <a:gd name="f724" fmla="*/ 642128 f536 1"/>
                  <a:gd name="f725" fmla="*/ 350061 f535 1"/>
                  <a:gd name="f726" fmla="*/ 660350 f536 1"/>
                  <a:gd name="f727" fmla="*/ 333028 f535 1"/>
                  <a:gd name="f728" fmla="*/ 699960 f536 1"/>
                  <a:gd name="f729" fmla="*/ 290644 f535 1"/>
                  <a:gd name="f730" fmla="*/ 680156 f536 1"/>
                  <a:gd name="f731" fmla="*/ 239545 f535 1"/>
                  <a:gd name="f732" fmla="*/ 675401 f536 1"/>
                  <a:gd name="f733" fmla="*/ 182901 f535 1"/>
                  <a:gd name="f734" fmla="*/ 789879 f536 1"/>
                  <a:gd name="f735" fmla="*/ 183693 f535 1"/>
                  <a:gd name="f736" fmla="*/ 784334 f536 1"/>
                  <a:gd name="f737" fmla="*/ 239941 f535 1"/>
                  <a:gd name="f738" fmla="*/ 763735 f536 1"/>
                  <a:gd name="f739" fmla="*/ 285890 f535 1"/>
                  <a:gd name="f740" fmla="*/ 807308 f536 1"/>
                  <a:gd name="f741" fmla="*/ 333424 f535 1"/>
                  <a:gd name="f742" fmla="*/ 826717 f536 1"/>
                  <a:gd name="f743" fmla="*/ 345703 f535 1"/>
                  <a:gd name="f744" fmla="*/ 827113 f536 1"/>
                  <a:gd name="f745" fmla="*/ 356002 f535 1"/>
                  <a:gd name="f746" fmla="*/ 1042600 f536 1"/>
                  <a:gd name="f747" fmla="*/ 858012 f536 1"/>
                  <a:gd name="f748" fmla="*/ 858408 f536 1"/>
                  <a:gd name="f749" fmla="*/ 355209 f535 1"/>
                  <a:gd name="f750" fmla="*/ 858407 f536 1"/>
                  <a:gd name="f751" fmla="*/ 876628 f536 1"/>
                  <a:gd name="f752" fmla="*/ 916239 f536 1"/>
                  <a:gd name="f753" fmla="*/ 896434 f536 1"/>
                  <a:gd name="f754" fmla="*/ 239544 f535 1"/>
                  <a:gd name="f755" fmla="*/ 891680 f536 1"/>
                  <a:gd name="f756" fmla="*/ 1006157 f536 1"/>
                  <a:gd name="f757" fmla="*/ 1000613 f536 1"/>
                  <a:gd name="f758" fmla="*/ 980014 f536 1"/>
                  <a:gd name="f759" fmla="*/ 1023587 f536 1"/>
                  <a:gd name="f760" fmla="*/ 1042996 f536 1"/>
                  <a:gd name="f761" fmla="*/ 1043392 f536 1"/>
                  <a:gd name="f762" fmla="*/ f537 1 f2"/>
                  <a:gd name="f763" fmla="*/ f540 1 1149946"/>
                  <a:gd name="f764" fmla="*/ f541 1 489205"/>
                  <a:gd name="f765" fmla="*/ f542 1 1149946"/>
                  <a:gd name="f766" fmla="*/ f543 1 489205"/>
                  <a:gd name="f767" fmla="*/ f544 1 1149946"/>
                  <a:gd name="f768" fmla="*/ f545 1 489205"/>
                  <a:gd name="f769" fmla="*/ f546 1 1149946"/>
                  <a:gd name="f770" fmla="*/ f547 1 489205"/>
                  <a:gd name="f771" fmla="*/ f548 1 1149946"/>
                  <a:gd name="f772" fmla="*/ f549 1 489205"/>
                  <a:gd name="f773" fmla="*/ f550 1 1149946"/>
                  <a:gd name="f774" fmla="*/ f551 1 489205"/>
                  <a:gd name="f775" fmla="*/ f552 1 1149946"/>
                  <a:gd name="f776" fmla="*/ f553 1 489205"/>
                  <a:gd name="f777" fmla="*/ f554 1 1149946"/>
                  <a:gd name="f778" fmla="*/ f555 1 489205"/>
                  <a:gd name="f779" fmla="*/ f556 1 1149946"/>
                  <a:gd name="f780" fmla="*/ f557 1 489205"/>
                  <a:gd name="f781" fmla="*/ f558 1 1149946"/>
                  <a:gd name="f782" fmla="*/ f559 1 489205"/>
                  <a:gd name="f783" fmla="*/ f560 1 1149946"/>
                  <a:gd name="f784" fmla="*/ f561 1 489205"/>
                  <a:gd name="f785" fmla="*/ f562 1 1149946"/>
                  <a:gd name="f786" fmla="*/ f563 1 489205"/>
                  <a:gd name="f787" fmla="*/ f564 1 1149946"/>
                  <a:gd name="f788" fmla="*/ f565 1 489205"/>
                  <a:gd name="f789" fmla="*/ f566 1 1149946"/>
                  <a:gd name="f790" fmla="*/ f567 1 489205"/>
                  <a:gd name="f791" fmla="*/ f568 1 1149946"/>
                  <a:gd name="f792" fmla="*/ f569 1 489205"/>
                  <a:gd name="f793" fmla="*/ f570 1 1149946"/>
                  <a:gd name="f794" fmla="*/ f571 1 489205"/>
                  <a:gd name="f795" fmla="*/ f572 1 1149946"/>
                  <a:gd name="f796" fmla="*/ f573 1 489205"/>
                  <a:gd name="f797" fmla="*/ f574 1 1149946"/>
                  <a:gd name="f798" fmla="*/ f575 1 489205"/>
                  <a:gd name="f799" fmla="*/ f576 1 1149946"/>
                  <a:gd name="f800" fmla="*/ f577 1 489205"/>
                  <a:gd name="f801" fmla="*/ f578 1 1149946"/>
                  <a:gd name="f802" fmla="*/ f579 1 489205"/>
                  <a:gd name="f803" fmla="*/ f580 1 1149946"/>
                  <a:gd name="f804" fmla="*/ f581 1 489205"/>
                  <a:gd name="f805" fmla="*/ f582 1 1149946"/>
                  <a:gd name="f806" fmla="*/ f583 1 489205"/>
                  <a:gd name="f807" fmla="*/ f584 1 1149946"/>
                  <a:gd name="f808" fmla="*/ f585 1 489205"/>
                  <a:gd name="f809" fmla="*/ f586 1 1149946"/>
                  <a:gd name="f810" fmla="*/ f587 1 489205"/>
                  <a:gd name="f811" fmla="*/ f588 1 1149946"/>
                  <a:gd name="f812" fmla="*/ f589 1 489205"/>
                  <a:gd name="f813" fmla="*/ f590 1 1149946"/>
                  <a:gd name="f814" fmla="*/ f591 1 489205"/>
                  <a:gd name="f815" fmla="*/ f592 1 1149946"/>
                  <a:gd name="f816" fmla="*/ f593 1 1149946"/>
                  <a:gd name="f817" fmla="*/ f594 1 489205"/>
                  <a:gd name="f818" fmla="*/ f595 1 1149946"/>
                  <a:gd name="f819" fmla="*/ f596 1 489205"/>
                  <a:gd name="f820" fmla="*/ f597 1 1149946"/>
                  <a:gd name="f821" fmla="*/ f598 1 489205"/>
                  <a:gd name="f822" fmla="*/ f599 1 1149946"/>
                  <a:gd name="f823" fmla="*/ f600 1 489205"/>
                  <a:gd name="f824" fmla="*/ f601 1 1149946"/>
                  <a:gd name="f825" fmla="*/ f602 1 489205"/>
                  <a:gd name="f826" fmla="*/ f603 1 1149946"/>
                  <a:gd name="f827" fmla="*/ f604 1 489205"/>
                  <a:gd name="f828" fmla="*/ f605 1 1149946"/>
                  <a:gd name="f829" fmla="*/ f606 1 489205"/>
                  <a:gd name="f830" fmla="*/ f607 1 1149946"/>
                  <a:gd name="f831" fmla="*/ f608 1 489205"/>
                  <a:gd name="f832" fmla="*/ f609 1 1149946"/>
                  <a:gd name="f833" fmla="*/ f610 1 489205"/>
                  <a:gd name="f834" fmla="*/ f611 1 1149946"/>
                  <a:gd name="f835" fmla="*/ f612 1 489205"/>
                  <a:gd name="f836" fmla="*/ f613 1 1149946"/>
                  <a:gd name="f837" fmla="*/ f614 1 489205"/>
                  <a:gd name="f838" fmla="*/ f615 1 1149946"/>
                  <a:gd name="f839" fmla="*/ f616 1 489205"/>
                  <a:gd name="f840" fmla="*/ f617 1 1149946"/>
                  <a:gd name="f841" fmla="*/ f618 1 489205"/>
                  <a:gd name="f842" fmla="*/ f619 1 1149946"/>
                  <a:gd name="f843" fmla="*/ f620 1 489205"/>
                  <a:gd name="f844" fmla="*/ f621 1 1149946"/>
                  <a:gd name="f845" fmla="*/ f622 1 489205"/>
                  <a:gd name="f846" fmla="*/ f623 1 1149946"/>
                  <a:gd name="f847" fmla="*/ f624 1 489205"/>
                  <a:gd name="f848" fmla="*/ f625 1 1149946"/>
                  <a:gd name="f849" fmla="*/ f626 1 489205"/>
                  <a:gd name="f850" fmla="*/ f627 1 1149946"/>
                  <a:gd name="f851" fmla="*/ f628 1 1149946"/>
                  <a:gd name="f852" fmla="*/ f629 1 1149946"/>
                  <a:gd name="f853" fmla="*/ f630 1 1149946"/>
                  <a:gd name="f854" fmla="*/ f631 1 489205"/>
                  <a:gd name="f855" fmla="*/ f632 1 1149946"/>
                  <a:gd name="f856" fmla="*/ f633 1 1149946"/>
                  <a:gd name="f857" fmla="*/ f634 1 1149946"/>
                  <a:gd name="f858" fmla="*/ f635 1 1149946"/>
                  <a:gd name="f859" fmla="*/ f636 1 489205"/>
                  <a:gd name="f860" fmla="*/ f637 1 1149946"/>
                  <a:gd name="f861" fmla="*/ f638 1 489205"/>
                  <a:gd name="f862" fmla="*/ f639 1 1149946"/>
                  <a:gd name="f863" fmla="*/ f640 1 489205"/>
                  <a:gd name="f864" fmla="*/ f641 1 1149946"/>
                  <a:gd name="f865" fmla="*/ f642 1 1149946"/>
                  <a:gd name="f866" fmla="*/ f643 1 1149946"/>
                  <a:gd name="f867" fmla="*/ f644 1 1149946"/>
                  <a:gd name="f868" fmla="*/ f645 1 1149946"/>
                  <a:gd name="f869" fmla="*/ f646 1 1149946"/>
                  <a:gd name="f870" fmla="*/ f647 1 1149946"/>
                  <a:gd name="f871" fmla="*/ f648 1 489205"/>
                  <a:gd name="f872" fmla="*/ f649 1 1149946"/>
                  <a:gd name="f873" fmla="*/ f650 1 1149946"/>
                  <a:gd name="f874" fmla="*/ f651 1 489205"/>
                  <a:gd name="f875" fmla="*/ f652 1 1149946"/>
                  <a:gd name="f876" fmla="*/ f653 1 489205"/>
                  <a:gd name="f877" fmla="*/ f654 1 1149946"/>
                  <a:gd name="f878" fmla="*/ f655 1 489205"/>
                  <a:gd name="f879" fmla="*/ f656 1 1149946"/>
                  <a:gd name="f880" fmla="*/ f657 1 489205"/>
                  <a:gd name="f881" fmla="*/ f658 1 1149946"/>
                  <a:gd name="f882" fmla="*/ f659 1 489205"/>
                  <a:gd name="f883" fmla="*/ f660 1 1149946"/>
                  <a:gd name="f884" fmla="*/ f661 1 489205"/>
                  <a:gd name="f885" fmla="*/ f662 1 1149946"/>
                  <a:gd name="f886" fmla="*/ f663 1 489205"/>
                  <a:gd name="f887" fmla="*/ f664 1 1149946"/>
                  <a:gd name="f888" fmla="*/ f665 1 489205"/>
                  <a:gd name="f889" fmla="*/ f666 1 1149946"/>
                  <a:gd name="f890" fmla="*/ f667 1 489205"/>
                  <a:gd name="f891" fmla="*/ f668 1 1149946"/>
                  <a:gd name="f892" fmla="*/ f669 1 489205"/>
                  <a:gd name="f893" fmla="*/ f670 1 1149946"/>
                  <a:gd name="f894" fmla="*/ f671 1 489205"/>
                  <a:gd name="f895" fmla="*/ f672 1 1149946"/>
                  <a:gd name="f896" fmla="*/ f673 1 489205"/>
                  <a:gd name="f897" fmla="*/ f674 1 1149946"/>
                  <a:gd name="f898" fmla="*/ f675 1 489205"/>
                  <a:gd name="f899" fmla="*/ f676 1 1149946"/>
                  <a:gd name="f900" fmla="*/ f677 1 489205"/>
                  <a:gd name="f901" fmla="*/ f678 1 1149946"/>
                  <a:gd name="f902" fmla="*/ f679 1 489205"/>
                  <a:gd name="f903" fmla="*/ f680 1 1149946"/>
                  <a:gd name="f904" fmla="*/ f681 1 489205"/>
                  <a:gd name="f905" fmla="*/ f682 1 1149946"/>
                  <a:gd name="f906" fmla="*/ f683 1 489205"/>
                  <a:gd name="f907" fmla="*/ f684 1 1149946"/>
                  <a:gd name="f908" fmla="*/ f685 1 489205"/>
                  <a:gd name="f909" fmla="*/ f686 1 1149946"/>
                  <a:gd name="f910" fmla="*/ f687 1 489205"/>
                  <a:gd name="f911" fmla="*/ f688 1 1149946"/>
                  <a:gd name="f912" fmla="*/ f689 1 489205"/>
                  <a:gd name="f913" fmla="*/ f690 1 1149946"/>
                  <a:gd name="f914" fmla="*/ f691 1 489205"/>
                  <a:gd name="f915" fmla="*/ f692 1 1149946"/>
                  <a:gd name="f916" fmla="*/ f693 1 489205"/>
                  <a:gd name="f917" fmla="*/ f694 1 1149946"/>
                  <a:gd name="f918" fmla="*/ f695 1 489205"/>
                  <a:gd name="f919" fmla="*/ f696 1 1149946"/>
                  <a:gd name="f920" fmla="*/ f697 1 489205"/>
                  <a:gd name="f921" fmla="*/ f698 1 1149946"/>
                  <a:gd name="f922" fmla="*/ f699 1 489205"/>
                  <a:gd name="f923" fmla="*/ f700 1 1149946"/>
                  <a:gd name="f924" fmla="*/ f701 1 489205"/>
                  <a:gd name="f925" fmla="*/ f702 1 1149946"/>
                  <a:gd name="f926" fmla="*/ f703 1 489205"/>
                  <a:gd name="f927" fmla="*/ f704 1 1149946"/>
                  <a:gd name="f928" fmla="*/ f705 1 489205"/>
                  <a:gd name="f929" fmla="*/ f706 1 1149946"/>
                  <a:gd name="f930" fmla="*/ f707 1 489205"/>
                  <a:gd name="f931" fmla="*/ f708 1 1149946"/>
                  <a:gd name="f932" fmla="*/ f709 1 1149946"/>
                  <a:gd name="f933" fmla="*/ f710 1 489205"/>
                  <a:gd name="f934" fmla="*/ f711 1 1149946"/>
                  <a:gd name="f935" fmla="*/ f712 1 1149946"/>
                  <a:gd name="f936" fmla="*/ f713 1 489205"/>
                  <a:gd name="f937" fmla="*/ f714 1 1149946"/>
                  <a:gd name="f938" fmla="*/ f715 1 489205"/>
                  <a:gd name="f939" fmla="*/ f716 1 1149946"/>
                  <a:gd name="f940" fmla="*/ f717 1 489205"/>
                  <a:gd name="f941" fmla="*/ f718 1 1149946"/>
                  <a:gd name="f942" fmla="*/ f719 1 489205"/>
                  <a:gd name="f943" fmla="*/ f720 1 1149946"/>
                  <a:gd name="f944" fmla="*/ f721 1 489205"/>
                  <a:gd name="f945" fmla="*/ f722 1 1149946"/>
                  <a:gd name="f946" fmla="*/ f723 1 489205"/>
                  <a:gd name="f947" fmla="*/ f724 1 1149946"/>
                  <a:gd name="f948" fmla="*/ f725 1 489205"/>
                  <a:gd name="f949" fmla="*/ f726 1 1149946"/>
                  <a:gd name="f950" fmla="*/ f727 1 489205"/>
                  <a:gd name="f951" fmla="*/ f728 1 1149946"/>
                  <a:gd name="f952" fmla="*/ f729 1 489205"/>
                  <a:gd name="f953" fmla="*/ f730 1 1149946"/>
                  <a:gd name="f954" fmla="*/ f731 1 489205"/>
                  <a:gd name="f955" fmla="*/ f732 1 1149946"/>
                  <a:gd name="f956" fmla="*/ f733 1 489205"/>
                  <a:gd name="f957" fmla="*/ f734 1 1149946"/>
                  <a:gd name="f958" fmla="*/ f735 1 489205"/>
                  <a:gd name="f959" fmla="*/ f736 1 1149946"/>
                  <a:gd name="f960" fmla="*/ f737 1 489205"/>
                  <a:gd name="f961" fmla="*/ f738 1 1149946"/>
                  <a:gd name="f962" fmla="*/ f739 1 489205"/>
                  <a:gd name="f963" fmla="*/ f740 1 1149946"/>
                  <a:gd name="f964" fmla="*/ f741 1 489205"/>
                  <a:gd name="f965" fmla="*/ f742 1 1149946"/>
                  <a:gd name="f966" fmla="*/ f743 1 489205"/>
                  <a:gd name="f967" fmla="*/ f744 1 1149946"/>
                  <a:gd name="f968" fmla="*/ f745 1 489205"/>
                  <a:gd name="f969" fmla="*/ f746 1 1149946"/>
                  <a:gd name="f970" fmla="*/ f747 1 1149946"/>
                  <a:gd name="f971" fmla="*/ f748 1 1149946"/>
                  <a:gd name="f972" fmla="*/ f749 1 489205"/>
                  <a:gd name="f973" fmla="*/ f750 1 1149946"/>
                  <a:gd name="f974" fmla="*/ f751 1 1149946"/>
                  <a:gd name="f975" fmla="*/ f752 1 1149946"/>
                  <a:gd name="f976" fmla="*/ f753 1 1149946"/>
                  <a:gd name="f977" fmla="*/ f754 1 489205"/>
                  <a:gd name="f978" fmla="*/ f755 1 1149946"/>
                  <a:gd name="f979" fmla="*/ f756 1 1149946"/>
                  <a:gd name="f980" fmla="*/ f757 1 1149946"/>
                  <a:gd name="f981" fmla="*/ f758 1 1149946"/>
                  <a:gd name="f982" fmla="*/ f759 1 1149946"/>
                  <a:gd name="f983" fmla="*/ f760 1 1149946"/>
                  <a:gd name="f984" fmla="*/ f761 1 1149946"/>
                  <a:gd name="f985" fmla="*/ f5 1 f538"/>
                  <a:gd name="f986" fmla="*/ f6 1 f538"/>
                  <a:gd name="f987" fmla="*/ f5 1 f539"/>
                  <a:gd name="f988" fmla="*/ f7 1 f539"/>
                  <a:gd name="f989" fmla="+- f762 0 f1"/>
                  <a:gd name="f990" fmla="*/ f763 1 f538"/>
                  <a:gd name="f991" fmla="*/ f764 1 f539"/>
                  <a:gd name="f992" fmla="*/ f765 1 f538"/>
                  <a:gd name="f993" fmla="*/ f766 1 f539"/>
                  <a:gd name="f994" fmla="*/ f767 1 f538"/>
                  <a:gd name="f995" fmla="*/ f768 1 f539"/>
                  <a:gd name="f996" fmla="*/ f769 1 f538"/>
                  <a:gd name="f997" fmla="*/ f770 1 f539"/>
                  <a:gd name="f998" fmla="*/ f771 1 f538"/>
                  <a:gd name="f999" fmla="*/ f772 1 f539"/>
                  <a:gd name="f1000" fmla="*/ f773 1 f538"/>
                  <a:gd name="f1001" fmla="*/ f774 1 f539"/>
                  <a:gd name="f1002" fmla="*/ f775 1 f538"/>
                  <a:gd name="f1003" fmla="*/ f776 1 f539"/>
                  <a:gd name="f1004" fmla="*/ f777 1 f538"/>
                  <a:gd name="f1005" fmla="*/ f778 1 f539"/>
                  <a:gd name="f1006" fmla="*/ f779 1 f538"/>
                  <a:gd name="f1007" fmla="*/ f780 1 f539"/>
                  <a:gd name="f1008" fmla="*/ f781 1 f538"/>
                  <a:gd name="f1009" fmla="*/ f782 1 f539"/>
                  <a:gd name="f1010" fmla="*/ f783 1 f538"/>
                  <a:gd name="f1011" fmla="*/ f784 1 f539"/>
                  <a:gd name="f1012" fmla="*/ f785 1 f538"/>
                  <a:gd name="f1013" fmla="*/ f786 1 f539"/>
                  <a:gd name="f1014" fmla="*/ f787 1 f538"/>
                  <a:gd name="f1015" fmla="*/ f788 1 f539"/>
                  <a:gd name="f1016" fmla="*/ f789 1 f538"/>
                  <a:gd name="f1017" fmla="*/ f790 1 f539"/>
                  <a:gd name="f1018" fmla="*/ f791 1 f538"/>
                  <a:gd name="f1019" fmla="*/ f792 1 f539"/>
                  <a:gd name="f1020" fmla="*/ f793 1 f538"/>
                  <a:gd name="f1021" fmla="*/ f794 1 f539"/>
                  <a:gd name="f1022" fmla="*/ f795 1 f538"/>
                  <a:gd name="f1023" fmla="*/ f796 1 f539"/>
                  <a:gd name="f1024" fmla="*/ f797 1 f538"/>
                  <a:gd name="f1025" fmla="*/ f798 1 f539"/>
                  <a:gd name="f1026" fmla="*/ f799 1 f538"/>
                  <a:gd name="f1027" fmla="*/ f800 1 f539"/>
                  <a:gd name="f1028" fmla="*/ f801 1 f538"/>
                  <a:gd name="f1029" fmla="*/ f802 1 f539"/>
                  <a:gd name="f1030" fmla="*/ f803 1 f538"/>
                  <a:gd name="f1031" fmla="*/ f804 1 f539"/>
                  <a:gd name="f1032" fmla="*/ f805 1 f538"/>
                  <a:gd name="f1033" fmla="*/ f806 1 f539"/>
                  <a:gd name="f1034" fmla="*/ f807 1 f538"/>
                  <a:gd name="f1035" fmla="*/ f808 1 f539"/>
                  <a:gd name="f1036" fmla="*/ f809 1 f538"/>
                  <a:gd name="f1037" fmla="*/ f810 1 f539"/>
                  <a:gd name="f1038" fmla="*/ f811 1 f538"/>
                  <a:gd name="f1039" fmla="*/ f812 1 f539"/>
                  <a:gd name="f1040" fmla="*/ f813 1 f538"/>
                  <a:gd name="f1041" fmla="*/ f814 1 f539"/>
                  <a:gd name="f1042" fmla="*/ f815 1 f538"/>
                  <a:gd name="f1043" fmla="*/ f816 1 f538"/>
                  <a:gd name="f1044" fmla="*/ f817 1 f539"/>
                  <a:gd name="f1045" fmla="*/ f818 1 f538"/>
                  <a:gd name="f1046" fmla="*/ f819 1 f539"/>
                  <a:gd name="f1047" fmla="*/ f820 1 f538"/>
                  <a:gd name="f1048" fmla="*/ f821 1 f539"/>
                  <a:gd name="f1049" fmla="*/ f822 1 f538"/>
                  <a:gd name="f1050" fmla="*/ f823 1 f539"/>
                  <a:gd name="f1051" fmla="*/ f824 1 f538"/>
                  <a:gd name="f1052" fmla="*/ f825 1 f539"/>
                  <a:gd name="f1053" fmla="*/ f826 1 f538"/>
                  <a:gd name="f1054" fmla="*/ f827 1 f539"/>
                  <a:gd name="f1055" fmla="*/ f828 1 f538"/>
                  <a:gd name="f1056" fmla="*/ f829 1 f539"/>
                  <a:gd name="f1057" fmla="*/ f830 1 f538"/>
                  <a:gd name="f1058" fmla="*/ f831 1 f539"/>
                  <a:gd name="f1059" fmla="*/ f832 1 f538"/>
                  <a:gd name="f1060" fmla="*/ f833 1 f539"/>
                  <a:gd name="f1061" fmla="*/ f834 1 f538"/>
                  <a:gd name="f1062" fmla="*/ f835 1 f539"/>
                  <a:gd name="f1063" fmla="*/ f836 1 f538"/>
                  <a:gd name="f1064" fmla="*/ f837 1 f539"/>
                  <a:gd name="f1065" fmla="*/ f838 1 f538"/>
                  <a:gd name="f1066" fmla="*/ f839 1 f539"/>
                  <a:gd name="f1067" fmla="*/ f840 1 f538"/>
                  <a:gd name="f1068" fmla="*/ f841 1 f539"/>
                  <a:gd name="f1069" fmla="*/ f842 1 f538"/>
                  <a:gd name="f1070" fmla="*/ f843 1 f539"/>
                  <a:gd name="f1071" fmla="*/ f844 1 f538"/>
                  <a:gd name="f1072" fmla="*/ f845 1 f539"/>
                  <a:gd name="f1073" fmla="*/ f846 1 f538"/>
                  <a:gd name="f1074" fmla="*/ f847 1 f539"/>
                  <a:gd name="f1075" fmla="*/ f848 1 f538"/>
                  <a:gd name="f1076" fmla="*/ f849 1 f539"/>
                  <a:gd name="f1077" fmla="*/ f850 1 f538"/>
                  <a:gd name="f1078" fmla="*/ f851 1 f538"/>
                  <a:gd name="f1079" fmla="*/ f852 1 f538"/>
                  <a:gd name="f1080" fmla="*/ f853 1 f538"/>
                  <a:gd name="f1081" fmla="*/ f854 1 f539"/>
                  <a:gd name="f1082" fmla="*/ f855 1 f538"/>
                  <a:gd name="f1083" fmla="*/ f856 1 f538"/>
                  <a:gd name="f1084" fmla="*/ f857 1 f538"/>
                  <a:gd name="f1085" fmla="*/ f858 1 f538"/>
                  <a:gd name="f1086" fmla="*/ f859 1 f539"/>
                  <a:gd name="f1087" fmla="*/ f860 1 f538"/>
                  <a:gd name="f1088" fmla="*/ f861 1 f539"/>
                  <a:gd name="f1089" fmla="*/ f862 1 f538"/>
                  <a:gd name="f1090" fmla="*/ f863 1 f539"/>
                  <a:gd name="f1091" fmla="*/ f864 1 f538"/>
                  <a:gd name="f1092" fmla="*/ f865 1 f538"/>
                  <a:gd name="f1093" fmla="*/ f866 1 f538"/>
                  <a:gd name="f1094" fmla="*/ f867 1 f538"/>
                  <a:gd name="f1095" fmla="*/ f868 1 f538"/>
                  <a:gd name="f1096" fmla="*/ f869 1 f538"/>
                  <a:gd name="f1097" fmla="*/ f870 1 f538"/>
                  <a:gd name="f1098" fmla="*/ f871 1 f539"/>
                  <a:gd name="f1099" fmla="*/ f872 1 f538"/>
                  <a:gd name="f1100" fmla="*/ f873 1 f538"/>
                  <a:gd name="f1101" fmla="*/ f874 1 f539"/>
                  <a:gd name="f1102" fmla="*/ f875 1 f538"/>
                  <a:gd name="f1103" fmla="*/ f876 1 f539"/>
                  <a:gd name="f1104" fmla="*/ f877 1 f538"/>
                  <a:gd name="f1105" fmla="*/ f878 1 f539"/>
                  <a:gd name="f1106" fmla="*/ f879 1 f538"/>
                  <a:gd name="f1107" fmla="*/ f880 1 f539"/>
                  <a:gd name="f1108" fmla="*/ f881 1 f538"/>
                  <a:gd name="f1109" fmla="*/ f882 1 f539"/>
                  <a:gd name="f1110" fmla="*/ f883 1 f538"/>
                  <a:gd name="f1111" fmla="*/ f884 1 f539"/>
                  <a:gd name="f1112" fmla="*/ f885 1 f538"/>
                  <a:gd name="f1113" fmla="*/ f886 1 f539"/>
                  <a:gd name="f1114" fmla="*/ f887 1 f538"/>
                  <a:gd name="f1115" fmla="*/ f888 1 f539"/>
                  <a:gd name="f1116" fmla="*/ f889 1 f538"/>
                  <a:gd name="f1117" fmla="*/ f890 1 f539"/>
                  <a:gd name="f1118" fmla="*/ f891 1 f538"/>
                  <a:gd name="f1119" fmla="*/ f892 1 f539"/>
                  <a:gd name="f1120" fmla="*/ f893 1 f538"/>
                  <a:gd name="f1121" fmla="*/ f894 1 f539"/>
                  <a:gd name="f1122" fmla="*/ f895 1 f538"/>
                  <a:gd name="f1123" fmla="*/ f896 1 f539"/>
                  <a:gd name="f1124" fmla="*/ f897 1 f538"/>
                  <a:gd name="f1125" fmla="*/ f898 1 f539"/>
                  <a:gd name="f1126" fmla="*/ f899 1 f538"/>
                  <a:gd name="f1127" fmla="*/ f900 1 f539"/>
                  <a:gd name="f1128" fmla="*/ f901 1 f538"/>
                  <a:gd name="f1129" fmla="*/ f902 1 f539"/>
                  <a:gd name="f1130" fmla="*/ f903 1 f538"/>
                  <a:gd name="f1131" fmla="*/ f904 1 f539"/>
                  <a:gd name="f1132" fmla="*/ f905 1 f538"/>
                  <a:gd name="f1133" fmla="*/ f906 1 f539"/>
                  <a:gd name="f1134" fmla="*/ f907 1 f538"/>
                  <a:gd name="f1135" fmla="*/ f908 1 f539"/>
                  <a:gd name="f1136" fmla="*/ f909 1 f538"/>
                  <a:gd name="f1137" fmla="*/ f910 1 f539"/>
                  <a:gd name="f1138" fmla="*/ f911 1 f538"/>
                  <a:gd name="f1139" fmla="*/ f912 1 f539"/>
                  <a:gd name="f1140" fmla="*/ f913 1 f538"/>
                  <a:gd name="f1141" fmla="*/ f914 1 f539"/>
                  <a:gd name="f1142" fmla="*/ f915 1 f538"/>
                  <a:gd name="f1143" fmla="*/ f916 1 f539"/>
                  <a:gd name="f1144" fmla="*/ f917 1 f538"/>
                  <a:gd name="f1145" fmla="*/ f918 1 f539"/>
                  <a:gd name="f1146" fmla="*/ f919 1 f538"/>
                  <a:gd name="f1147" fmla="*/ f920 1 f539"/>
                  <a:gd name="f1148" fmla="*/ f921 1 f538"/>
                  <a:gd name="f1149" fmla="*/ f922 1 f539"/>
                  <a:gd name="f1150" fmla="*/ f923 1 f538"/>
                  <a:gd name="f1151" fmla="*/ f924 1 f539"/>
                  <a:gd name="f1152" fmla="*/ f925 1 f538"/>
                  <a:gd name="f1153" fmla="*/ f926 1 f539"/>
                  <a:gd name="f1154" fmla="*/ f927 1 f538"/>
                  <a:gd name="f1155" fmla="*/ f928 1 f539"/>
                  <a:gd name="f1156" fmla="*/ f929 1 f538"/>
                  <a:gd name="f1157" fmla="*/ f930 1 f539"/>
                  <a:gd name="f1158" fmla="*/ f931 1 f538"/>
                  <a:gd name="f1159" fmla="*/ f932 1 f538"/>
                  <a:gd name="f1160" fmla="*/ f933 1 f539"/>
                  <a:gd name="f1161" fmla="*/ f934 1 f538"/>
                  <a:gd name="f1162" fmla="*/ f935 1 f538"/>
                  <a:gd name="f1163" fmla="*/ f936 1 f539"/>
                  <a:gd name="f1164" fmla="*/ f937 1 f538"/>
                  <a:gd name="f1165" fmla="*/ f938 1 f539"/>
                  <a:gd name="f1166" fmla="*/ f939 1 f538"/>
                  <a:gd name="f1167" fmla="*/ f940 1 f539"/>
                  <a:gd name="f1168" fmla="*/ f941 1 f538"/>
                  <a:gd name="f1169" fmla="*/ f942 1 f539"/>
                  <a:gd name="f1170" fmla="*/ f943 1 f538"/>
                  <a:gd name="f1171" fmla="*/ f944 1 f539"/>
                  <a:gd name="f1172" fmla="*/ f945 1 f538"/>
                  <a:gd name="f1173" fmla="*/ f946 1 f539"/>
                  <a:gd name="f1174" fmla="*/ f947 1 f538"/>
                  <a:gd name="f1175" fmla="*/ f948 1 f539"/>
                  <a:gd name="f1176" fmla="*/ f949 1 f538"/>
                  <a:gd name="f1177" fmla="*/ f950 1 f539"/>
                  <a:gd name="f1178" fmla="*/ f951 1 f538"/>
                  <a:gd name="f1179" fmla="*/ f952 1 f539"/>
                  <a:gd name="f1180" fmla="*/ f953 1 f538"/>
                  <a:gd name="f1181" fmla="*/ f954 1 f539"/>
                  <a:gd name="f1182" fmla="*/ f955 1 f538"/>
                  <a:gd name="f1183" fmla="*/ f956 1 f539"/>
                  <a:gd name="f1184" fmla="*/ f957 1 f538"/>
                  <a:gd name="f1185" fmla="*/ f958 1 f539"/>
                  <a:gd name="f1186" fmla="*/ f959 1 f538"/>
                  <a:gd name="f1187" fmla="*/ f960 1 f539"/>
                  <a:gd name="f1188" fmla="*/ f961 1 f538"/>
                  <a:gd name="f1189" fmla="*/ f962 1 f539"/>
                  <a:gd name="f1190" fmla="*/ f963 1 f538"/>
                  <a:gd name="f1191" fmla="*/ f964 1 f539"/>
                  <a:gd name="f1192" fmla="*/ f965 1 f538"/>
                  <a:gd name="f1193" fmla="*/ f966 1 f539"/>
                  <a:gd name="f1194" fmla="*/ f967 1 f538"/>
                  <a:gd name="f1195" fmla="*/ f968 1 f539"/>
                  <a:gd name="f1196" fmla="*/ f969 1 f538"/>
                  <a:gd name="f1197" fmla="*/ f970 1 f538"/>
                  <a:gd name="f1198" fmla="*/ f971 1 f538"/>
                  <a:gd name="f1199" fmla="*/ f972 1 f539"/>
                  <a:gd name="f1200" fmla="*/ f973 1 f538"/>
                  <a:gd name="f1201" fmla="*/ f974 1 f538"/>
                  <a:gd name="f1202" fmla="*/ f975 1 f538"/>
                  <a:gd name="f1203" fmla="*/ f976 1 f538"/>
                  <a:gd name="f1204" fmla="*/ f977 1 f539"/>
                  <a:gd name="f1205" fmla="*/ f978 1 f538"/>
                  <a:gd name="f1206" fmla="*/ f979 1 f538"/>
                  <a:gd name="f1207" fmla="*/ f980 1 f538"/>
                  <a:gd name="f1208" fmla="*/ f981 1 f538"/>
                  <a:gd name="f1209" fmla="*/ f982 1 f538"/>
                  <a:gd name="f1210" fmla="*/ f983 1 f538"/>
                  <a:gd name="f1211" fmla="*/ f984 1 f538"/>
                  <a:gd name="f1212" fmla="*/ f985 f533 1"/>
                  <a:gd name="f1213" fmla="*/ f986 f533 1"/>
                  <a:gd name="f1214" fmla="*/ f988 f534 1"/>
                  <a:gd name="f1215" fmla="*/ f987 f534 1"/>
                  <a:gd name="f1216" fmla="*/ f990 f533 1"/>
                  <a:gd name="f1217" fmla="*/ f991 f534 1"/>
                  <a:gd name="f1218" fmla="*/ f992 f533 1"/>
                  <a:gd name="f1219" fmla="*/ f993 f534 1"/>
                  <a:gd name="f1220" fmla="*/ f994 f533 1"/>
                  <a:gd name="f1221" fmla="*/ f995 f534 1"/>
                  <a:gd name="f1222" fmla="*/ f996 f533 1"/>
                  <a:gd name="f1223" fmla="*/ f997 f534 1"/>
                  <a:gd name="f1224" fmla="*/ f998 f533 1"/>
                  <a:gd name="f1225" fmla="*/ f999 f534 1"/>
                  <a:gd name="f1226" fmla="*/ f1000 f533 1"/>
                  <a:gd name="f1227" fmla="*/ f1001 f534 1"/>
                  <a:gd name="f1228" fmla="*/ f1002 f533 1"/>
                  <a:gd name="f1229" fmla="*/ f1003 f534 1"/>
                  <a:gd name="f1230" fmla="*/ f1004 f533 1"/>
                  <a:gd name="f1231" fmla="*/ f1005 f534 1"/>
                  <a:gd name="f1232" fmla="*/ f1006 f533 1"/>
                  <a:gd name="f1233" fmla="*/ f1007 f534 1"/>
                  <a:gd name="f1234" fmla="*/ f1008 f533 1"/>
                  <a:gd name="f1235" fmla="*/ f1009 f534 1"/>
                  <a:gd name="f1236" fmla="*/ f1010 f533 1"/>
                  <a:gd name="f1237" fmla="*/ f1011 f534 1"/>
                  <a:gd name="f1238" fmla="*/ f1012 f533 1"/>
                  <a:gd name="f1239" fmla="*/ f1013 f534 1"/>
                  <a:gd name="f1240" fmla="*/ f1014 f533 1"/>
                  <a:gd name="f1241" fmla="*/ f1015 f534 1"/>
                  <a:gd name="f1242" fmla="*/ f1016 f533 1"/>
                  <a:gd name="f1243" fmla="*/ f1017 f534 1"/>
                  <a:gd name="f1244" fmla="*/ f1018 f533 1"/>
                  <a:gd name="f1245" fmla="*/ f1019 f534 1"/>
                  <a:gd name="f1246" fmla="*/ f1020 f533 1"/>
                  <a:gd name="f1247" fmla="*/ f1021 f534 1"/>
                  <a:gd name="f1248" fmla="*/ f1022 f533 1"/>
                  <a:gd name="f1249" fmla="*/ f1023 f534 1"/>
                  <a:gd name="f1250" fmla="*/ f1024 f533 1"/>
                  <a:gd name="f1251" fmla="*/ f1025 f534 1"/>
                  <a:gd name="f1252" fmla="*/ f1026 f533 1"/>
                  <a:gd name="f1253" fmla="*/ f1027 f534 1"/>
                  <a:gd name="f1254" fmla="*/ f1028 f533 1"/>
                  <a:gd name="f1255" fmla="*/ f1029 f534 1"/>
                  <a:gd name="f1256" fmla="*/ f1030 f533 1"/>
                  <a:gd name="f1257" fmla="*/ f1031 f534 1"/>
                  <a:gd name="f1258" fmla="*/ f1032 f533 1"/>
                  <a:gd name="f1259" fmla="*/ f1033 f534 1"/>
                  <a:gd name="f1260" fmla="*/ f1034 f533 1"/>
                  <a:gd name="f1261" fmla="*/ f1035 f534 1"/>
                  <a:gd name="f1262" fmla="*/ f1036 f533 1"/>
                  <a:gd name="f1263" fmla="*/ f1037 f534 1"/>
                  <a:gd name="f1264" fmla="*/ f1038 f533 1"/>
                  <a:gd name="f1265" fmla="*/ f1039 f534 1"/>
                  <a:gd name="f1266" fmla="*/ f1040 f533 1"/>
                  <a:gd name="f1267" fmla="*/ f1041 f534 1"/>
                  <a:gd name="f1268" fmla="*/ f1042 f533 1"/>
                  <a:gd name="f1269" fmla="*/ f1043 f533 1"/>
                  <a:gd name="f1270" fmla="*/ f1044 f534 1"/>
                  <a:gd name="f1271" fmla="*/ f1045 f533 1"/>
                  <a:gd name="f1272" fmla="*/ f1046 f534 1"/>
                  <a:gd name="f1273" fmla="*/ f1047 f533 1"/>
                  <a:gd name="f1274" fmla="*/ f1048 f534 1"/>
                  <a:gd name="f1275" fmla="*/ f1049 f533 1"/>
                  <a:gd name="f1276" fmla="*/ f1050 f534 1"/>
                  <a:gd name="f1277" fmla="*/ f1051 f533 1"/>
                  <a:gd name="f1278" fmla="*/ f1052 f534 1"/>
                  <a:gd name="f1279" fmla="*/ f1053 f533 1"/>
                  <a:gd name="f1280" fmla="*/ f1054 f534 1"/>
                  <a:gd name="f1281" fmla="*/ f1055 f533 1"/>
                  <a:gd name="f1282" fmla="*/ f1056 f534 1"/>
                  <a:gd name="f1283" fmla="*/ f1057 f533 1"/>
                  <a:gd name="f1284" fmla="*/ f1058 f534 1"/>
                  <a:gd name="f1285" fmla="*/ f1059 f533 1"/>
                  <a:gd name="f1286" fmla="*/ f1060 f534 1"/>
                  <a:gd name="f1287" fmla="*/ f1061 f533 1"/>
                  <a:gd name="f1288" fmla="*/ f1062 f534 1"/>
                  <a:gd name="f1289" fmla="*/ f1063 f533 1"/>
                  <a:gd name="f1290" fmla="*/ f1064 f534 1"/>
                  <a:gd name="f1291" fmla="*/ f1065 f533 1"/>
                  <a:gd name="f1292" fmla="*/ f1066 f534 1"/>
                  <a:gd name="f1293" fmla="*/ f1067 f533 1"/>
                  <a:gd name="f1294" fmla="*/ f1068 f534 1"/>
                  <a:gd name="f1295" fmla="*/ f1069 f533 1"/>
                  <a:gd name="f1296" fmla="*/ f1070 f534 1"/>
                  <a:gd name="f1297" fmla="*/ f1071 f533 1"/>
                  <a:gd name="f1298" fmla="*/ f1072 f534 1"/>
                  <a:gd name="f1299" fmla="*/ f1073 f533 1"/>
                  <a:gd name="f1300" fmla="*/ f1074 f534 1"/>
                  <a:gd name="f1301" fmla="*/ f1075 f533 1"/>
                  <a:gd name="f1302" fmla="*/ f1076 f534 1"/>
                  <a:gd name="f1303" fmla="*/ f1077 f533 1"/>
                  <a:gd name="f1304" fmla="*/ f1078 f533 1"/>
                  <a:gd name="f1305" fmla="*/ f1079 f533 1"/>
                  <a:gd name="f1306" fmla="*/ f1080 f533 1"/>
                  <a:gd name="f1307" fmla="*/ f1081 f534 1"/>
                  <a:gd name="f1308" fmla="*/ f1082 f533 1"/>
                  <a:gd name="f1309" fmla="*/ f1083 f533 1"/>
                  <a:gd name="f1310" fmla="*/ f1084 f533 1"/>
                  <a:gd name="f1311" fmla="*/ f1085 f533 1"/>
                  <a:gd name="f1312" fmla="*/ f1086 f534 1"/>
                  <a:gd name="f1313" fmla="*/ f1087 f533 1"/>
                  <a:gd name="f1314" fmla="*/ f1088 f534 1"/>
                  <a:gd name="f1315" fmla="*/ f1089 f533 1"/>
                  <a:gd name="f1316" fmla="*/ f1090 f534 1"/>
                  <a:gd name="f1317" fmla="*/ f1091 f533 1"/>
                  <a:gd name="f1318" fmla="*/ f1092 f533 1"/>
                  <a:gd name="f1319" fmla="*/ f1093 f533 1"/>
                  <a:gd name="f1320" fmla="*/ f1094 f533 1"/>
                  <a:gd name="f1321" fmla="*/ f1095 f533 1"/>
                  <a:gd name="f1322" fmla="*/ f1096 f533 1"/>
                  <a:gd name="f1323" fmla="*/ f1097 f533 1"/>
                  <a:gd name="f1324" fmla="*/ f1098 f534 1"/>
                  <a:gd name="f1325" fmla="*/ f1099 f533 1"/>
                  <a:gd name="f1326" fmla="*/ f1100 f533 1"/>
                  <a:gd name="f1327" fmla="*/ f1101 f534 1"/>
                  <a:gd name="f1328" fmla="*/ f1102 f533 1"/>
                  <a:gd name="f1329" fmla="*/ f1103 f534 1"/>
                  <a:gd name="f1330" fmla="*/ f1104 f533 1"/>
                  <a:gd name="f1331" fmla="*/ f1105 f534 1"/>
                  <a:gd name="f1332" fmla="*/ f1106 f533 1"/>
                  <a:gd name="f1333" fmla="*/ f1107 f534 1"/>
                  <a:gd name="f1334" fmla="*/ f1108 f533 1"/>
                  <a:gd name="f1335" fmla="*/ f1109 f534 1"/>
                  <a:gd name="f1336" fmla="*/ f1110 f533 1"/>
                  <a:gd name="f1337" fmla="*/ f1111 f534 1"/>
                  <a:gd name="f1338" fmla="*/ f1112 f533 1"/>
                  <a:gd name="f1339" fmla="*/ f1113 f534 1"/>
                  <a:gd name="f1340" fmla="*/ f1114 f533 1"/>
                  <a:gd name="f1341" fmla="*/ f1115 f534 1"/>
                  <a:gd name="f1342" fmla="*/ f1116 f533 1"/>
                  <a:gd name="f1343" fmla="*/ f1117 f534 1"/>
                  <a:gd name="f1344" fmla="*/ f1118 f533 1"/>
                  <a:gd name="f1345" fmla="*/ f1119 f534 1"/>
                  <a:gd name="f1346" fmla="*/ f1120 f533 1"/>
                  <a:gd name="f1347" fmla="*/ f1121 f534 1"/>
                  <a:gd name="f1348" fmla="*/ f1122 f533 1"/>
                  <a:gd name="f1349" fmla="*/ f1123 f534 1"/>
                  <a:gd name="f1350" fmla="*/ f1124 f533 1"/>
                  <a:gd name="f1351" fmla="*/ f1125 f534 1"/>
                  <a:gd name="f1352" fmla="*/ f1126 f533 1"/>
                  <a:gd name="f1353" fmla="*/ f1127 f534 1"/>
                  <a:gd name="f1354" fmla="*/ f1128 f533 1"/>
                  <a:gd name="f1355" fmla="*/ f1129 f534 1"/>
                  <a:gd name="f1356" fmla="*/ f1130 f533 1"/>
                  <a:gd name="f1357" fmla="*/ f1131 f534 1"/>
                  <a:gd name="f1358" fmla="*/ f1132 f533 1"/>
                  <a:gd name="f1359" fmla="*/ f1133 f534 1"/>
                  <a:gd name="f1360" fmla="*/ f1134 f533 1"/>
                  <a:gd name="f1361" fmla="*/ f1135 f534 1"/>
                  <a:gd name="f1362" fmla="*/ f1136 f533 1"/>
                  <a:gd name="f1363" fmla="*/ f1137 f534 1"/>
                  <a:gd name="f1364" fmla="*/ f1138 f533 1"/>
                  <a:gd name="f1365" fmla="*/ f1139 f534 1"/>
                  <a:gd name="f1366" fmla="*/ f1140 f533 1"/>
                  <a:gd name="f1367" fmla="*/ f1141 f534 1"/>
                  <a:gd name="f1368" fmla="*/ f1142 f533 1"/>
                  <a:gd name="f1369" fmla="*/ f1143 f534 1"/>
                  <a:gd name="f1370" fmla="*/ f1144 f533 1"/>
                  <a:gd name="f1371" fmla="*/ f1145 f534 1"/>
                  <a:gd name="f1372" fmla="*/ f1146 f533 1"/>
                  <a:gd name="f1373" fmla="*/ f1147 f534 1"/>
                  <a:gd name="f1374" fmla="*/ f1148 f533 1"/>
                  <a:gd name="f1375" fmla="*/ f1149 f534 1"/>
                  <a:gd name="f1376" fmla="*/ f1150 f533 1"/>
                  <a:gd name="f1377" fmla="*/ f1151 f534 1"/>
                  <a:gd name="f1378" fmla="*/ f1152 f533 1"/>
                  <a:gd name="f1379" fmla="*/ f1153 f534 1"/>
                  <a:gd name="f1380" fmla="*/ f1154 f533 1"/>
                  <a:gd name="f1381" fmla="*/ f1155 f534 1"/>
                  <a:gd name="f1382" fmla="*/ f1156 f533 1"/>
                  <a:gd name="f1383" fmla="*/ f1157 f534 1"/>
                  <a:gd name="f1384" fmla="*/ f1158 f533 1"/>
                  <a:gd name="f1385" fmla="*/ f1159 f533 1"/>
                  <a:gd name="f1386" fmla="*/ f1160 f534 1"/>
                  <a:gd name="f1387" fmla="*/ f1161 f533 1"/>
                  <a:gd name="f1388" fmla="*/ f1162 f533 1"/>
                  <a:gd name="f1389" fmla="*/ f1163 f534 1"/>
                  <a:gd name="f1390" fmla="*/ f1164 f533 1"/>
                  <a:gd name="f1391" fmla="*/ f1165 f534 1"/>
                  <a:gd name="f1392" fmla="*/ f1166 f533 1"/>
                  <a:gd name="f1393" fmla="*/ f1167 f534 1"/>
                  <a:gd name="f1394" fmla="*/ f1168 f533 1"/>
                  <a:gd name="f1395" fmla="*/ f1169 f534 1"/>
                  <a:gd name="f1396" fmla="*/ f1170 f533 1"/>
                  <a:gd name="f1397" fmla="*/ f1171 f534 1"/>
                  <a:gd name="f1398" fmla="*/ f1172 f533 1"/>
                  <a:gd name="f1399" fmla="*/ f1173 f534 1"/>
                  <a:gd name="f1400" fmla="*/ f1174 f533 1"/>
                  <a:gd name="f1401" fmla="*/ f1175 f534 1"/>
                  <a:gd name="f1402" fmla="*/ f1176 f533 1"/>
                  <a:gd name="f1403" fmla="*/ f1177 f534 1"/>
                  <a:gd name="f1404" fmla="*/ f1178 f533 1"/>
                  <a:gd name="f1405" fmla="*/ f1179 f534 1"/>
                  <a:gd name="f1406" fmla="*/ f1180 f533 1"/>
                  <a:gd name="f1407" fmla="*/ f1181 f534 1"/>
                  <a:gd name="f1408" fmla="*/ f1182 f533 1"/>
                  <a:gd name="f1409" fmla="*/ f1183 f534 1"/>
                  <a:gd name="f1410" fmla="*/ f1184 f533 1"/>
                  <a:gd name="f1411" fmla="*/ f1185 f534 1"/>
                  <a:gd name="f1412" fmla="*/ f1186 f533 1"/>
                  <a:gd name="f1413" fmla="*/ f1187 f534 1"/>
                  <a:gd name="f1414" fmla="*/ f1188 f533 1"/>
                  <a:gd name="f1415" fmla="*/ f1189 f534 1"/>
                  <a:gd name="f1416" fmla="*/ f1190 f533 1"/>
                  <a:gd name="f1417" fmla="*/ f1191 f534 1"/>
                  <a:gd name="f1418" fmla="*/ f1192 f533 1"/>
                  <a:gd name="f1419" fmla="*/ f1193 f534 1"/>
                  <a:gd name="f1420" fmla="*/ f1194 f533 1"/>
                  <a:gd name="f1421" fmla="*/ f1195 f534 1"/>
                  <a:gd name="f1422" fmla="*/ f1196 f533 1"/>
                  <a:gd name="f1423" fmla="*/ f1197 f533 1"/>
                  <a:gd name="f1424" fmla="*/ f1198 f533 1"/>
                  <a:gd name="f1425" fmla="*/ f1199 f534 1"/>
                  <a:gd name="f1426" fmla="*/ f1200 f533 1"/>
                  <a:gd name="f1427" fmla="*/ f1201 f533 1"/>
                  <a:gd name="f1428" fmla="*/ f1202 f533 1"/>
                  <a:gd name="f1429" fmla="*/ f1203 f533 1"/>
                  <a:gd name="f1430" fmla="*/ f1204 f534 1"/>
                  <a:gd name="f1431" fmla="*/ f1205 f533 1"/>
                  <a:gd name="f1432" fmla="*/ f1206 f533 1"/>
                  <a:gd name="f1433" fmla="*/ f1207 f533 1"/>
                  <a:gd name="f1434" fmla="*/ f1208 f533 1"/>
                  <a:gd name="f1435" fmla="*/ f1209 f533 1"/>
                  <a:gd name="f1436" fmla="*/ f1210 f533 1"/>
                  <a:gd name="f1437" fmla="*/ f1211 f533 1"/>
                </a:gdLst>
                <a:ahLst/>
                <a:cxnLst>
                  <a:cxn ang="3cd4">
                    <a:pos x="hc" y="t"/>
                  </a:cxn>
                  <a:cxn ang="0">
                    <a:pos x="r" y="vc"/>
                  </a:cxn>
                  <a:cxn ang="cd4">
                    <a:pos x="hc" y="b"/>
                  </a:cxn>
                  <a:cxn ang="cd2">
                    <a:pos x="l" y="vc"/>
                  </a:cxn>
                  <a:cxn ang="f989">
                    <a:pos x="f1216" y="f1217"/>
                  </a:cxn>
                  <a:cxn ang="f989">
                    <a:pos x="f1218" y="f1219"/>
                  </a:cxn>
                  <a:cxn ang="f989">
                    <a:pos x="f1220" y="f1221"/>
                  </a:cxn>
                  <a:cxn ang="f989">
                    <a:pos x="f1222" y="f1223"/>
                  </a:cxn>
                  <a:cxn ang="f989">
                    <a:pos x="f1224" y="f1225"/>
                  </a:cxn>
                  <a:cxn ang="f989">
                    <a:pos x="f1226" y="f1227"/>
                  </a:cxn>
                  <a:cxn ang="f989">
                    <a:pos x="f1228" y="f1229"/>
                  </a:cxn>
                  <a:cxn ang="f989">
                    <a:pos x="f1230" y="f1231"/>
                  </a:cxn>
                  <a:cxn ang="f989">
                    <a:pos x="f1232" y="f1233"/>
                  </a:cxn>
                  <a:cxn ang="f989">
                    <a:pos x="f1216" y="f1217"/>
                  </a:cxn>
                  <a:cxn ang="f989">
                    <a:pos x="f1234" y="f1235"/>
                  </a:cxn>
                  <a:cxn ang="f989">
                    <a:pos x="f1236" y="f1237"/>
                  </a:cxn>
                  <a:cxn ang="f989">
                    <a:pos x="f1238" y="f1239"/>
                  </a:cxn>
                  <a:cxn ang="f989">
                    <a:pos x="f1240" y="f1241"/>
                  </a:cxn>
                  <a:cxn ang="f989">
                    <a:pos x="f1242" y="f1243"/>
                  </a:cxn>
                  <a:cxn ang="f989">
                    <a:pos x="f1234" y="f1235"/>
                  </a:cxn>
                  <a:cxn ang="f989">
                    <a:pos x="f1244" y="f1245"/>
                  </a:cxn>
                  <a:cxn ang="f989">
                    <a:pos x="f1246" y="f1247"/>
                  </a:cxn>
                  <a:cxn ang="f989">
                    <a:pos x="f1248" y="f1249"/>
                  </a:cxn>
                  <a:cxn ang="f989">
                    <a:pos x="f1250" y="f1251"/>
                  </a:cxn>
                  <a:cxn ang="f989">
                    <a:pos x="f1252" y="f1253"/>
                  </a:cxn>
                  <a:cxn ang="f989">
                    <a:pos x="f1254" y="f1255"/>
                  </a:cxn>
                  <a:cxn ang="f989">
                    <a:pos x="f1256" y="f1257"/>
                  </a:cxn>
                  <a:cxn ang="f989">
                    <a:pos x="f1258" y="f1259"/>
                  </a:cxn>
                  <a:cxn ang="f989">
                    <a:pos x="f1260" y="f1261"/>
                  </a:cxn>
                  <a:cxn ang="f989">
                    <a:pos x="f1262" y="f1263"/>
                  </a:cxn>
                  <a:cxn ang="f989">
                    <a:pos x="f1264" y="f1265"/>
                  </a:cxn>
                  <a:cxn ang="f989">
                    <a:pos x="f1266" y="f1267"/>
                  </a:cxn>
                  <a:cxn ang="f989">
                    <a:pos x="f1268" y="f1253"/>
                  </a:cxn>
                  <a:cxn ang="f989">
                    <a:pos x="f1269" y="f1270"/>
                  </a:cxn>
                  <a:cxn ang="f989">
                    <a:pos x="f1271" y="f1272"/>
                  </a:cxn>
                  <a:cxn ang="f989">
                    <a:pos x="f1273" y="f1274"/>
                  </a:cxn>
                  <a:cxn ang="f989">
                    <a:pos x="f1244" y="f1245"/>
                  </a:cxn>
                  <a:cxn ang="f989">
                    <a:pos x="f1275" y="f1276"/>
                  </a:cxn>
                  <a:cxn ang="f989">
                    <a:pos x="f1277" y="f1278"/>
                  </a:cxn>
                  <a:cxn ang="f989">
                    <a:pos x="f1279" y="f1280"/>
                  </a:cxn>
                  <a:cxn ang="f989">
                    <a:pos x="f1281" y="f1282"/>
                  </a:cxn>
                  <a:cxn ang="f989">
                    <a:pos x="f1283" y="f1284"/>
                  </a:cxn>
                  <a:cxn ang="f989">
                    <a:pos x="f1285" y="f1286"/>
                  </a:cxn>
                  <a:cxn ang="f989">
                    <a:pos x="f1287" y="f1288"/>
                  </a:cxn>
                  <a:cxn ang="f989">
                    <a:pos x="f1289" y="f1290"/>
                  </a:cxn>
                  <a:cxn ang="f989">
                    <a:pos x="f1291" y="f1292"/>
                  </a:cxn>
                  <a:cxn ang="f989">
                    <a:pos x="f1293" y="f1294"/>
                  </a:cxn>
                  <a:cxn ang="f989">
                    <a:pos x="f1295" y="f1296"/>
                  </a:cxn>
                  <a:cxn ang="f989">
                    <a:pos x="f1297" y="f1298"/>
                  </a:cxn>
                  <a:cxn ang="f989">
                    <a:pos x="f1299" y="f1300"/>
                  </a:cxn>
                  <a:cxn ang="f989">
                    <a:pos x="f1301" y="f1302"/>
                  </a:cxn>
                  <a:cxn ang="f989">
                    <a:pos x="f1275" y="f1276"/>
                  </a:cxn>
                  <a:cxn ang="f989">
                    <a:pos x="f1303" y="f1245"/>
                  </a:cxn>
                  <a:cxn ang="f989">
                    <a:pos x="f1304" y="f1247"/>
                  </a:cxn>
                  <a:cxn ang="f989">
                    <a:pos x="f1305" y="f1249"/>
                  </a:cxn>
                  <a:cxn ang="f989">
                    <a:pos x="f1306" y="f1307"/>
                  </a:cxn>
                  <a:cxn ang="f989">
                    <a:pos x="f1308" y="f1253"/>
                  </a:cxn>
                  <a:cxn ang="f989">
                    <a:pos x="f1309" y="f1255"/>
                  </a:cxn>
                  <a:cxn ang="f989">
                    <a:pos x="f1310" y="f1265"/>
                  </a:cxn>
                  <a:cxn ang="f989">
                    <a:pos x="f1311" y="f1312"/>
                  </a:cxn>
                  <a:cxn ang="f989">
                    <a:pos x="f1313" y="f1314"/>
                  </a:cxn>
                  <a:cxn ang="f989">
                    <a:pos x="f1315" y="f1316"/>
                  </a:cxn>
                  <a:cxn ang="f989">
                    <a:pos x="f1317" y="f1261"/>
                  </a:cxn>
                  <a:cxn ang="f989">
                    <a:pos x="f1318" y="f1263"/>
                  </a:cxn>
                  <a:cxn ang="f989">
                    <a:pos x="f1319" y="f1265"/>
                  </a:cxn>
                  <a:cxn ang="f989">
                    <a:pos x="f1320" y="f1267"/>
                  </a:cxn>
                  <a:cxn ang="f989">
                    <a:pos x="f1321" y="f1253"/>
                  </a:cxn>
                  <a:cxn ang="f989">
                    <a:pos x="f1322" y="f1270"/>
                  </a:cxn>
                  <a:cxn ang="f989">
                    <a:pos x="f1323" y="f1324"/>
                  </a:cxn>
                  <a:cxn ang="f989">
                    <a:pos x="f1325" y="f1274"/>
                  </a:cxn>
                  <a:cxn ang="f989">
                    <a:pos x="f1303" y="f1245"/>
                  </a:cxn>
                  <a:cxn ang="f989">
                    <a:pos x="f1326" y="f1327"/>
                  </a:cxn>
                  <a:cxn ang="f989">
                    <a:pos x="f1328" y="f1329"/>
                  </a:cxn>
                  <a:cxn ang="f989">
                    <a:pos x="f1330" y="f1331"/>
                  </a:cxn>
                  <a:cxn ang="f989">
                    <a:pos x="f1332" y="f1333"/>
                  </a:cxn>
                  <a:cxn ang="f989">
                    <a:pos x="f1334" y="f1335"/>
                  </a:cxn>
                  <a:cxn ang="f989">
                    <a:pos x="f1336" y="f1337"/>
                  </a:cxn>
                  <a:cxn ang="f989">
                    <a:pos x="f1338" y="f1339"/>
                  </a:cxn>
                  <a:cxn ang="f989">
                    <a:pos x="f1340" y="f1341"/>
                  </a:cxn>
                  <a:cxn ang="f989">
                    <a:pos x="f1342" y="f1343"/>
                  </a:cxn>
                  <a:cxn ang="f989">
                    <a:pos x="f1344" y="f1345"/>
                  </a:cxn>
                  <a:cxn ang="f989">
                    <a:pos x="f1346" y="f1347"/>
                  </a:cxn>
                  <a:cxn ang="f989">
                    <a:pos x="f1348" y="f1349"/>
                  </a:cxn>
                  <a:cxn ang="f989">
                    <a:pos x="f1350" y="f1351"/>
                  </a:cxn>
                  <a:cxn ang="f989">
                    <a:pos x="f1352" y="f1353"/>
                  </a:cxn>
                  <a:cxn ang="f989">
                    <a:pos x="f1354" y="f1355"/>
                  </a:cxn>
                  <a:cxn ang="f989">
                    <a:pos x="f1326" y="f1327"/>
                  </a:cxn>
                  <a:cxn ang="f989">
                    <a:pos x="f1356" y="f1357"/>
                  </a:cxn>
                  <a:cxn ang="f989">
                    <a:pos x="f1358" y="f1359"/>
                  </a:cxn>
                  <a:cxn ang="f989">
                    <a:pos x="f1360" y="f1361"/>
                  </a:cxn>
                  <a:cxn ang="f989">
                    <a:pos x="f1362" y="f1363"/>
                  </a:cxn>
                  <a:cxn ang="f989">
                    <a:pos x="f1364" y="f1365"/>
                  </a:cxn>
                  <a:cxn ang="f989">
                    <a:pos x="f1366" y="f1367"/>
                  </a:cxn>
                  <a:cxn ang="f989">
                    <a:pos x="f1368" y="f1369"/>
                  </a:cxn>
                  <a:cxn ang="f989">
                    <a:pos x="f1370" y="f1371"/>
                  </a:cxn>
                  <a:cxn ang="f989">
                    <a:pos x="f1372" y="f1373"/>
                  </a:cxn>
                  <a:cxn ang="f989">
                    <a:pos x="f1374" y="f1375"/>
                  </a:cxn>
                  <a:cxn ang="f989">
                    <a:pos x="f1376" y="f1377"/>
                  </a:cxn>
                  <a:cxn ang="f989">
                    <a:pos x="f1378" y="f1379"/>
                  </a:cxn>
                  <a:cxn ang="f989">
                    <a:pos x="f1380" y="f1381"/>
                  </a:cxn>
                  <a:cxn ang="f989">
                    <a:pos x="f1382" y="f1383"/>
                  </a:cxn>
                  <a:cxn ang="f989">
                    <a:pos x="f1384" y="f1369"/>
                  </a:cxn>
                  <a:cxn ang="f989">
                    <a:pos x="f1385" y="f1386"/>
                  </a:cxn>
                  <a:cxn ang="f989">
                    <a:pos x="f1387" y="f1365"/>
                  </a:cxn>
                  <a:cxn ang="f989">
                    <a:pos x="f1388" y="f1389"/>
                  </a:cxn>
                  <a:cxn ang="f989">
                    <a:pos x="f1390" y="f1391"/>
                  </a:cxn>
                  <a:cxn ang="f989">
                    <a:pos x="f1392" y="f1393"/>
                  </a:cxn>
                  <a:cxn ang="f989">
                    <a:pos x="f1356" y="f1357"/>
                  </a:cxn>
                  <a:cxn ang="f989">
                    <a:pos x="f1394" y="f1395"/>
                  </a:cxn>
                  <a:cxn ang="f989">
                    <a:pos x="f1396" y="f1397"/>
                  </a:cxn>
                  <a:cxn ang="f989">
                    <a:pos x="f1398" y="f1399"/>
                  </a:cxn>
                  <a:cxn ang="f989">
                    <a:pos x="f1400" y="f1401"/>
                  </a:cxn>
                  <a:cxn ang="f989">
                    <a:pos x="f1402" y="f1403"/>
                  </a:cxn>
                  <a:cxn ang="f989">
                    <a:pos x="f1404" y="f1405"/>
                  </a:cxn>
                  <a:cxn ang="f989">
                    <a:pos x="f1406" y="f1407"/>
                  </a:cxn>
                  <a:cxn ang="f989">
                    <a:pos x="f1408" y="f1409"/>
                  </a:cxn>
                  <a:cxn ang="f989">
                    <a:pos x="f1410" y="f1411"/>
                  </a:cxn>
                  <a:cxn ang="f989">
                    <a:pos x="f1412" y="f1413"/>
                  </a:cxn>
                  <a:cxn ang="f989">
                    <a:pos x="f1414" y="f1415"/>
                  </a:cxn>
                  <a:cxn ang="f989">
                    <a:pos x="f1416" y="f1417"/>
                  </a:cxn>
                  <a:cxn ang="f989">
                    <a:pos x="f1418" y="f1419"/>
                  </a:cxn>
                  <a:cxn ang="f989">
                    <a:pos x="f1420" y="f1421"/>
                  </a:cxn>
                  <a:cxn ang="f989">
                    <a:pos x="f1394" y="f1395"/>
                  </a:cxn>
                  <a:cxn ang="f989">
                    <a:pos x="f1422" y="f1395"/>
                  </a:cxn>
                  <a:cxn ang="f989">
                    <a:pos x="f1423" y="f1397"/>
                  </a:cxn>
                  <a:cxn ang="f989">
                    <a:pos x="f1424" y="f1425"/>
                  </a:cxn>
                  <a:cxn ang="f989">
                    <a:pos x="f1426" y="f1401"/>
                  </a:cxn>
                  <a:cxn ang="f989">
                    <a:pos x="f1427" y="f1403"/>
                  </a:cxn>
                  <a:cxn ang="f989">
                    <a:pos x="f1428" y="f1405"/>
                  </a:cxn>
                  <a:cxn ang="f989">
                    <a:pos x="f1429" y="f1430"/>
                  </a:cxn>
                  <a:cxn ang="f989">
                    <a:pos x="f1431" y="f1409"/>
                  </a:cxn>
                  <a:cxn ang="f989">
                    <a:pos x="f1432" y="f1411"/>
                  </a:cxn>
                  <a:cxn ang="f989">
                    <a:pos x="f1433" y="f1413"/>
                  </a:cxn>
                  <a:cxn ang="f989">
                    <a:pos x="f1434" y="f1415"/>
                  </a:cxn>
                  <a:cxn ang="f989">
                    <a:pos x="f1435" y="f1417"/>
                  </a:cxn>
                  <a:cxn ang="f989">
                    <a:pos x="f1436" y="f1419"/>
                  </a:cxn>
                  <a:cxn ang="f989">
                    <a:pos x="f1437" y="f1421"/>
                  </a:cxn>
                  <a:cxn ang="f989">
                    <a:pos x="f1422" y="f1395"/>
                  </a:cxn>
                </a:cxnLst>
                <a:rect l="f1212" t="f1215" r="f1213" b="f1214"/>
                <a:pathLst>
                  <a:path w="1149946" h="489205">
                    <a:moveTo>
                      <a:pt x="f8" y="f9"/>
                    </a:moveTo>
                    <a:cubicBezTo>
                      <a:pt x="f10" y="f11"/>
                      <a:pt x="f12" y="f13"/>
                      <a:pt x="f14" y="f15"/>
                    </a:cubicBezTo>
                    <a:cubicBezTo>
                      <a:pt x="f16" y="f17"/>
                      <a:pt x="f18" y="f19"/>
                      <a:pt x="f20" y="f21"/>
                    </a:cubicBezTo>
                    <a:lnTo>
                      <a:pt x="f22" y="f23"/>
                    </a:lnTo>
                    <a:lnTo>
                      <a:pt x="f24" y="f25"/>
                    </a:lnTo>
                    <a:lnTo>
                      <a:pt x="f26" y="f27"/>
                    </a:lnTo>
                    <a:cubicBezTo>
                      <a:pt x="f28" y="f29"/>
                      <a:pt x="f30" y="f31"/>
                      <a:pt x="f32" y="f33"/>
                    </a:cubicBezTo>
                    <a:cubicBezTo>
                      <a:pt x="f34" y="f35"/>
                      <a:pt x="f36" y="f37"/>
                      <a:pt x="f38" y="f39"/>
                    </a:cubicBezTo>
                    <a:cubicBezTo>
                      <a:pt x="f40" y="f41"/>
                      <a:pt x="f42" y="f43"/>
                      <a:pt x="f44" y="f45"/>
                    </a:cubicBezTo>
                    <a:cubicBezTo>
                      <a:pt x="f46" y="f47"/>
                      <a:pt x="f48" y="f49"/>
                      <a:pt x="f8" y="f9"/>
                    </a:cubicBezTo>
                    <a:close/>
                    <a:moveTo>
                      <a:pt x="f50" y="f51"/>
                    </a:moveTo>
                    <a:cubicBezTo>
                      <a:pt x="f52" y="f53"/>
                      <a:pt x="f54" y="f55"/>
                      <a:pt x="f5" y="f56"/>
                    </a:cubicBezTo>
                    <a:lnTo>
                      <a:pt x="f57" y="f58"/>
                    </a:lnTo>
                    <a:lnTo>
                      <a:pt x="f59" y="f60"/>
                    </a:lnTo>
                    <a:lnTo>
                      <a:pt x="f61" y="f62"/>
                    </a:lnTo>
                    <a:cubicBezTo>
                      <a:pt x="f50" y="f63"/>
                      <a:pt x="f61" y="f64"/>
                      <a:pt x="f50" y="f51"/>
                    </a:cubicBezTo>
                    <a:close/>
                    <a:moveTo>
                      <a:pt x="f65" y="f66"/>
                    </a:move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lnTo>
                      <a:pt x="f99" y="f100"/>
                    </a:lnTo>
                    <a:lnTo>
                      <a:pt x="f101" y="f102"/>
                    </a:lnTo>
                    <a:cubicBezTo>
                      <a:pt x="f101" y="f103"/>
                      <a:pt x="f101" y="f104"/>
                      <a:pt x="f105" y="f106"/>
                    </a:cubicBezTo>
                    <a:cubicBezTo>
                      <a:pt x="f107" y="f108"/>
                      <a:pt x="f109" y="f110"/>
                      <a:pt x="f111" y="f112"/>
                    </a:cubicBezTo>
                    <a:cubicBezTo>
                      <a:pt x="f113" y="f114"/>
                      <a:pt x="f115" y="f116"/>
                      <a:pt x="f117" y="f118"/>
                    </a:cubicBezTo>
                    <a:cubicBezTo>
                      <a:pt x="f119" y="f120"/>
                      <a:pt x="f121" y="f122"/>
                      <a:pt x="f123" y="f90"/>
                    </a:cubicBezTo>
                    <a:cubicBezTo>
                      <a:pt x="f124" y="f125"/>
                      <a:pt x="f126" y="f127"/>
                      <a:pt x="f128" y="f129"/>
                    </a:cubicBezTo>
                    <a:cubicBezTo>
                      <a:pt x="f130" y="f131"/>
                      <a:pt x="f132" y="f133"/>
                      <a:pt x="f134" y="f135"/>
                    </a:cubicBezTo>
                    <a:cubicBezTo>
                      <a:pt x="f136" y="f137"/>
                      <a:pt x="f138" y="f139"/>
                      <a:pt x="f140" y="f141"/>
                    </a:cubicBezTo>
                    <a:cubicBezTo>
                      <a:pt x="f142" y="f143"/>
                      <a:pt x="f144" y="f145"/>
                      <a:pt x="f65" y="f66"/>
                    </a:cubicBezTo>
                    <a:close/>
                    <a:moveTo>
                      <a:pt x="f146" y="f147"/>
                    </a:moveTo>
                    <a:cubicBezTo>
                      <a:pt x="f148" y="f149"/>
                      <a:pt x="f150" y="f151"/>
                      <a:pt x="f152" y="f153"/>
                    </a:cubicBezTo>
                    <a:cubicBezTo>
                      <a:pt x="f154" y="f155"/>
                      <a:pt x="f156" y="f157"/>
                      <a:pt x="f158" y="f159"/>
                    </a:cubicBezTo>
                    <a:cubicBezTo>
                      <a:pt x="f154" y="f160"/>
                      <a:pt x="f154" y="f161"/>
                      <a:pt x="f154" y="f162"/>
                    </a:cubicBezTo>
                    <a:lnTo>
                      <a:pt x="f163" y="f164"/>
                    </a:lnTo>
                    <a:lnTo>
                      <a:pt x="f165" y="f166"/>
                    </a:ln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68"/>
                      <a:pt x="f188" y="f189"/>
                      <a:pt x="f190" y="f191"/>
                    </a:cubicBezTo>
                    <a:cubicBezTo>
                      <a:pt x="f192" y="f193"/>
                      <a:pt x="f192" y="f194"/>
                      <a:pt x="f192" y="f195"/>
                    </a:cubicBezTo>
                    <a:cubicBezTo>
                      <a:pt x="f146" y="f196"/>
                      <a:pt x="f192" y="f197"/>
                      <a:pt x="f146" y="f147"/>
                    </a:cubicBezTo>
                    <a:close/>
                    <a:moveTo>
                      <a:pt x="f198" y="f66"/>
                    </a:moveTo>
                    <a:cubicBezTo>
                      <a:pt x="f199" y="f68"/>
                      <a:pt x="f200" y="f201"/>
                      <a:pt x="f202" y="f72"/>
                    </a:cubicBezTo>
                    <a:cubicBezTo>
                      <a:pt x="f203" y="f74"/>
                      <a:pt x="f204" y="f76"/>
                      <a:pt x="f205" y="f78"/>
                    </a:cubicBezTo>
                    <a:cubicBezTo>
                      <a:pt x="f206" y="f80"/>
                      <a:pt x="f207" y="f82"/>
                      <a:pt x="f208" y="f209"/>
                    </a:cubicBezTo>
                    <a:cubicBezTo>
                      <a:pt x="f210" y="f86"/>
                      <a:pt x="f211" y="f88"/>
                      <a:pt x="f212" y="f90"/>
                    </a:cubicBezTo>
                    <a:cubicBezTo>
                      <a:pt x="f213" y="f92"/>
                      <a:pt x="f214" y="f215"/>
                      <a:pt x="f216" y="f96"/>
                    </a:cubicBezTo>
                    <a:cubicBezTo>
                      <a:pt x="f217" y="f218"/>
                      <a:pt x="f219" y="f220"/>
                      <a:pt x="f221" y="f112"/>
                    </a:cubicBezTo>
                    <a:cubicBezTo>
                      <a:pt x="f222" y="f223"/>
                      <a:pt x="f224" y="f225"/>
                      <a:pt x="f224" y="f226"/>
                    </a:cubicBezTo>
                    <a:lnTo>
                      <a:pt x="f227" y="f228"/>
                    </a:lnTo>
                    <a:lnTo>
                      <a:pt x="f229" y="f230"/>
                    </a:lnTo>
                    <a:lnTo>
                      <a:pt x="f231" y="f102"/>
                    </a:lnTo>
                    <a:cubicBezTo>
                      <a:pt x="f231" y="f103"/>
                      <a:pt x="f231" y="f104"/>
                      <a:pt x="f232" y="f106"/>
                    </a:cubicBezTo>
                    <a:cubicBezTo>
                      <a:pt x="f233" y="f108"/>
                      <a:pt x="f234" y="f110"/>
                      <a:pt x="f235" y="f112"/>
                    </a:cubicBezTo>
                    <a:cubicBezTo>
                      <a:pt x="f236" y="f114"/>
                      <a:pt x="f237" y="f116"/>
                      <a:pt x="f238" y="f118"/>
                    </a:cubicBezTo>
                    <a:cubicBezTo>
                      <a:pt x="f239" y="f120"/>
                      <a:pt x="f240" y="f122"/>
                      <a:pt x="f241" y="f90"/>
                    </a:cubicBezTo>
                    <a:cubicBezTo>
                      <a:pt x="f242" y="f125"/>
                      <a:pt x="f243" y="f127"/>
                      <a:pt x="f244" y="f129"/>
                    </a:cubicBezTo>
                    <a:cubicBezTo>
                      <a:pt x="f245" y="f131"/>
                      <a:pt x="f246" y="f133"/>
                      <a:pt x="f247" y="f248"/>
                    </a:cubicBezTo>
                    <a:cubicBezTo>
                      <a:pt x="f249" y="f137"/>
                      <a:pt x="f250" y="f139"/>
                      <a:pt x="f251" y="f141"/>
                    </a:cubicBezTo>
                    <a:cubicBezTo>
                      <a:pt x="f252" y="f143"/>
                      <a:pt x="f253" y="f145"/>
                      <a:pt x="f198" y="f66"/>
                    </a:cubicBezTo>
                    <a:close/>
                    <a:moveTo>
                      <a:pt x="f254" y="f255"/>
                    </a:moveTo>
                    <a:cubicBezTo>
                      <a:pt x="f256" y="f257"/>
                      <a:pt x="f258" y="f259"/>
                      <a:pt x="f260" y="f261"/>
                    </a:cubicBezTo>
                    <a:cubicBezTo>
                      <a:pt x="f262" y="f263"/>
                      <a:pt x="f264" y="f265"/>
                      <a:pt x="f266" y="f267"/>
                    </a:cubicBezTo>
                    <a:cubicBezTo>
                      <a:pt x="f262" y="f268"/>
                      <a:pt x="f262" y="f269"/>
                      <a:pt x="f262" y="f270"/>
                    </a:cubicBezTo>
                    <a:cubicBezTo>
                      <a:pt x="f264" y="f271"/>
                      <a:pt x="f272" y="f273"/>
                      <a:pt x="f274" y="f275"/>
                    </a:cubicBezTo>
                    <a:cubicBezTo>
                      <a:pt x="f276" y="f277"/>
                      <a:pt x="f278" y="f279"/>
                      <a:pt x="f280" y="f281"/>
                    </a:cubicBezTo>
                    <a:cubicBezTo>
                      <a:pt x="f282" y="f283"/>
                      <a:pt x="f284" y="f285"/>
                      <a:pt x="f286" y="f287"/>
                    </a:cubicBezTo>
                    <a:lnTo>
                      <a:pt x="f288" y="f289"/>
                    </a:lnTo>
                    <a:lnTo>
                      <a:pt x="f290" y="f291"/>
                    </a:lnTo>
                    <a:lnTo>
                      <a:pt x="f292" y="f293"/>
                    </a:lnTo>
                    <a:cubicBezTo>
                      <a:pt x="f294" y="f295"/>
                      <a:pt x="f296" y="f297"/>
                      <a:pt x="f298" y="f299"/>
                    </a:cubicBezTo>
                    <a:cubicBezTo>
                      <a:pt x="f300" y="f301"/>
                      <a:pt x="f302" y="f303"/>
                      <a:pt x="f304" y="f305"/>
                    </a:cubicBezTo>
                    <a:cubicBezTo>
                      <a:pt x="f306" y="f307"/>
                      <a:pt x="f308" y="f309"/>
                      <a:pt x="f310" y="f273"/>
                    </a:cubicBezTo>
                    <a:cubicBezTo>
                      <a:pt x="f311" y="f275"/>
                      <a:pt x="f312" y="f313"/>
                      <a:pt x="f314" y="f315"/>
                    </a:cubicBezTo>
                    <a:cubicBezTo>
                      <a:pt x="f316" y="f317"/>
                      <a:pt x="f316" y="f318"/>
                      <a:pt x="f316" y="f319"/>
                    </a:cubicBezTo>
                    <a:cubicBezTo>
                      <a:pt x="f254" y="f320"/>
                      <a:pt x="f316" y="f321"/>
                      <a:pt x="f254" y="f255"/>
                    </a:cubicBezTo>
                    <a:close/>
                    <a:moveTo>
                      <a:pt x="f322" y="f323"/>
                    </a:moveTo>
                    <a:cubicBezTo>
                      <a:pt x="f324" y="f325"/>
                      <a:pt x="f326" y="f327"/>
                      <a:pt x="f328" y="f329"/>
                    </a:cubicBezTo>
                    <a:cubicBezTo>
                      <a:pt x="f330" y="f76"/>
                      <a:pt x="f331" y="f78"/>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225"/>
                      <a:pt x="f355" y="f356"/>
                    </a:cubicBezTo>
                    <a:cubicBezTo>
                      <a:pt x="f357" y="f358"/>
                      <a:pt x="f359" y="f360"/>
                      <a:pt x="f361" y="f362"/>
                    </a:cubicBezTo>
                    <a:lnTo>
                      <a:pt x="f363" y="f364"/>
                    </a:lnTo>
                    <a:lnTo>
                      <a:pt x="f365" y="f366"/>
                    </a:lnTo>
                    <a:lnTo>
                      <a:pt x="f367" y="f368"/>
                    </a:lnTo>
                    <a:cubicBezTo>
                      <a:pt x="f369" y="f370"/>
                      <a:pt x="f371" y="f372"/>
                      <a:pt x="f6" y="f373"/>
                    </a:cubicBezTo>
                    <a:cubicBezTo>
                      <a:pt x="f374" y="f375"/>
                      <a:pt x="f376" y="f377"/>
                      <a:pt x="f378" y="f379"/>
                    </a:cubicBezTo>
                    <a:cubicBezTo>
                      <a:pt x="f380" y="f381"/>
                      <a:pt x="f378" y="f382"/>
                      <a:pt x="f383" y="f384"/>
                    </a:cubicBezTo>
                    <a:cubicBezTo>
                      <a:pt x="f385" y="f386"/>
                      <a:pt x="f387" y="f108"/>
                      <a:pt x="f388" y="f356"/>
                    </a:cubicBezTo>
                    <a:cubicBezTo>
                      <a:pt x="f389" y="f390"/>
                      <a:pt x="f391" y="f392"/>
                      <a:pt x="f393" y="f394"/>
                    </a:cubicBezTo>
                    <a:cubicBezTo>
                      <a:pt x="f395" y="f396"/>
                      <a:pt x="f397" y="f398"/>
                      <a:pt x="f399" y="f345"/>
                    </a:cubicBezTo>
                    <a:cubicBezTo>
                      <a:pt x="f400" y="f401"/>
                      <a:pt x="f402" y="f403"/>
                      <a:pt x="f404" y="f405"/>
                    </a:cubicBezTo>
                    <a:cubicBezTo>
                      <a:pt x="f406" y="f407"/>
                      <a:pt x="f408" y="f409"/>
                      <a:pt x="f410" y="f411"/>
                    </a:cubicBezTo>
                    <a:cubicBezTo>
                      <a:pt x="f412" y="f413"/>
                      <a:pt x="f414" y="f415"/>
                      <a:pt x="f416" y="f417"/>
                    </a:cubicBezTo>
                    <a:cubicBezTo>
                      <a:pt x="f418" y="f419"/>
                      <a:pt x="f420" y="f421"/>
                      <a:pt x="f322" y="f323"/>
                    </a:cubicBezTo>
                    <a:close/>
                    <a:moveTo>
                      <a:pt x="f422" y="f423"/>
                    </a:moveTo>
                    <a:cubicBezTo>
                      <a:pt x="f221" y="f424"/>
                      <a:pt x="f425" y="f426"/>
                      <a:pt x="f427" y="f428"/>
                    </a:cubicBezTo>
                    <a:cubicBezTo>
                      <a:pt x="f429" y="f430"/>
                      <a:pt x="f431" y="f432"/>
                      <a:pt x="f433" y="f434"/>
                    </a:cubicBezTo>
                    <a:cubicBezTo>
                      <a:pt x="f429" y="f435"/>
                      <a:pt x="f429" y="f436"/>
                      <a:pt x="f429" y="f437"/>
                    </a:cubicBezTo>
                    <a:cubicBezTo>
                      <a:pt x="f431" y="f438"/>
                      <a:pt x="f439" y="f440"/>
                      <a:pt x="f441" y="f442"/>
                    </a:cubicBezTo>
                    <a:cubicBezTo>
                      <a:pt x="f443" y="f444"/>
                      <a:pt x="f445" y="f417"/>
                      <a:pt x="f446" y="f447"/>
                    </a:cubicBezTo>
                    <a:cubicBezTo>
                      <a:pt x="f448" y="f209"/>
                      <a:pt x="f449" y="f450"/>
                      <a:pt x="f451" y="f452"/>
                    </a:cubicBezTo>
                    <a:cubicBezTo>
                      <a:pt x="f453" y="f454"/>
                      <a:pt x="f455" y="f456"/>
                      <a:pt x="f457" y="f458"/>
                    </a:cubicBezTo>
                    <a:cubicBezTo>
                      <a:pt x="f459" y="f460"/>
                      <a:pt x="f461" y="f462"/>
                      <a:pt x="f463" y="f464"/>
                    </a:cubicBezTo>
                    <a:cubicBezTo>
                      <a:pt x="f465" y="f466"/>
                      <a:pt x="f467" y="f468"/>
                      <a:pt x="f469" y="f470"/>
                    </a:cubicBezTo>
                    <a:cubicBezTo>
                      <a:pt x="f207" y="f345"/>
                      <a:pt x="f471" y="f472"/>
                      <a:pt x="f473" y="f474"/>
                    </a:cubicBezTo>
                    <a:cubicBezTo>
                      <a:pt x="f475" y="f137"/>
                      <a:pt x="f476" y="f477"/>
                      <a:pt x="f478" y="f440"/>
                    </a:cubicBezTo>
                    <a:cubicBezTo>
                      <a:pt x="f479" y="f442"/>
                      <a:pt x="f480" y="f481"/>
                      <a:pt x="f482" y="f483"/>
                    </a:cubicBezTo>
                    <a:cubicBezTo>
                      <a:pt x="f484" y="f485"/>
                      <a:pt x="f484" y="f486"/>
                      <a:pt x="f484" y="f487"/>
                    </a:cubicBezTo>
                    <a:cubicBezTo>
                      <a:pt x="f422" y="f488"/>
                      <a:pt x="f484" y="f489"/>
                      <a:pt x="f422" y="f423"/>
                    </a:cubicBezTo>
                    <a:close/>
                    <a:moveTo>
                      <a:pt x="f490" y="f423"/>
                    </a:moveTo>
                    <a:cubicBezTo>
                      <a:pt x="f491" y="f492"/>
                      <a:pt x="f493" y="f426"/>
                      <a:pt x="f494" y="f428"/>
                    </a:cubicBezTo>
                    <a:cubicBezTo>
                      <a:pt x="f495" y="f430"/>
                      <a:pt x="f496" y="f497"/>
                      <a:pt x="f498" y="f499"/>
                    </a:cubicBezTo>
                    <a:cubicBezTo>
                      <a:pt x="f495" y="f435"/>
                      <a:pt x="f495" y="f500"/>
                      <a:pt x="f495" y="f437"/>
                    </a:cubicBezTo>
                    <a:cubicBezTo>
                      <a:pt x="f496" y="f501"/>
                      <a:pt x="f502" y="f440"/>
                      <a:pt x="f503" y="f442"/>
                    </a:cubicBezTo>
                    <a:cubicBezTo>
                      <a:pt x="f504" y="f444"/>
                      <a:pt x="f505" y="f417"/>
                      <a:pt x="f506" y="f447"/>
                    </a:cubicBezTo>
                    <a:cubicBezTo>
                      <a:pt x="f507" y="f209"/>
                      <a:pt x="f508" y="f450"/>
                      <a:pt x="f509" y="f510"/>
                    </a:cubicBezTo>
                    <a:cubicBezTo>
                      <a:pt x="f511" y="f454"/>
                      <a:pt x="f512" y="f456"/>
                      <a:pt x="f513" y="f458"/>
                    </a:cubicBezTo>
                    <a:cubicBezTo>
                      <a:pt x="f514" y="f460"/>
                      <a:pt x="f515" y="f462"/>
                      <a:pt x="f516" y="f464"/>
                    </a:cubicBezTo>
                    <a:cubicBezTo>
                      <a:pt x="f517" y="f466"/>
                      <a:pt x="f518" y="f468"/>
                      <a:pt x="f519" y="f470"/>
                    </a:cubicBezTo>
                    <a:cubicBezTo>
                      <a:pt x="f520" y="f345"/>
                      <a:pt x="f521" y="f127"/>
                      <a:pt x="f522" y="f474"/>
                    </a:cubicBezTo>
                    <a:cubicBezTo>
                      <a:pt x="f523" y="f137"/>
                      <a:pt x="f524" y="f525"/>
                      <a:pt x="f526" y="f440"/>
                    </a:cubicBezTo>
                    <a:cubicBezTo>
                      <a:pt x="f527" y="f442"/>
                      <a:pt x="f528" y="f481"/>
                      <a:pt x="f529" y="f483"/>
                    </a:cubicBezTo>
                    <a:cubicBezTo>
                      <a:pt x="f530" y="f485"/>
                      <a:pt x="f530" y="f486"/>
                      <a:pt x="f530" y="f487"/>
                    </a:cubicBezTo>
                    <a:cubicBezTo>
                      <a:pt x="f490" y="f531"/>
                      <a:pt x="f530" y="f489"/>
                      <a:pt x="f490" y="f423"/>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82" name="Group 155"/>
            <p:cNvGrpSpPr/>
            <p:nvPr/>
          </p:nvGrpSpPr>
          <p:grpSpPr>
            <a:xfrm>
              <a:off x="3421047" y="-103812"/>
              <a:ext cx="1225311" cy="4045725"/>
              <a:chOff x="3421047" y="-103812"/>
              <a:chExt cx="1225311" cy="4045725"/>
            </a:xfrm>
          </p:grpSpPr>
          <p:sp>
            <p:nvSpPr>
              <p:cNvPr id="83" name="Freeform: Shape 161"/>
              <p:cNvSpPr/>
              <p:nvPr/>
            </p:nvSpPr>
            <p:spPr>
              <a:xfrm rot="11842781" flipV="1">
                <a:off x="3660444" y="2634539"/>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4" name="Freeform: Shape 162"/>
              <p:cNvSpPr/>
              <p:nvPr/>
            </p:nvSpPr>
            <p:spPr>
              <a:xfrm rot="11842781" flipV="1">
                <a:off x="3459798" y="1965109"/>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5" name="Freeform: Shape 163"/>
              <p:cNvSpPr/>
              <p:nvPr/>
            </p:nvSpPr>
            <p:spPr>
              <a:xfrm rot="11842781" flipV="1">
                <a:off x="3774790" y="2856483"/>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6" name="Freeform: Shape 164"/>
              <p:cNvSpPr/>
              <p:nvPr/>
            </p:nvSpPr>
            <p:spPr>
              <a:xfrm rot="11842781" flipV="1">
                <a:off x="3574206" y="241595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7" name="Freeform: Shape 165"/>
              <p:cNvSpPr/>
              <p:nvPr/>
            </p:nvSpPr>
            <p:spPr>
              <a:xfrm rot="11842781" flipV="1">
                <a:off x="4382627" y="3602836"/>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8" name="Freeform: Shape 166"/>
              <p:cNvSpPr/>
              <p:nvPr/>
            </p:nvSpPr>
            <p:spPr>
              <a:xfrm rot="11842781" flipV="1">
                <a:off x="3898462" y="3057358"/>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9" name="Freeform: Shape 167"/>
              <p:cNvSpPr/>
              <p:nvPr/>
            </p:nvSpPr>
            <p:spPr>
              <a:xfrm rot="11842781" flipV="1">
                <a:off x="3508297" y="219316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0" name="Freeform: Shape 168"/>
              <p:cNvSpPr/>
              <p:nvPr/>
            </p:nvSpPr>
            <p:spPr>
              <a:xfrm rot="11842781" flipV="1">
                <a:off x="4200051" y="3431156"/>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1" name="Freeform: Shape 169"/>
              <p:cNvSpPr/>
              <p:nvPr/>
            </p:nvSpPr>
            <p:spPr>
              <a:xfrm rot="11842781" flipV="1">
                <a:off x="3438876" y="1723443"/>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2" name="Freeform: Shape 170"/>
              <p:cNvSpPr/>
              <p:nvPr/>
            </p:nvSpPr>
            <p:spPr>
              <a:xfrm rot="11842781" flipV="1">
                <a:off x="4035431" y="3246421"/>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3" name="Freeform: Shape 171"/>
              <p:cNvSpPr/>
              <p:nvPr/>
            </p:nvSpPr>
            <p:spPr>
              <a:xfrm rot="12712634" flipV="1">
                <a:off x="3432926" y="101685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4" name="Freeform: Shape 172"/>
              <p:cNvSpPr/>
              <p:nvPr/>
            </p:nvSpPr>
            <p:spPr>
              <a:xfrm rot="12712634" flipV="1">
                <a:off x="3427510" y="1479852"/>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5" name="Freeform: Shape 173"/>
              <p:cNvSpPr/>
              <p:nvPr/>
            </p:nvSpPr>
            <p:spPr>
              <a:xfrm rot="12712634" flipV="1">
                <a:off x="3421047" y="124873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6" name="Freeform: Shape 174"/>
              <p:cNvSpPr/>
              <p:nvPr/>
            </p:nvSpPr>
            <p:spPr>
              <a:xfrm rot="12712634" flipV="1">
                <a:off x="3474603" y="777104"/>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7" name="Freeform: Shape 175"/>
              <p:cNvSpPr/>
              <p:nvPr/>
            </p:nvSpPr>
            <p:spPr>
              <a:xfrm rot="13481864" flipV="1">
                <a:off x="3635438" y="93087"/>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8" name="Freeform: Shape 176"/>
              <p:cNvSpPr/>
              <p:nvPr/>
            </p:nvSpPr>
            <p:spPr>
              <a:xfrm rot="13481864" flipV="1">
                <a:off x="3524446" y="541440"/>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9" name="Freeform: Shape 177"/>
              <p:cNvSpPr/>
              <p:nvPr/>
            </p:nvSpPr>
            <p:spPr>
              <a:xfrm rot="13481864" flipV="1">
                <a:off x="3570845" y="315633"/>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0" name="Freeform: Shape 178"/>
              <p:cNvSpPr/>
              <p:nvPr/>
            </p:nvSpPr>
            <p:spPr>
              <a:xfrm rot="13481864" flipV="1">
                <a:off x="3761686" y="-103812"/>
                <a:ext cx="295790" cy="242078"/>
              </a:xfrm>
              <a:custGeom>
                <a:avLst/>
                <a:gdLst>
                  <a:gd name="f0" fmla="val 10800000"/>
                  <a:gd name="f1" fmla="val 5400000"/>
                  <a:gd name="f2" fmla="val 180"/>
                  <a:gd name="f3" fmla="val w"/>
                  <a:gd name="f4" fmla="val h"/>
                  <a:gd name="f5" fmla="val 0"/>
                  <a:gd name="f6" fmla="val 295788"/>
                  <a:gd name="f7" fmla="val 242075"/>
                  <a:gd name="f8" fmla="val 234531"/>
                  <a:gd name="f9" fmla="val 58770"/>
                  <a:gd name="f10" fmla="val 2763"/>
                  <a:gd name="f11" fmla="val 135193"/>
                  <a:gd name="f12" fmla="+- 0 0 2387"/>
                  <a:gd name="f13" fmla="val 147075"/>
                  <a:gd name="f14" fmla="+- 0 0 803"/>
                  <a:gd name="f15" fmla="val 152225"/>
                  <a:gd name="f16" fmla="val 11477"/>
                  <a:gd name="f17" fmla="val 156978"/>
                  <a:gd name="f18" fmla="val 37621"/>
                  <a:gd name="f19" fmla="val 167277"/>
                  <a:gd name="f20" fmla="val 64556"/>
                  <a:gd name="f21" fmla="val 175596"/>
                  <a:gd name="f22" fmla="val 88719"/>
                  <a:gd name="f23" fmla="val 190648"/>
                  <a:gd name="f24" fmla="val 103771"/>
                  <a:gd name="f25" fmla="val 202532"/>
                  <a:gd name="f26" fmla="val 118428"/>
                  <a:gd name="f27" fmla="val 215603"/>
                  <a:gd name="f28" fmla="val 139818"/>
                  <a:gd name="f29" fmla="val 207681"/>
                  <a:gd name="f30" fmla="val 162793"/>
                  <a:gd name="f31" fmla="val 174407"/>
                  <a:gd name="f32" fmla="val 177449"/>
                  <a:gd name="f33" fmla="val 205969"/>
                  <a:gd name="f34" fmla="val 226568"/>
                  <a:gd name="f35" fmla="val 179557"/>
                  <a:gd name="f36" fmla="val 238450"/>
                  <a:gd name="f37" fmla="val 191440"/>
                  <a:gd name="f38" fmla="val 243203"/>
                  <a:gd name="f39" fmla="val 212434"/>
                  <a:gd name="f40" fmla="val 248254"/>
                  <a:gd name="f41" fmla="val 234418"/>
                  <a:gd name="f42" fmla="val 262886"/>
                  <a:gd name="f43" fmla="val 244816"/>
                  <a:gd name="f44" fmla="val 280247"/>
                  <a:gd name="f45" fmla="val 241456"/>
                  <a:gd name="f46" fmla="+- 0 0 -90"/>
                  <a:gd name="f47" fmla="*/ f3 1 295788"/>
                  <a:gd name="f48" fmla="*/ f4 1 242075"/>
                  <a:gd name="f49" fmla="+- f7 0 f5"/>
                  <a:gd name="f50" fmla="+- f6 0 f5"/>
                  <a:gd name="f51" fmla="*/ f46 f0 1"/>
                  <a:gd name="f52" fmla="*/ f50 1 295788"/>
                  <a:gd name="f53" fmla="*/ f49 1 242075"/>
                  <a:gd name="f54" fmla="*/ 295788 f50 1"/>
                  <a:gd name="f55" fmla="*/ 234531 f49 1"/>
                  <a:gd name="f56" fmla="*/ 58770 f50 1"/>
                  <a:gd name="f57" fmla="*/ 0 f49 1"/>
                  <a:gd name="f58" fmla="*/ 2763 f50 1"/>
                  <a:gd name="f59" fmla="*/ 135193 f49 1"/>
                  <a:gd name="f60" fmla="*/ 11477 f50 1"/>
                  <a:gd name="f61" fmla="*/ 156978 f49 1"/>
                  <a:gd name="f62" fmla="*/ 88719 f50 1"/>
                  <a:gd name="f63" fmla="*/ 190648 f49 1"/>
                  <a:gd name="f64" fmla="*/ 139818 f50 1"/>
                  <a:gd name="f65" fmla="*/ 207681 f49 1"/>
                  <a:gd name="f66" fmla="*/ 205969 f50 1"/>
                  <a:gd name="f67" fmla="*/ 174407 f49 1"/>
                  <a:gd name="f68" fmla="*/ 243203 f50 1"/>
                  <a:gd name="f69" fmla="*/ 212434 f49 1"/>
                  <a:gd name="f70" fmla="*/ 280247 f50 1"/>
                  <a:gd name="f71" fmla="*/ 241456 f49 1"/>
                  <a:gd name="f72" fmla="*/ f51 1 f2"/>
                  <a:gd name="f73" fmla="*/ f54 1 295788"/>
                  <a:gd name="f74" fmla="*/ f55 1 242075"/>
                  <a:gd name="f75" fmla="*/ f56 1 295788"/>
                  <a:gd name="f76" fmla="*/ f57 1 242075"/>
                  <a:gd name="f77" fmla="*/ f58 1 295788"/>
                  <a:gd name="f78" fmla="*/ f59 1 242075"/>
                  <a:gd name="f79" fmla="*/ f60 1 295788"/>
                  <a:gd name="f80" fmla="*/ f61 1 242075"/>
                  <a:gd name="f81" fmla="*/ f62 1 295788"/>
                  <a:gd name="f82" fmla="*/ f63 1 242075"/>
                  <a:gd name="f83" fmla="*/ f64 1 295788"/>
                  <a:gd name="f84" fmla="*/ f65 1 242075"/>
                  <a:gd name="f85" fmla="*/ f66 1 295788"/>
                  <a:gd name="f86" fmla="*/ f67 1 242075"/>
                  <a:gd name="f87" fmla="*/ f68 1 295788"/>
                  <a:gd name="f88" fmla="*/ f69 1 242075"/>
                  <a:gd name="f89" fmla="*/ f70 1 295788"/>
                  <a:gd name="f90" fmla="*/ f71 1 242075"/>
                  <a:gd name="f91" fmla="*/ f5 1 f52"/>
                  <a:gd name="f92" fmla="*/ f6 1 f52"/>
                  <a:gd name="f93" fmla="*/ f5 1 f53"/>
                  <a:gd name="f94" fmla="*/ f7 1 f53"/>
                  <a:gd name="f95" fmla="+- f72 0 f1"/>
                  <a:gd name="f96" fmla="*/ f73 1 f52"/>
                  <a:gd name="f97" fmla="*/ f74 1 f53"/>
                  <a:gd name="f98" fmla="*/ f75 1 f52"/>
                  <a:gd name="f99" fmla="*/ f76 1 f53"/>
                  <a:gd name="f100" fmla="*/ f77 1 f52"/>
                  <a:gd name="f101" fmla="*/ f78 1 f53"/>
                  <a:gd name="f102" fmla="*/ f79 1 f52"/>
                  <a:gd name="f103" fmla="*/ f80 1 f53"/>
                  <a:gd name="f104" fmla="*/ f81 1 f52"/>
                  <a:gd name="f105" fmla="*/ f82 1 f53"/>
                  <a:gd name="f106" fmla="*/ f83 1 f52"/>
                  <a:gd name="f107" fmla="*/ f84 1 f53"/>
                  <a:gd name="f108" fmla="*/ f85 1 f52"/>
                  <a:gd name="f109" fmla="*/ f86 1 f53"/>
                  <a:gd name="f110" fmla="*/ f87 1 f52"/>
                  <a:gd name="f111" fmla="*/ f88 1 f53"/>
                  <a:gd name="f112" fmla="*/ f89 1 f52"/>
                  <a:gd name="f113" fmla="*/ f90 1 f53"/>
                  <a:gd name="f114" fmla="*/ f91 f47 1"/>
                  <a:gd name="f115" fmla="*/ f92 f47 1"/>
                  <a:gd name="f116" fmla="*/ f94 f48 1"/>
                  <a:gd name="f117" fmla="*/ f93 f48 1"/>
                  <a:gd name="f118" fmla="*/ f96 f47 1"/>
                  <a:gd name="f119" fmla="*/ f97 f48 1"/>
                  <a:gd name="f120" fmla="*/ f98 f47 1"/>
                  <a:gd name="f121" fmla="*/ f99 f48 1"/>
                  <a:gd name="f122" fmla="*/ f100 f47 1"/>
                  <a:gd name="f123" fmla="*/ f101 f48 1"/>
                  <a:gd name="f124" fmla="*/ f102 f47 1"/>
                  <a:gd name="f125" fmla="*/ f103 f48 1"/>
                  <a:gd name="f126" fmla="*/ f104 f47 1"/>
                  <a:gd name="f127" fmla="*/ f105 f48 1"/>
                  <a:gd name="f128" fmla="*/ f106 f47 1"/>
                  <a:gd name="f129" fmla="*/ f107 f48 1"/>
                  <a:gd name="f130" fmla="*/ f108 f47 1"/>
                  <a:gd name="f131" fmla="*/ f109 f48 1"/>
                  <a:gd name="f132" fmla="*/ f110 f47 1"/>
                  <a:gd name="f133" fmla="*/ f111 f48 1"/>
                  <a:gd name="f134" fmla="*/ f112 f47 1"/>
                  <a:gd name="f135" fmla="*/ f113 f48 1"/>
                </a:gdLst>
                <a:ahLst/>
                <a:cxnLst>
                  <a:cxn ang="3cd4">
                    <a:pos x="hc" y="t"/>
                  </a:cxn>
                  <a:cxn ang="0">
                    <a:pos x="r" y="vc"/>
                  </a:cxn>
                  <a:cxn ang="cd4">
                    <a:pos x="hc" y="b"/>
                  </a:cxn>
                  <a:cxn ang="cd2">
                    <a:pos x="l" y="vc"/>
                  </a:cxn>
                  <a:cxn ang="f95">
                    <a:pos x="f118" y="f119"/>
                  </a:cxn>
                  <a:cxn ang="f95">
                    <a:pos x="f120" y="f121"/>
                  </a:cxn>
                  <a:cxn ang="f95">
                    <a:pos x="f122" y="f123"/>
                  </a:cxn>
                  <a:cxn ang="f95">
                    <a:pos x="f124" y="f125"/>
                  </a:cxn>
                  <a:cxn ang="f95">
                    <a:pos x="f126" y="f127"/>
                  </a:cxn>
                  <a:cxn ang="f95">
                    <a:pos x="f128" y="f129"/>
                  </a:cxn>
                  <a:cxn ang="f95">
                    <a:pos x="f130" y="f131"/>
                  </a:cxn>
                  <a:cxn ang="f95">
                    <a:pos x="f132" y="f133"/>
                  </a:cxn>
                  <a:cxn ang="f95">
                    <a:pos x="f134" y="f135"/>
                  </a:cxn>
                </a:cxnLst>
                <a:rect l="f114" t="f117" r="f115" b="f116"/>
                <a:pathLst>
                  <a:path w="295788" h="242075">
                    <a:moveTo>
                      <a:pt x="f6" y="f8"/>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19"/>
                      <a:pt x="f33" y="f31"/>
                    </a:cubicBezTo>
                    <a:cubicBezTo>
                      <a:pt x="f34" y="f35"/>
                      <a:pt x="f36" y="f37"/>
                      <a:pt x="f38" y="f39"/>
                    </a:cubicBezTo>
                    <a:cubicBezTo>
                      <a:pt x="f40" y="f41"/>
                      <a:pt x="f42" y="f43"/>
                      <a:pt x="f44" y="f45"/>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101" name="Group 156"/>
            <p:cNvGrpSpPr/>
            <p:nvPr/>
          </p:nvGrpSpPr>
          <p:grpSpPr>
            <a:xfrm>
              <a:off x="4316774" y="3680732"/>
              <a:ext cx="2139942" cy="1206643"/>
              <a:chOff x="4316774" y="3680732"/>
              <a:chExt cx="2139942" cy="1206643"/>
            </a:xfrm>
          </p:grpSpPr>
          <p:sp>
            <p:nvSpPr>
              <p:cNvPr id="102" name="Freeform: Shape 157"/>
              <p:cNvSpPr/>
              <p:nvPr/>
            </p:nvSpPr>
            <p:spPr>
              <a:xfrm rot="12101075">
                <a:off x="4316774" y="3926186"/>
                <a:ext cx="2139942" cy="961189"/>
              </a:xfrm>
              <a:custGeom>
                <a:avLst/>
                <a:gdLst>
                  <a:gd name="f0" fmla="val 10800000"/>
                  <a:gd name="f1" fmla="val 5400000"/>
                  <a:gd name="f2" fmla="val 180"/>
                  <a:gd name="f3" fmla="val w"/>
                  <a:gd name="f4" fmla="val h"/>
                  <a:gd name="f5" fmla="val 0"/>
                  <a:gd name="f6" fmla="val 2063448"/>
                  <a:gd name="f7" fmla="val 926831"/>
                  <a:gd name="f8" fmla="val 461124"/>
                  <a:gd name="f9" fmla="val 2061920"/>
                  <a:gd name="f10" fmla="val 400775"/>
                  <a:gd name="f11" fmla="val 370601"/>
                  <a:gd name="f12" fmla="val 2055809"/>
                  <a:gd name="f13" fmla="val 336225"/>
                  <a:gd name="f14" fmla="val 2052753"/>
                  <a:gd name="f15" fmla="val 301467"/>
                  <a:gd name="f16" fmla="val 2047024"/>
                  <a:gd name="f17" fmla="val 267091"/>
                  <a:gd name="f18" fmla="val 2036329"/>
                  <a:gd name="f19" fmla="val 204450"/>
                  <a:gd name="f20" fmla="val 1979800"/>
                  <a:gd name="f21" fmla="val 73440"/>
                  <a:gd name="f22" fmla="val 1971397"/>
                  <a:gd name="f23" fmla="val 69620"/>
                  <a:gd name="f24" fmla="val 1921743"/>
                  <a:gd name="f25" fmla="+- 0 0 12500"/>
                  <a:gd name="f26" fmla="val 1865595"/>
                  <a:gd name="f27" fmla="+- 0 0 7153"/>
                  <a:gd name="f28" fmla="val 1792642"/>
                  <a:gd name="f29" fmla="val 11563"/>
                  <a:gd name="f30" fmla="val 1693334"/>
                  <a:gd name="f31" fmla="val 37154"/>
                  <a:gd name="f32" fmla="val 1604339"/>
                  <a:gd name="f33" fmla="val 89482"/>
                  <a:gd name="f34" fmla="val 1509614"/>
                  <a:gd name="f35" fmla="val 126914"/>
                  <a:gd name="f36" fmla="val 1469508"/>
                  <a:gd name="f37" fmla="val 142574"/>
                  <a:gd name="f38" fmla="val 1427111"/>
                  <a:gd name="f39" fmla="val 150213"/>
                  <a:gd name="f40" fmla="val 1387006"/>
                  <a:gd name="f41" fmla="val 164345"/>
                  <a:gd name="f42" fmla="val 1321310"/>
                  <a:gd name="f43" fmla="val 187644"/>
                  <a:gd name="f44" fmla="val 1255614"/>
                  <a:gd name="f45" fmla="val 171984"/>
                  <a:gd name="f46" fmla="val 1190299"/>
                  <a:gd name="f47" fmla="val 168547"/>
                  <a:gd name="f48" fmla="val 1128041"/>
                  <a:gd name="f49" fmla="val 165109"/>
                  <a:gd name="f50" fmla="val 1065782"/>
                  <a:gd name="f51" fmla="val 160144"/>
                  <a:gd name="f52" fmla="val 1003905"/>
                  <a:gd name="f53" fmla="val 154032"/>
                  <a:gd name="f54" fmla="val 945466"/>
                  <a:gd name="f55" fmla="val 148303"/>
                  <a:gd name="f56" fmla="val 887027"/>
                  <a:gd name="f57" fmla="val 141810"/>
                  <a:gd name="f58" fmla="val 828970"/>
                  <a:gd name="f59" fmla="val 131879"/>
                  <a:gd name="f60" fmla="val 709800"/>
                  <a:gd name="f61" fmla="val 110872"/>
                  <a:gd name="f62" fmla="val 590630"/>
                  <a:gd name="f63" fmla="val 470314"/>
                  <a:gd name="f64" fmla="val 75732"/>
                  <a:gd name="f65" fmla="val 417223"/>
                  <a:gd name="f66" fmla="val 364131"/>
                  <a:gd name="f67" fmla="val 62363"/>
                  <a:gd name="f68" fmla="val 310657"/>
                  <a:gd name="f69" fmla="val 59308"/>
                  <a:gd name="f70" fmla="val 201418"/>
                  <a:gd name="f71" fmla="val 53196"/>
                  <a:gd name="f72" fmla="val 128465"/>
                  <a:gd name="f73" fmla="val 108198"/>
                  <a:gd name="f74" fmla="val 74991"/>
                  <a:gd name="f75" fmla="val 196429"/>
                  <a:gd name="f76" fmla="val 59713"/>
                  <a:gd name="f77" fmla="val 221638"/>
                  <a:gd name="f78" fmla="val 47490"/>
                  <a:gd name="f79" fmla="val 248757"/>
                  <a:gd name="f80" fmla="val 33740"/>
                  <a:gd name="f81" fmla="val 275112"/>
                  <a:gd name="f82" fmla="val 10823"/>
                  <a:gd name="f83" fmla="+- 0 0 1400"/>
                  <a:gd name="f84" fmla="val 399629"/>
                  <a:gd name="f85" fmla="val 128"/>
                  <a:gd name="f86" fmla="val 463416"/>
                  <a:gd name="f87" fmla="val 527584"/>
                  <a:gd name="f88" fmla="val 590607"/>
                  <a:gd name="f89" fmla="val 651720"/>
                  <a:gd name="f90" fmla="val 678075"/>
                  <a:gd name="f91" fmla="val 59331"/>
                  <a:gd name="f92" fmla="val 705193"/>
                  <a:gd name="f93" fmla="val 730402"/>
                  <a:gd name="f94" fmla="val 818634"/>
                  <a:gd name="f95" fmla="val 873635"/>
                  <a:gd name="f96" fmla="val 867524"/>
                  <a:gd name="f97" fmla="val 864468"/>
                  <a:gd name="f98" fmla="val 857211"/>
                  <a:gd name="f99" fmla="val 851100"/>
                  <a:gd name="f100" fmla="val 837350"/>
                  <a:gd name="f101" fmla="val 815960"/>
                  <a:gd name="f102" fmla="val 794953"/>
                  <a:gd name="f103" fmla="val 886645"/>
                  <a:gd name="f104" fmla="val 784640"/>
                  <a:gd name="f105" fmla="val 778529"/>
                  <a:gd name="f106" fmla="val 772799"/>
                  <a:gd name="f107" fmla="val 766688"/>
                  <a:gd name="f108" fmla="val 761723"/>
                  <a:gd name="f109" fmla="val 758285"/>
                  <a:gd name="f110" fmla="val 1255995"/>
                  <a:gd name="f111" fmla="val 754847"/>
                  <a:gd name="f112" fmla="val 1321692"/>
                  <a:gd name="f113" fmla="val 739187"/>
                  <a:gd name="f114" fmla="val 762486"/>
                  <a:gd name="f115" fmla="val 776619"/>
                  <a:gd name="f116" fmla="val 1469890"/>
                  <a:gd name="f117" fmla="val 784258"/>
                  <a:gd name="f118" fmla="val 799918"/>
                  <a:gd name="f119" fmla="val 889677"/>
                  <a:gd name="f120" fmla="val 915268"/>
                  <a:gd name="f121" fmla="val 1865978"/>
                  <a:gd name="f122" fmla="val 933984"/>
                  <a:gd name="f123" fmla="val 939332"/>
                  <a:gd name="f124" fmla="val 853392"/>
                  <a:gd name="f125" fmla="val 722381"/>
                  <a:gd name="f126" fmla="val 659741"/>
                  <a:gd name="f127" fmla="val 625365"/>
                  <a:gd name="f128" fmla="val 556231"/>
                  <a:gd name="f129" fmla="val 2062302"/>
                  <a:gd name="f130" fmla="val 526057"/>
                  <a:gd name="f131" fmla="val 2063066"/>
                  <a:gd name="f132" fmla="val 495882"/>
                  <a:gd name="f133" fmla="val 465707"/>
                  <a:gd name="f134" fmla="val 464180"/>
                  <a:gd name="f135" fmla="val 461888"/>
                  <a:gd name="f136" fmla="val 415695"/>
                  <a:gd name="f137" fmla="val 618108"/>
                  <a:gd name="f138" fmla="val 358020"/>
                  <a:gd name="f139" fmla="val 681894"/>
                  <a:gd name="f140" fmla="val 270934"/>
                  <a:gd name="f141" fmla="val 678839"/>
                  <a:gd name="f142" fmla="val 215932"/>
                  <a:gd name="f143" fmla="val 612378"/>
                  <a:gd name="f144" fmla="val 149854"/>
                  <a:gd name="f145" fmla="val 532168"/>
                  <a:gd name="f146" fmla="val 148708"/>
                  <a:gd name="f147" fmla="val 397338"/>
                  <a:gd name="f148" fmla="val 214023"/>
                  <a:gd name="f149" fmla="val 315981"/>
                  <a:gd name="f150" fmla="val 274371"/>
                  <a:gd name="f151" fmla="val 240354"/>
                  <a:gd name="f152" fmla="val 373680"/>
                  <a:gd name="f153" fmla="val 244938"/>
                  <a:gd name="f154" fmla="val 430209"/>
                  <a:gd name="f155" fmla="val 325530"/>
                  <a:gd name="f156" fmla="val 458474"/>
                  <a:gd name="f157" fmla="val 366017"/>
                  <a:gd name="f158" fmla="val 471078"/>
                  <a:gd name="f159" fmla="val 412234"/>
                  <a:gd name="f160" fmla="val 470696"/>
                  <a:gd name="f161" fmla="val 448902"/>
                  <a:gd name="f162" fmla="val 521473"/>
                  <a:gd name="f163" fmla="val 455036"/>
                  <a:gd name="f164" fmla="val 574947"/>
                  <a:gd name="f165" fmla="+- 0 0 -90"/>
                  <a:gd name="f166" fmla="*/ f3 1 2063448"/>
                  <a:gd name="f167" fmla="*/ f4 1 926831"/>
                  <a:gd name="f168" fmla="+- f7 0 f5"/>
                  <a:gd name="f169" fmla="+- f6 0 f5"/>
                  <a:gd name="f170" fmla="*/ f165 f0 1"/>
                  <a:gd name="f171" fmla="*/ f169 1 2063448"/>
                  <a:gd name="f172" fmla="*/ f168 1 926831"/>
                  <a:gd name="f173" fmla="*/ 2063448 f169 1"/>
                  <a:gd name="f174" fmla="*/ 461124 f168 1"/>
                  <a:gd name="f175" fmla="*/ 2061920 f169 1"/>
                  <a:gd name="f176" fmla="*/ 370601 f168 1"/>
                  <a:gd name="f177" fmla="*/ 2047024 f169 1"/>
                  <a:gd name="f178" fmla="*/ 267091 f168 1"/>
                  <a:gd name="f179" fmla="*/ 1971397 f169 1"/>
                  <a:gd name="f180" fmla="*/ 69620 f168 1"/>
                  <a:gd name="f181" fmla="*/ 1792642 f169 1"/>
                  <a:gd name="f182" fmla="*/ 11563 f168 1"/>
                  <a:gd name="f183" fmla="*/ 1509614 f169 1"/>
                  <a:gd name="f184" fmla="*/ 126914 f168 1"/>
                  <a:gd name="f185" fmla="*/ 1387006 f169 1"/>
                  <a:gd name="f186" fmla="*/ 164345 f168 1"/>
                  <a:gd name="f187" fmla="*/ 1190299 f169 1"/>
                  <a:gd name="f188" fmla="*/ 168547 f168 1"/>
                  <a:gd name="f189" fmla="*/ 1003905 f169 1"/>
                  <a:gd name="f190" fmla="*/ 154032 f168 1"/>
                  <a:gd name="f191" fmla="*/ 828970 f169 1"/>
                  <a:gd name="f192" fmla="*/ 131879 f168 1"/>
                  <a:gd name="f193" fmla="*/ 470314 f169 1"/>
                  <a:gd name="f194" fmla="*/ 75732 f168 1"/>
                  <a:gd name="f195" fmla="*/ 310657 f169 1"/>
                  <a:gd name="f196" fmla="*/ 59308 f168 1"/>
                  <a:gd name="f197" fmla="*/ 74991 f169 1"/>
                  <a:gd name="f198" fmla="*/ 196429 f168 1"/>
                  <a:gd name="f199" fmla="*/ 33740 f169 1"/>
                  <a:gd name="f200" fmla="*/ 275112 f168 1"/>
                  <a:gd name="f201" fmla="*/ 128 f169 1"/>
                  <a:gd name="f202" fmla="*/ 463416 f168 1"/>
                  <a:gd name="f203" fmla="*/ 651720 f168 1"/>
                  <a:gd name="f204" fmla="*/ 730402 f168 1"/>
                  <a:gd name="f205" fmla="*/ 867524 f168 1"/>
                  <a:gd name="f206" fmla="*/ 851100 f168 1"/>
                  <a:gd name="f207" fmla="*/ 794953 f168 1"/>
                  <a:gd name="f208" fmla="*/ 772799 f168 1"/>
                  <a:gd name="f209" fmla="*/ 758285 f168 1"/>
                  <a:gd name="f210" fmla="*/ 762486 f168 1"/>
                  <a:gd name="f211" fmla="*/ 799918 f168 1"/>
                  <a:gd name="f212" fmla="*/ 915268 f168 1"/>
                  <a:gd name="f213" fmla="*/ 857211 f168 1"/>
                  <a:gd name="f214" fmla="*/ 659741 f168 1"/>
                  <a:gd name="f215" fmla="*/ 556231 f168 1"/>
                  <a:gd name="f216" fmla="*/ 465707 f168 1"/>
                  <a:gd name="f217" fmla="*/ 415695 f169 1"/>
                  <a:gd name="f218" fmla="*/ 618108 f168 1"/>
                  <a:gd name="f219" fmla="*/ 215932 f169 1"/>
                  <a:gd name="f220" fmla="*/ 612378 f168 1"/>
                  <a:gd name="f221" fmla="*/ 214023 f169 1"/>
                  <a:gd name="f222" fmla="*/ 315981 f168 1"/>
                  <a:gd name="f223" fmla="*/ 430209 f169 1"/>
                  <a:gd name="f224" fmla="*/ 325530 f168 1"/>
                  <a:gd name="f225" fmla="*/ 470696 f169 1"/>
                  <a:gd name="f226" fmla="*/ 448902 f168 1"/>
                  <a:gd name="f227" fmla="*/ f170 1 f2"/>
                  <a:gd name="f228" fmla="*/ f173 1 2063448"/>
                  <a:gd name="f229" fmla="*/ f174 1 926831"/>
                  <a:gd name="f230" fmla="*/ f175 1 2063448"/>
                  <a:gd name="f231" fmla="*/ f176 1 926831"/>
                  <a:gd name="f232" fmla="*/ f177 1 2063448"/>
                  <a:gd name="f233" fmla="*/ f178 1 926831"/>
                  <a:gd name="f234" fmla="*/ f179 1 2063448"/>
                  <a:gd name="f235" fmla="*/ f180 1 926831"/>
                  <a:gd name="f236" fmla="*/ f181 1 2063448"/>
                  <a:gd name="f237" fmla="*/ f182 1 926831"/>
                  <a:gd name="f238" fmla="*/ f183 1 2063448"/>
                  <a:gd name="f239" fmla="*/ f184 1 926831"/>
                  <a:gd name="f240" fmla="*/ f185 1 2063448"/>
                  <a:gd name="f241" fmla="*/ f186 1 926831"/>
                  <a:gd name="f242" fmla="*/ f187 1 2063448"/>
                  <a:gd name="f243" fmla="*/ f188 1 926831"/>
                  <a:gd name="f244" fmla="*/ f189 1 2063448"/>
                  <a:gd name="f245" fmla="*/ f190 1 926831"/>
                  <a:gd name="f246" fmla="*/ f191 1 2063448"/>
                  <a:gd name="f247" fmla="*/ f192 1 926831"/>
                  <a:gd name="f248" fmla="*/ f193 1 2063448"/>
                  <a:gd name="f249" fmla="*/ f194 1 926831"/>
                  <a:gd name="f250" fmla="*/ f195 1 2063448"/>
                  <a:gd name="f251" fmla="*/ f196 1 926831"/>
                  <a:gd name="f252" fmla="*/ f197 1 2063448"/>
                  <a:gd name="f253" fmla="*/ f198 1 926831"/>
                  <a:gd name="f254" fmla="*/ f199 1 2063448"/>
                  <a:gd name="f255" fmla="*/ f200 1 926831"/>
                  <a:gd name="f256" fmla="*/ f201 1 2063448"/>
                  <a:gd name="f257" fmla="*/ f202 1 926831"/>
                  <a:gd name="f258" fmla="*/ f203 1 926831"/>
                  <a:gd name="f259" fmla="*/ f204 1 926831"/>
                  <a:gd name="f260" fmla="*/ f205 1 926831"/>
                  <a:gd name="f261" fmla="*/ f206 1 926831"/>
                  <a:gd name="f262" fmla="*/ f207 1 926831"/>
                  <a:gd name="f263" fmla="*/ f208 1 926831"/>
                  <a:gd name="f264" fmla="*/ f209 1 926831"/>
                  <a:gd name="f265" fmla="*/ f210 1 926831"/>
                  <a:gd name="f266" fmla="*/ f211 1 926831"/>
                  <a:gd name="f267" fmla="*/ f212 1 926831"/>
                  <a:gd name="f268" fmla="*/ f213 1 926831"/>
                  <a:gd name="f269" fmla="*/ f214 1 926831"/>
                  <a:gd name="f270" fmla="*/ f215 1 926831"/>
                  <a:gd name="f271" fmla="*/ f216 1 926831"/>
                  <a:gd name="f272" fmla="*/ f217 1 2063448"/>
                  <a:gd name="f273" fmla="*/ f218 1 926831"/>
                  <a:gd name="f274" fmla="*/ f219 1 2063448"/>
                  <a:gd name="f275" fmla="*/ f220 1 926831"/>
                  <a:gd name="f276" fmla="*/ f221 1 2063448"/>
                  <a:gd name="f277" fmla="*/ f222 1 926831"/>
                  <a:gd name="f278" fmla="*/ f223 1 2063448"/>
                  <a:gd name="f279" fmla="*/ f224 1 926831"/>
                  <a:gd name="f280" fmla="*/ f225 1 2063448"/>
                  <a:gd name="f281" fmla="*/ f226 1 926831"/>
                  <a:gd name="f282" fmla="*/ f5 1 f171"/>
                  <a:gd name="f283" fmla="*/ f6 1 f171"/>
                  <a:gd name="f284" fmla="*/ f5 1 f172"/>
                  <a:gd name="f285" fmla="*/ f7 1 f172"/>
                  <a:gd name="f286" fmla="+- f227 0 f1"/>
                  <a:gd name="f287" fmla="*/ f228 1 f171"/>
                  <a:gd name="f288" fmla="*/ f229 1 f172"/>
                  <a:gd name="f289" fmla="*/ f230 1 f171"/>
                  <a:gd name="f290" fmla="*/ f231 1 f172"/>
                  <a:gd name="f291" fmla="*/ f232 1 f171"/>
                  <a:gd name="f292" fmla="*/ f233 1 f172"/>
                  <a:gd name="f293" fmla="*/ f234 1 f171"/>
                  <a:gd name="f294" fmla="*/ f235 1 f172"/>
                  <a:gd name="f295" fmla="*/ f236 1 f171"/>
                  <a:gd name="f296" fmla="*/ f237 1 f172"/>
                  <a:gd name="f297" fmla="*/ f238 1 f171"/>
                  <a:gd name="f298" fmla="*/ f239 1 f172"/>
                  <a:gd name="f299" fmla="*/ f240 1 f171"/>
                  <a:gd name="f300" fmla="*/ f241 1 f172"/>
                  <a:gd name="f301" fmla="*/ f242 1 f171"/>
                  <a:gd name="f302" fmla="*/ f243 1 f172"/>
                  <a:gd name="f303" fmla="*/ f244 1 f171"/>
                  <a:gd name="f304" fmla="*/ f245 1 f172"/>
                  <a:gd name="f305" fmla="*/ f246 1 f171"/>
                  <a:gd name="f306" fmla="*/ f247 1 f172"/>
                  <a:gd name="f307" fmla="*/ f248 1 f171"/>
                  <a:gd name="f308" fmla="*/ f249 1 f172"/>
                  <a:gd name="f309" fmla="*/ f250 1 f171"/>
                  <a:gd name="f310" fmla="*/ f251 1 f172"/>
                  <a:gd name="f311" fmla="*/ f252 1 f171"/>
                  <a:gd name="f312" fmla="*/ f253 1 f172"/>
                  <a:gd name="f313" fmla="*/ f254 1 f171"/>
                  <a:gd name="f314" fmla="*/ f255 1 f172"/>
                  <a:gd name="f315" fmla="*/ f256 1 f171"/>
                  <a:gd name="f316" fmla="*/ f257 1 f172"/>
                  <a:gd name="f317" fmla="*/ f258 1 f172"/>
                  <a:gd name="f318" fmla="*/ f259 1 f172"/>
                  <a:gd name="f319" fmla="*/ f260 1 f172"/>
                  <a:gd name="f320" fmla="*/ f261 1 f172"/>
                  <a:gd name="f321" fmla="*/ f262 1 f172"/>
                  <a:gd name="f322" fmla="*/ f263 1 f172"/>
                  <a:gd name="f323" fmla="*/ f264 1 f172"/>
                  <a:gd name="f324" fmla="*/ f265 1 f172"/>
                  <a:gd name="f325" fmla="*/ f266 1 f172"/>
                  <a:gd name="f326" fmla="*/ f267 1 f172"/>
                  <a:gd name="f327" fmla="*/ f268 1 f172"/>
                  <a:gd name="f328" fmla="*/ f269 1 f172"/>
                  <a:gd name="f329" fmla="*/ f270 1 f172"/>
                  <a:gd name="f330" fmla="*/ f271 1 f172"/>
                  <a:gd name="f331" fmla="*/ f272 1 f171"/>
                  <a:gd name="f332" fmla="*/ f273 1 f172"/>
                  <a:gd name="f333" fmla="*/ f274 1 f171"/>
                  <a:gd name="f334" fmla="*/ f275 1 f172"/>
                  <a:gd name="f335" fmla="*/ f276 1 f171"/>
                  <a:gd name="f336" fmla="*/ f277 1 f172"/>
                  <a:gd name="f337" fmla="*/ f278 1 f171"/>
                  <a:gd name="f338" fmla="*/ f279 1 f172"/>
                  <a:gd name="f339" fmla="*/ f280 1 f171"/>
                  <a:gd name="f340" fmla="*/ f281 1 f172"/>
                  <a:gd name="f341" fmla="*/ f282 f166 1"/>
                  <a:gd name="f342" fmla="*/ f283 f166 1"/>
                  <a:gd name="f343" fmla="*/ f285 f167 1"/>
                  <a:gd name="f344" fmla="*/ f284 f167 1"/>
                  <a:gd name="f345" fmla="*/ f287 f166 1"/>
                  <a:gd name="f346" fmla="*/ f288 f167 1"/>
                  <a:gd name="f347" fmla="*/ f289 f166 1"/>
                  <a:gd name="f348" fmla="*/ f290 f167 1"/>
                  <a:gd name="f349" fmla="*/ f291 f166 1"/>
                  <a:gd name="f350" fmla="*/ f292 f167 1"/>
                  <a:gd name="f351" fmla="*/ f293 f166 1"/>
                  <a:gd name="f352" fmla="*/ f294 f167 1"/>
                  <a:gd name="f353" fmla="*/ f295 f166 1"/>
                  <a:gd name="f354" fmla="*/ f296 f167 1"/>
                  <a:gd name="f355" fmla="*/ f297 f166 1"/>
                  <a:gd name="f356" fmla="*/ f298 f167 1"/>
                  <a:gd name="f357" fmla="*/ f299 f166 1"/>
                  <a:gd name="f358" fmla="*/ f300 f167 1"/>
                  <a:gd name="f359" fmla="*/ f301 f166 1"/>
                  <a:gd name="f360" fmla="*/ f302 f167 1"/>
                  <a:gd name="f361" fmla="*/ f303 f166 1"/>
                  <a:gd name="f362" fmla="*/ f304 f167 1"/>
                  <a:gd name="f363" fmla="*/ f305 f166 1"/>
                  <a:gd name="f364" fmla="*/ f306 f167 1"/>
                  <a:gd name="f365" fmla="*/ f307 f166 1"/>
                  <a:gd name="f366" fmla="*/ f308 f167 1"/>
                  <a:gd name="f367" fmla="*/ f309 f166 1"/>
                  <a:gd name="f368" fmla="*/ f310 f167 1"/>
                  <a:gd name="f369" fmla="*/ f311 f166 1"/>
                  <a:gd name="f370" fmla="*/ f312 f167 1"/>
                  <a:gd name="f371" fmla="*/ f313 f166 1"/>
                  <a:gd name="f372" fmla="*/ f314 f167 1"/>
                  <a:gd name="f373" fmla="*/ f315 f166 1"/>
                  <a:gd name="f374" fmla="*/ f316 f167 1"/>
                  <a:gd name="f375" fmla="*/ f317 f167 1"/>
                  <a:gd name="f376" fmla="*/ f318 f167 1"/>
                  <a:gd name="f377" fmla="*/ f319 f167 1"/>
                  <a:gd name="f378" fmla="*/ f320 f167 1"/>
                  <a:gd name="f379" fmla="*/ f321 f167 1"/>
                  <a:gd name="f380" fmla="*/ f322 f167 1"/>
                  <a:gd name="f381" fmla="*/ f323 f167 1"/>
                  <a:gd name="f382" fmla="*/ f324 f167 1"/>
                  <a:gd name="f383" fmla="*/ f325 f167 1"/>
                  <a:gd name="f384" fmla="*/ f326 f167 1"/>
                  <a:gd name="f385" fmla="*/ f327 f167 1"/>
                  <a:gd name="f386" fmla="*/ f328 f167 1"/>
                  <a:gd name="f387" fmla="*/ f329 f167 1"/>
                  <a:gd name="f388" fmla="*/ f330 f167 1"/>
                  <a:gd name="f389" fmla="*/ f331 f166 1"/>
                  <a:gd name="f390" fmla="*/ f332 f167 1"/>
                  <a:gd name="f391" fmla="*/ f333 f166 1"/>
                  <a:gd name="f392" fmla="*/ f334 f167 1"/>
                  <a:gd name="f393" fmla="*/ f335 f166 1"/>
                  <a:gd name="f394" fmla="*/ f336 f167 1"/>
                  <a:gd name="f395" fmla="*/ f337 f166 1"/>
                  <a:gd name="f396" fmla="*/ f338 f167 1"/>
                  <a:gd name="f397" fmla="*/ f339 f166 1"/>
                  <a:gd name="f398" fmla="*/ f340 f167 1"/>
                </a:gdLst>
                <a:ahLst/>
                <a:cxnLst>
                  <a:cxn ang="3cd4">
                    <a:pos x="hc" y="t"/>
                  </a:cxn>
                  <a:cxn ang="0">
                    <a:pos x="r" y="vc"/>
                  </a:cxn>
                  <a:cxn ang="cd4">
                    <a:pos x="hc" y="b"/>
                  </a:cxn>
                  <a:cxn ang="cd2">
                    <a:pos x="l" y="vc"/>
                  </a:cxn>
                  <a:cxn ang="f286">
                    <a:pos x="f345" y="f346"/>
                  </a:cxn>
                  <a:cxn ang="f286">
                    <a:pos x="f347" y="f348"/>
                  </a:cxn>
                  <a:cxn ang="f286">
                    <a:pos x="f349" y="f350"/>
                  </a:cxn>
                  <a:cxn ang="f286">
                    <a:pos x="f351" y="f352"/>
                  </a:cxn>
                  <a:cxn ang="f286">
                    <a:pos x="f353" y="f354"/>
                  </a:cxn>
                  <a:cxn ang="f286">
                    <a:pos x="f355" y="f356"/>
                  </a:cxn>
                  <a:cxn ang="f286">
                    <a:pos x="f357" y="f358"/>
                  </a:cxn>
                  <a:cxn ang="f286">
                    <a:pos x="f359" y="f360"/>
                  </a:cxn>
                  <a:cxn ang="f286">
                    <a:pos x="f361" y="f362"/>
                  </a:cxn>
                  <a:cxn ang="f286">
                    <a:pos x="f363" y="f364"/>
                  </a:cxn>
                  <a:cxn ang="f286">
                    <a:pos x="f365" y="f366"/>
                  </a:cxn>
                  <a:cxn ang="f286">
                    <a:pos x="f367" y="f368"/>
                  </a:cxn>
                  <a:cxn ang="f286">
                    <a:pos x="f369" y="f370"/>
                  </a:cxn>
                  <a:cxn ang="f286">
                    <a:pos x="f371" y="f372"/>
                  </a:cxn>
                  <a:cxn ang="f286">
                    <a:pos x="f373" y="f374"/>
                  </a:cxn>
                  <a:cxn ang="f286">
                    <a:pos x="f371" y="f375"/>
                  </a:cxn>
                  <a:cxn ang="f286">
                    <a:pos x="f369" y="f376"/>
                  </a:cxn>
                  <a:cxn ang="f286">
                    <a:pos x="f367" y="f377"/>
                  </a:cxn>
                  <a:cxn ang="f286">
                    <a:pos x="f365" y="f378"/>
                  </a:cxn>
                  <a:cxn ang="f286">
                    <a:pos x="f363" y="f379"/>
                  </a:cxn>
                  <a:cxn ang="f286">
                    <a:pos x="f361" y="f380"/>
                  </a:cxn>
                  <a:cxn ang="f286">
                    <a:pos x="f359" y="f381"/>
                  </a:cxn>
                  <a:cxn ang="f286">
                    <a:pos x="f357" y="f382"/>
                  </a:cxn>
                  <a:cxn ang="f286">
                    <a:pos x="f355" y="f383"/>
                  </a:cxn>
                  <a:cxn ang="f286">
                    <a:pos x="f353" y="f384"/>
                  </a:cxn>
                  <a:cxn ang="f286">
                    <a:pos x="f351" y="f385"/>
                  </a:cxn>
                  <a:cxn ang="f286">
                    <a:pos x="f349" y="f386"/>
                  </a:cxn>
                  <a:cxn ang="f286">
                    <a:pos x="f347" y="f387"/>
                  </a:cxn>
                  <a:cxn ang="f286">
                    <a:pos x="f345" y="f388"/>
                  </a:cxn>
                  <a:cxn ang="f286">
                    <a:pos x="f345" y="f388"/>
                  </a:cxn>
                  <a:cxn ang="f286">
                    <a:pos x="f345" y="f346"/>
                  </a:cxn>
                  <a:cxn ang="f286">
                    <a:pos x="f389" y="f390"/>
                  </a:cxn>
                  <a:cxn ang="f286">
                    <a:pos x="f391" y="f392"/>
                  </a:cxn>
                  <a:cxn ang="f286">
                    <a:pos x="f393" y="f394"/>
                  </a:cxn>
                  <a:cxn ang="f286">
                    <a:pos x="f395" y="f396"/>
                  </a:cxn>
                  <a:cxn ang="f286">
                    <a:pos x="f397" y="f398"/>
                  </a:cxn>
                  <a:cxn ang="f286">
                    <a:pos x="f389" y="f390"/>
                  </a:cxn>
                </a:cxnLst>
                <a:rect l="f341" t="f344" r="f342" b="f343"/>
                <a:pathLst>
                  <a:path w="2063448" h="926831">
                    <a:moveTo>
                      <a:pt x="f6" y="f8"/>
                    </a:moveTo>
                    <a:cubicBezTo>
                      <a:pt x="f6" y="f8"/>
                      <a:pt x="f9" y="f10"/>
                      <a:pt x="f9"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33"/>
                      <a:pt x="f63" y="f64"/>
                    </a:cubicBezTo>
                    <a:cubicBezTo>
                      <a:pt x="f65" y="f23"/>
                      <a:pt x="f66" y="f67"/>
                      <a:pt x="f68" y="f69"/>
                    </a:cubicBezTo>
                    <a:cubicBezTo>
                      <a:pt x="f70" y="f71"/>
                      <a:pt x="f72" y="f73"/>
                      <a:pt x="f74" y="f75"/>
                    </a:cubicBezTo>
                    <a:cubicBezTo>
                      <a:pt x="f76" y="f77"/>
                      <a:pt x="f78" y="f79"/>
                      <a:pt x="f80" y="f81"/>
                    </a:cubicBezTo>
                    <a:cubicBezTo>
                      <a:pt x="f82" y="f13"/>
                      <a:pt x="f83" y="f84"/>
                      <a:pt x="f85" y="f86"/>
                    </a:cubicBezTo>
                    <a:cubicBezTo>
                      <a:pt x="f83" y="f87"/>
                      <a:pt x="f82" y="f88"/>
                      <a:pt x="f80" y="f89"/>
                    </a:cubicBezTo>
                    <a:cubicBezTo>
                      <a:pt x="f78" y="f90"/>
                      <a:pt x="f91" y="f92"/>
                      <a:pt x="f74" y="f93"/>
                    </a:cubicBezTo>
                    <a:cubicBezTo>
                      <a:pt x="f72" y="f94"/>
                      <a:pt x="f70" y="f95"/>
                      <a:pt x="f68" y="f96"/>
                    </a:cubicBezTo>
                    <a:cubicBezTo>
                      <a:pt x="f66" y="f97"/>
                      <a:pt x="f65" y="f98"/>
                      <a:pt x="f63" y="f99"/>
                    </a:cubicBezTo>
                    <a:cubicBezTo>
                      <a:pt x="f62" y="f100"/>
                      <a:pt x="f60" y="f101"/>
                      <a:pt x="f58" y="f102"/>
                    </a:cubicBezTo>
                    <a:cubicBezTo>
                      <a:pt x="f103" y="f104"/>
                      <a:pt x="f54" y="f105"/>
                      <a:pt x="f52" y="f106"/>
                    </a:cubicBezTo>
                    <a:cubicBezTo>
                      <a:pt x="f50" y="f107"/>
                      <a:pt x="f48" y="f108"/>
                      <a:pt x="f46" y="f109"/>
                    </a:cubicBezTo>
                    <a:cubicBezTo>
                      <a:pt x="f110" y="f111"/>
                      <a:pt x="f112" y="f113"/>
                      <a:pt x="f40" y="f114"/>
                    </a:cubicBezTo>
                    <a:cubicBezTo>
                      <a:pt x="f38" y="f115"/>
                      <a:pt x="f116" y="f117"/>
                      <a:pt x="f34" y="f118"/>
                    </a:cubicBezTo>
                    <a:cubicBezTo>
                      <a:pt x="f32" y="f100"/>
                      <a:pt x="f30" y="f119"/>
                      <a:pt x="f28" y="f120"/>
                    </a:cubicBezTo>
                    <a:cubicBezTo>
                      <a:pt x="f121" y="f122"/>
                      <a:pt x="f24" y="f123"/>
                      <a:pt x="f22" y="f98"/>
                    </a:cubicBezTo>
                    <a:cubicBezTo>
                      <a:pt x="f20" y="f124"/>
                      <a:pt x="f18" y="f125"/>
                      <a:pt x="f16" y="f126"/>
                    </a:cubicBezTo>
                    <a:cubicBezTo>
                      <a:pt x="f14" y="f127"/>
                      <a:pt x="f12" y="f88"/>
                      <a:pt x="f9" y="f128"/>
                    </a:cubicBezTo>
                    <a:cubicBezTo>
                      <a:pt x="f129" y="f130"/>
                      <a:pt x="f131" y="f132"/>
                      <a:pt x="f6" y="f133"/>
                    </a:cubicBezTo>
                    <a:lnTo>
                      <a:pt x="f6" y="f133"/>
                    </a:lnTo>
                    <a:cubicBezTo>
                      <a:pt x="f6" y="f134"/>
                      <a:pt x="f6" y="f135"/>
                      <a:pt x="f6" y="f8"/>
                    </a:cubicBezTo>
                    <a:close/>
                    <a:moveTo>
                      <a:pt x="f136" y="f137"/>
                    </a:move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0" y="f162"/>
                      <a:pt x="f163" y="f164"/>
                      <a:pt x="f136" y="f13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3" name="Freeform: Shape 158"/>
              <p:cNvSpPr/>
              <p:nvPr/>
            </p:nvSpPr>
            <p:spPr>
              <a:xfrm rot="12101075">
                <a:off x="4395440" y="3680732"/>
                <a:ext cx="594076" cy="908813"/>
              </a:xfrm>
              <a:custGeom>
                <a:avLst/>
                <a:gdLst>
                  <a:gd name="f0" fmla="val 10800000"/>
                  <a:gd name="f1" fmla="val 5400000"/>
                  <a:gd name="f2" fmla="val 180"/>
                  <a:gd name="f3" fmla="val w"/>
                  <a:gd name="f4" fmla="val h"/>
                  <a:gd name="f5" fmla="val 0"/>
                  <a:gd name="f6" fmla="val 572846"/>
                  <a:gd name="f7" fmla="val 876331"/>
                  <a:gd name="f8" fmla="val 4966"/>
                  <a:gd name="f9" fmla="val 146491"/>
                  <a:gd name="f10" fmla="val 90905"/>
                  <a:gd name="f11" fmla="val 114025"/>
                  <a:gd name="f12" fmla="val 171880"/>
                  <a:gd name="f13" fmla="val 73156"/>
                  <a:gd name="f14" fmla="val 255146"/>
                  <a:gd name="f15" fmla="val 37252"/>
                  <a:gd name="f16" fmla="val 290668"/>
                  <a:gd name="f17" fmla="val 21974"/>
                  <a:gd name="f18" fmla="val 327717"/>
                  <a:gd name="f19" fmla="val 11279"/>
                  <a:gd name="f20" fmla="val 365531"/>
                  <a:gd name="f21" fmla="val 3640"/>
                  <a:gd name="f22" fmla="val 425498"/>
                  <a:gd name="f23" fmla="+- 0 0 8201"/>
                  <a:gd name="f24" fmla="val 460638"/>
                  <a:gd name="f25" fmla="val 8223"/>
                  <a:gd name="f26" fmla="val 490048"/>
                  <a:gd name="f27" fmla="val 62079"/>
                  <a:gd name="f28" fmla="val 523278"/>
                  <a:gd name="f29" fmla="val 123192"/>
                  <a:gd name="f30" fmla="val 545432"/>
                  <a:gd name="f31" fmla="val 188506"/>
                  <a:gd name="f32" fmla="val 556890"/>
                  <a:gd name="f33" fmla="val 257258"/>
                  <a:gd name="f34" fmla="val 582099"/>
                  <a:gd name="f35" fmla="val 406602"/>
                  <a:gd name="f36" fmla="val 578662"/>
                  <a:gd name="f37" fmla="val 554419"/>
                  <a:gd name="f38" fmla="val 537793"/>
                  <a:gd name="f39" fmla="val 700708"/>
                  <a:gd name="f40" fmla="val 527098"/>
                  <a:gd name="f41" fmla="val 738521"/>
                  <a:gd name="f42" fmla="val 511820"/>
                  <a:gd name="f43" fmla="val 774807"/>
                  <a:gd name="f44" fmla="val 493104"/>
                  <a:gd name="f45" fmla="val 809565"/>
                  <a:gd name="f46" fmla="val 870296"/>
                  <a:gd name="f47" fmla="val 423588"/>
                  <a:gd name="f48" fmla="val 885574"/>
                  <a:gd name="f49" fmla="val 355982"/>
                  <a:gd name="f50" fmla="val 871442"/>
                  <a:gd name="f51" fmla="val 292577"/>
                  <a:gd name="f52" fmla="val 858455"/>
                  <a:gd name="f53" fmla="val 235284"/>
                  <a:gd name="f54" fmla="val 830572"/>
                  <a:gd name="f55" fmla="val 176845"/>
                  <a:gd name="f56" fmla="val 804981"/>
                  <a:gd name="f57" fmla="val 119552"/>
                  <a:gd name="f58" fmla="val 780154"/>
                  <a:gd name="f59" fmla="val 63404"/>
                  <a:gd name="f60" fmla="val 752653"/>
                  <a:gd name="f61" fmla="val 732410"/>
                  <a:gd name="f62" fmla="val 46981"/>
                  <a:gd name="f63" fmla="val 727826"/>
                  <a:gd name="f64" fmla="val 681992"/>
                  <a:gd name="f65" fmla="val 47362"/>
                  <a:gd name="f66" fmla="val 640741"/>
                  <a:gd name="f67" fmla="val 49654"/>
                  <a:gd name="f68" fmla="val 599108"/>
                  <a:gd name="f69" fmla="val 557856"/>
                  <a:gd name="f70" fmla="val 45835"/>
                  <a:gd name="f71" fmla="val 531884"/>
                  <a:gd name="f72" fmla="val 56148"/>
                  <a:gd name="f73" fmla="val 528446"/>
                  <a:gd name="f74" fmla="val 78301"/>
                  <a:gd name="f75" fmla="val 528828"/>
                  <a:gd name="f76" fmla="val 150490"/>
                  <a:gd name="f77" fmla="val 529974"/>
                  <a:gd name="f78" fmla="val 222680"/>
                  <a:gd name="f79" fmla="val 529210"/>
                  <a:gd name="f80" fmla="val 294869"/>
                  <a:gd name="f81" fmla="val 339940"/>
                  <a:gd name="f82" fmla="val 354072"/>
                  <a:gd name="f83" fmla="val 515077"/>
                  <a:gd name="f84" fmla="val 469243"/>
                  <a:gd name="f85" fmla="val 452437"/>
                  <a:gd name="f86" fmla="val 354454"/>
                  <a:gd name="f87" fmla="val 435631"/>
                  <a:gd name="f88" fmla="val 419207"/>
                  <a:gd name="f89" fmla="val 353690"/>
                  <a:gd name="f90" fmla="val 386359"/>
                  <a:gd name="f91" fmla="val 338412"/>
                  <a:gd name="f92" fmla="val 370699"/>
                  <a:gd name="f93" fmla="val 305564"/>
                  <a:gd name="f94" fmla="val 370317"/>
                  <a:gd name="f95" fmla="val 229173"/>
                  <a:gd name="f96" fmla="val 369935"/>
                  <a:gd name="f97" fmla="val 152400"/>
                  <a:gd name="f98" fmla="val 369171"/>
                  <a:gd name="f99" fmla="val 76009"/>
                  <a:gd name="f100" fmla="val 54620"/>
                  <a:gd name="f101" fmla="val 371081"/>
                  <a:gd name="f102" fmla="val 366115"/>
                  <a:gd name="f103" fmla="val 47744"/>
                  <a:gd name="f104" fmla="val 343962"/>
                  <a:gd name="f105" fmla="val 48890"/>
                  <a:gd name="f106" fmla="val 288578"/>
                  <a:gd name="f107" fmla="val 233195"/>
                  <a:gd name="f108" fmla="val 177811"/>
                  <a:gd name="f109" fmla="val 48509"/>
                  <a:gd name="f110" fmla="val 151456"/>
                  <a:gd name="f111" fmla="val 41633"/>
                  <a:gd name="f112" fmla="val 140380"/>
                  <a:gd name="f113" fmla="val 15278"/>
                  <a:gd name="f114" fmla="val 145727"/>
                  <a:gd name="f115" fmla="val 11841"/>
                  <a:gd name="f116" fmla="val 146873"/>
                  <a:gd name="f117" fmla="val 8021"/>
                  <a:gd name="f118" fmla="+- 0 0 -90"/>
                  <a:gd name="f119" fmla="*/ f3 1 572846"/>
                  <a:gd name="f120" fmla="*/ f4 1 876331"/>
                  <a:gd name="f121" fmla="+- f7 0 f5"/>
                  <a:gd name="f122" fmla="+- f6 0 f5"/>
                  <a:gd name="f123" fmla="*/ f118 f0 1"/>
                  <a:gd name="f124" fmla="*/ f122 1 572846"/>
                  <a:gd name="f125" fmla="*/ f121 1 876331"/>
                  <a:gd name="f126" fmla="*/ 4966 f122 1"/>
                  <a:gd name="f127" fmla="*/ 146491 f121 1"/>
                  <a:gd name="f128" fmla="*/ 255146 f122 1"/>
                  <a:gd name="f129" fmla="*/ 37252 f121 1"/>
                  <a:gd name="f130" fmla="*/ 365531 f122 1"/>
                  <a:gd name="f131" fmla="*/ 3640 f121 1"/>
                  <a:gd name="f132" fmla="*/ 490048 f122 1"/>
                  <a:gd name="f133" fmla="*/ 62079 f121 1"/>
                  <a:gd name="f134" fmla="*/ 556890 f122 1"/>
                  <a:gd name="f135" fmla="*/ 257258 f121 1"/>
                  <a:gd name="f136" fmla="*/ 537793 f122 1"/>
                  <a:gd name="f137" fmla="*/ 700708 f121 1"/>
                  <a:gd name="f138" fmla="*/ 493104 f122 1"/>
                  <a:gd name="f139" fmla="*/ 809565 f121 1"/>
                  <a:gd name="f140" fmla="*/ 355982 f122 1"/>
                  <a:gd name="f141" fmla="*/ 871442 f121 1"/>
                  <a:gd name="f142" fmla="*/ 176845 f122 1"/>
                  <a:gd name="f143" fmla="*/ 804981 f121 1"/>
                  <a:gd name="f144" fmla="*/ 0 f122 1"/>
                  <a:gd name="f145" fmla="*/ 732410 f121 1"/>
                  <a:gd name="f146" fmla="*/ 46981 f122 1"/>
                  <a:gd name="f147" fmla="*/ 681992 f121 1"/>
                  <a:gd name="f148" fmla="*/ 47362 f122 1"/>
                  <a:gd name="f149" fmla="*/ 557856 f121 1"/>
                  <a:gd name="f150" fmla="*/ 78301 f122 1"/>
                  <a:gd name="f151" fmla="*/ 528828 f121 1"/>
                  <a:gd name="f152" fmla="*/ 294869 f122 1"/>
                  <a:gd name="f153" fmla="*/ 529210 f121 1"/>
                  <a:gd name="f154" fmla="*/ 354072 f122 1"/>
                  <a:gd name="f155" fmla="*/ 469243 f121 1"/>
                  <a:gd name="f156" fmla="*/ 419207 f121 1"/>
                  <a:gd name="f157" fmla="*/ 305564 f122 1"/>
                  <a:gd name="f158" fmla="*/ 370317 f121 1"/>
                  <a:gd name="f159" fmla="*/ 76009 f122 1"/>
                  <a:gd name="f160" fmla="*/ 370699 f121 1"/>
                  <a:gd name="f161" fmla="*/ 47744 f122 1"/>
                  <a:gd name="f162" fmla="*/ 343962 f121 1"/>
                  <a:gd name="f163" fmla="*/ 177811 f121 1"/>
                  <a:gd name="f164" fmla="*/ 15278 f122 1"/>
                  <a:gd name="f165" fmla="*/ 145727 f121 1"/>
                  <a:gd name="f166" fmla="*/ f123 1 f2"/>
                  <a:gd name="f167" fmla="*/ f126 1 572846"/>
                  <a:gd name="f168" fmla="*/ f127 1 876331"/>
                  <a:gd name="f169" fmla="*/ f128 1 572846"/>
                  <a:gd name="f170" fmla="*/ f129 1 876331"/>
                  <a:gd name="f171" fmla="*/ f130 1 572846"/>
                  <a:gd name="f172" fmla="*/ f131 1 876331"/>
                  <a:gd name="f173" fmla="*/ f132 1 572846"/>
                  <a:gd name="f174" fmla="*/ f133 1 876331"/>
                  <a:gd name="f175" fmla="*/ f134 1 572846"/>
                  <a:gd name="f176" fmla="*/ f135 1 876331"/>
                  <a:gd name="f177" fmla="*/ f136 1 572846"/>
                  <a:gd name="f178" fmla="*/ f137 1 876331"/>
                  <a:gd name="f179" fmla="*/ f138 1 572846"/>
                  <a:gd name="f180" fmla="*/ f139 1 876331"/>
                  <a:gd name="f181" fmla="*/ f140 1 572846"/>
                  <a:gd name="f182" fmla="*/ f141 1 876331"/>
                  <a:gd name="f183" fmla="*/ f142 1 572846"/>
                  <a:gd name="f184" fmla="*/ f143 1 876331"/>
                  <a:gd name="f185" fmla="*/ f144 1 572846"/>
                  <a:gd name="f186" fmla="*/ f145 1 876331"/>
                  <a:gd name="f187" fmla="*/ f146 1 572846"/>
                  <a:gd name="f188" fmla="*/ f147 1 876331"/>
                  <a:gd name="f189" fmla="*/ f148 1 572846"/>
                  <a:gd name="f190" fmla="*/ f149 1 876331"/>
                  <a:gd name="f191" fmla="*/ f150 1 572846"/>
                  <a:gd name="f192" fmla="*/ f151 1 876331"/>
                  <a:gd name="f193" fmla="*/ f152 1 572846"/>
                  <a:gd name="f194" fmla="*/ f153 1 876331"/>
                  <a:gd name="f195" fmla="*/ f154 1 572846"/>
                  <a:gd name="f196" fmla="*/ f155 1 876331"/>
                  <a:gd name="f197" fmla="*/ f156 1 876331"/>
                  <a:gd name="f198" fmla="*/ f157 1 572846"/>
                  <a:gd name="f199" fmla="*/ f158 1 876331"/>
                  <a:gd name="f200" fmla="*/ f159 1 572846"/>
                  <a:gd name="f201" fmla="*/ f160 1 876331"/>
                  <a:gd name="f202" fmla="*/ f161 1 572846"/>
                  <a:gd name="f203" fmla="*/ f162 1 876331"/>
                  <a:gd name="f204" fmla="*/ f163 1 876331"/>
                  <a:gd name="f205" fmla="*/ f164 1 572846"/>
                  <a:gd name="f206" fmla="*/ f165 1 876331"/>
                  <a:gd name="f207" fmla="*/ f5 1 f124"/>
                  <a:gd name="f208" fmla="*/ f6 1 f124"/>
                  <a:gd name="f209" fmla="*/ f5 1 f125"/>
                  <a:gd name="f210" fmla="*/ f7 1 f125"/>
                  <a:gd name="f211" fmla="+- f166 0 f1"/>
                  <a:gd name="f212" fmla="*/ f167 1 f124"/>
                  <a:gd name="f213" fmla="*/ f168 1 f125"/>
                  <a:gd name="f214" fmla="*/ f169 1 f124"/>
                  <a:gd name="f215" fmla="*/ f170 1 f125"/>
                  <a:gd name="f216" fmla="*/ f171 1 f124"/>
                  <a:gd name="f217" fmla="*/ f172 1 f125"/>
                  <a:gd name="f218" fmla="*/ f173 1 f124"/>
                  <a:gd name="f219" fmla="*/ f174 1 f125"/>
                  <a:gd name="f220" fmla="*/ f175 1 f124"/>
                  <a:gd name="f221" fmla="*/ f176 1 f125"/>
                  <a:gd name="f222" fmla="*/ f177 1 f124"/>
                  <a:gd name="f223" fmla="*/ f178 1 f125"/>
                  <a:gd name="f224" fmla="*/ f179 1 f124"/>
                  <a:gd name="f225" fmla="*/ f180 1 f125"/>
                  <a:gd name="f226" fmla="*/ f181 1 f124"/>
                  <a:gd name="f227" fmla="*/ f182 1 f125"/>
                  <a:gd name="f228" fmla="*/ f183 1 f124"/>
                  <a:gd name="f229" fmla="*/ f184 1 f125"/>
                  <a:gd name="f230" fmla="*/ f185 1 f124"/>
                  <a:gd name="f231" fmla="*/ f186 1 f125"/>
                  <a:gd name="f232" fmla="*/ f187 1 f124"/>
                  <a:gd name="f233" fmla="*/ f188 1 f125"/>
                  <a:gd name="f234" fmla="*/ f189 1 f124"/>
                  <a:gd name="f235" fmla="*/ f190 1 f125"/>
                  <a:gd name="f236" fmla="*/ f191 1 f124"/>
                  <a:gd name="f237" fmla="*/ f192 1 f125"/>
                  <a:gd name="f238" fmla="*/ f193 1 f124"/>
                  <a:gd name="f239" fmla="*/ f194 1 f125"/>
                  <a:gd name="f240" fmla="*/ f195 1 f124"/>
                  <a:gd name="f241" fmla="*/ f196 1 f125"/>
                  <a:gd name="f242" fmla="*/ f197 1 f125"/>
                  <a:gd name="f243" fmla="*/ f198 1 f124"/>
                  <a:gd name="f244" fmla="*/ f199 1 f125"/>
                  <a:gd name="f245" fmla="*/ f200 1 f124"/>
                  <a:gd name="f246" fmla="*/ f201 1 f125"/>
                  <a:gd name="f247" fmla="*/ f202 1 f124"/>
                  <a:gd name="f248" fmla="*/ f203 1 f125"/>
                  <a:gd name="f249" fmla="*/ f204 1 f125"/>
                  <a:gd name="f250" fmla="*/ f205 1 f124"/>
                  <a:gd name="f251" fmla="*/ f206 1 f125"/>
                  <a:gd name="f252" fmla="*/ f207 f119 1"/>
                  <a:gd name="f253" fmla="*/ f208 f119 1"/>
                  <a:gd name="f254" fmla="*/ f210 f120 1"/>
                  <a:gd name="f255" fmla="*/ f209 f120 1"/>
                  <a:gd name="f256" fmla="*/ f212 f119 1"/>
                  <a:gd name="f257" fmla="*/ f213 f120 1"/>
                  <a:gd name="f258" fmla="*/ f214 f119 1"/>
                  <a:gd name="f259" fmla="*/ f215 f120 1"/>
                  <a:gd name="f260" fmla="*/ f216 f119 1"/>
                  <a:gd name="f261" fmla="*/ f217 f120 1"/>
                  <a:gd name="f262" fmla="*/ f218 f119 1"/>
                  <a:gd name="f263" fmla="*/ f219 f120 1"/>
                  <a:gd name="f264" fmla="*/ f220 f119 1"/>
                  <a:gd name="f265" fmla="*/ f221 f120 1"/>
                  <a:gd name="f266" fmla="*/ f222 f119 1"/>
                  <a:gd name="f267" fmla="*/ f223 f120 1"/>
                  <a:gd name="f268" fmla="*/ f224 f119 1"/>
                  <a:gd name="f269" fmla="*/ f225 f120 1"/>
                  <a:gd name="f270" fmla="*/ f226 f119 1"/>
                  <a:gd name="f271" fmla="*/ f227 f120 1"/>
                  <a:gd name="f272" fmla="*/ f228 f119 1"/>
                  <a:gd name="f273" fmla="*/ f229 f120 1"/>
                  <a:gd name="f274" fmla="*/ f230 f119 1"/>
                  <a:gd name="f275" fmla="*/ f231 f120 1"/>
                  <a:gd name="f276" fmla="*/ f232 f119 1"/>
                  <a:gd name="f277" fmla="*/ f233 f120 1"/>
                  <a:gd name="f278" fmla="*/ f234 f119 1"/>
                  <a:gd name="f279" fmla="*/ f235 f120 1"/>
                  <a:gd name="f280" fmla="*/ f236 f119 1"/>
                  <a:gd name="f281" fmla="*/ f237 f120 1"/>
                  <a:gd name="f282" fmla="*/ f238 f119 1"/>
                  <a:gd name="f283" fmla="*/ f239 f120 1"/>
                  <a:gd name="f284" fmla="*/ f240 f119 1"/>
                  <a:gd name="f285" fmla="*/ f241 f120 1"/>
                  <a:gd name="f286" fmla="*/ f242 f120 1"/>
                  <a:gd name="f287" fmla="*/ f243 f119 1"/>
                  <a:gd name="f288" fmla="*/ f244 f120 1"/>
                  <a:gd name="f289" fmla="*/ f245 f119 1"/>
                  <a:gd name="f290" fmla="*/ f246 f120 1"/>
                  <a:gd name="f291" fmla="*/ f247 f119 1"/>
                  <a:gd name="f292" fmla="*/ f248 f120 1"/>
                  <a:gd name="f293" fmla="*/ f249 f120 1"/>
                  <a:gd name="f294" fmla="*/ f250 f119 1"/>
                  <a:gd name="f295" fmla="*/ f251 f120 1"/>
                </a:gdLst>
                <a:ahLst/>
                <a:cxnLst>
                  <a:cxn ang="3cd4">
                    <a:pos x="hc" y="t"/>
                  </a:cxn>
                  <a:cxn ang="0">
                    <a:pos x="r" y="vc"/>
                  </a:cxn>
                  <a:cxn ang="cd4">
                    <a:pos x="hc" y="b"/>
                  </a:cxn>
                  <a:cxn ang="cd2">
                    <a:pos x="l" y="vc"/>
                  </a:cxn>
                  <a:cxn ang="f211">
                    <a:pos x="f256" y="f257"/>
                  </a:cxn>
                  <a:cxn ang="f211">
                    <a:pos x="f258" y="f259"/>
                  </a:cxn>
                  <a:cxn ang="f211">
                    <a:pos x="f260" y="f261"/>
                  </a:cxn>
                  <a:cxn ang="f211">
                    <a:pos x="f262" y="f263"/>
                  </a:cxn>
                  <a:cxn ang="f211">
                    <a:pos x="f264" y="f265"/>
                  </a:cxn>
                  <a:cxn ang="f211">
                    <a:pos x="f266" y="f267"/>
                  </a:cxn>
                  <a:cxn ang="f211">
                    <a:pos x="f268" y="f269"/>
                  </a:cxn>
                  <a:cxn ang="f211">
                    <a:pos x="f270" y="f271"/>
                  </a:cxn>
                  <a:cxn ang="f211">
                    <a:pos x="f272" y="f273"/>
                  </a:cxn>
                  <a:cxn ang="f211">
                    <a:pos x="f274" y="f275"/>
                  </a:cxn>
                  <a:cxn ang="f211">
                    <a:pos x="f276" y="f277"/>
                  </a:cxn>
                  <a:cxn ang="f211">
                    <a:pos x="f278" y="f279"/>
                  </a:cxn>
                  <a:cxn ang="f211">
                    <a:pos x="f280" y="f281"/>
                  </a:cxn>
                  <a:cxn ang="f211">
                    <a:pos x="f282" y="f283"/>
                  </a:cxn>
                  <a:cxn ang="f211">
                    <a:pos x="f284" y="f285"/>
                  </a:cxn>
                  <a:cxn ang="f211">
                    <a:pos x="f284" y="f286"/>
                  </a:cxn>
                  <a:cxn ang="f211">
                    <a:pos x="f287" y="f288"/>
                  </a:cxn>
                  <a:cxn ang="f211">
                    <a:pos x="f289" y="f290"/>
                  </a:cxn>
                  <a:cxn ang="f211">
                    <a:pos x="f291" y="f292"/>
                  </a:cxn>
                  <a:cxn ang="f211">
                    <a:pos x="f291" y="f293"/>
                  </a:cxn>
                  <a:cxn ang="f211">
                    <a:pos x="f294" y="f295"/>
                  </a:cxn>
                  <a:cxn ang="f211">
                    <a:pos x="f256" y="f257"/>
                  </a:cxn>
                </a:cxnLst>
                <a:rect l="f252" t="f255" r="f253" b="f254"/>
                <a:pathLst>
                  <a:path w="572846" h="87633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24" y="f46"/>
                      <a:pt x="f47" y="f48"/>
                      <a:pt x="f49" y="f50"/>
                    </a:cubicBezTo>
                    <a:cubicBezTo>
                      <a:pt x="f51" y="f52"/>
                      <a:pt x="f53" y="f54"/>
                      <a:pt x="f55" y="f56"/>
                    </a:cubicBezTo>
                    <a:cubicBezTo>
                      <a:pt x="f57" y="f58"/>
                      <a:pt x="f59" y="f60"/>
                      <a:pt x="f5" y="f61"/>
                    </a:cubicBezTo>
                    <a:cubicBezTo>
                      <a:pt x="f62" y="f63"/>
                      <a:pt x="f62" y="f63"/>
                      <a:pt x="f62" y="f64"/>
                    </a:cubicBezTo>
                    <a:cubicBezTo>
                      <a:pt x="f65" y="f66"/>
                      <a:pt x="f67" y="f68"/>
                      <a:pt x="f65" y="f69"/>
                    </a:cubicBezTo>
                    <a:cubicBezTo>
                      <a:pt x="f70" y="f71"/>
                      <a:pt x="f72" y="f73"/>
                      <a:pt x="f74" y="f75"/>
                    </a:cubicBezTo>
                    <a:cubicBezTo>
                      <a:pt x="f76" y="f77"/>
                      <a:pt x="f78" y="f79"/>
                      <a:pt x="f80" y="f79"/>
                    </a:cubicBezTo>
                    <a:cubicBezTo>
                      <a:pt x="f81" y="f79"/>
                      <a:pt x="f82" y="f83"/>
                      <a:pt x="f82" y="f84"/>
                    </a:cubicBezTo>
                    <a:cubicBezTo>
                      <a:pt x="f82" y="f85"/>
                      <a:pt x="f86" y="f87"/>
                      <a:pt x="f82" y="f88"/>
                    </a:cubicBezTo>
                    <a:cubicBezTo>
                      <a:pt x="f89" y="f90"/>
                      <a:pt x="f91" y="f92"/>
                      <a:pt x="f93" y="f94"/>
                    </a:cubicBezTo>
                    <a:cubicBezTo>
                      <a:pt x="f95" y="f96"/>
                      <a:pt x="f97" y="f98"/>
                      <a:pt x="f99" y="f92"/>
                    </a:cubicBezTo>
                    <a:cubicBezTo>
                      <a:pt x="f100" y="f101"/>
                      <a:pt x="f65" y="f102"/>
                      <a:pt x="f103" y="f104"/>
                    </a:cubicBezTo>
                    <a:cubicBezTo>
                      <a:pt x="f105" y="f106"/>
                      <a:pt x="f70" y="f107"/>
                      <a:pt x="f103" y="f108"/>
                    </a:cubicBezTo>
                    <a:cubicBezTo>
                      <a:pt x="f109" y="f110"/>
                      <a:pt x="f111" y="f112"/>
                      <a:pt x="f113" y="f114"/>
                    </a:cubicBezTo>
                    <a:cubicBezTo>
                      <a:pt x="f115" y="f116"/>
                      <a:pt x="f117"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4" name="Freeform: Shape 159"/>
              <p:cNvSpPr/>
              <p:nvPr/>
            </p:nvSpPr>
            <p:spPr>
              <a:xfrm rot="12101075">
                <a:off x="5304481" y="4275631"/>
                <a:ext cx="139107" cy="236921"/>
              </a:xfrm>
              <a:custGeom>
                <a:avLst/>
                <a:gdLst>
                  <a:gd name="f0" fmla="val 10800000"/>
                  <a:gd name="f1" fmla="val 5400000"/>
                  <a:gd name="f2" fmla="val 180"/>
                  <a:gd name="f3" fmla="val w"/>
                  <a:gd name="f4" fmla="val h"/>
                  <a:gd name="f5" fmla="val 0"/>
                  <a:gd name="f6" fmla="val 134136"/>
                  <a:gd name="f7" fmla="val 228456"/>
                  <a:gd name="f8" fmla="val 424"/>
                  <a:gd name="f9" fmla="val 114608"/>
                  <a:gd name="f10" fmla="val 82906"/>
                  <a:gd name="f11" fmla="val 1188"/>
                  <a:gd name="f12" fmla="val 51586"/>
                  <a:gd name="f13" fmla="val 42"/>
                  <a:gd name="f14" fmla="val 19884"/>
                  <a:gd name="f15" fmla="+- 0 0 340"/>
                  <a:gd name="f16" fmla="val 6133"/>
                  <a:gd name="f17" fmla="val 1570"/>
                  <a:gd name="f18" fmla="+- 0 0 360"/>
                  <a:gd name="f19" fmla="val 17994"/>
                  <a:gd name="f20" fmla="val 22"/>
                  <a:gd name="f21" fmla="val 51224"/>
                  <a:gd name="f22" fmla="val 1168"/>
                  <a:gd name="f23" fmla="val 84836"/>
                  <a:gd name="f24" fmla="val 118066"/>
                  <a:gd name="f25" fmla="val 131053"/>
                  <a:gd name="f26" fmla="val 134490"/>
                  <a:gd name="f27" fmla="val 4223"/>
                  <a:gd name="f28" fmla="val 134108"/>
                  <a:gd name="f29" fmla="val 16446"/>
                  <a:gd name="f30" fmla="val 133727"/>
                  <a:gd name="f31" fmla="val 27905"/>
                  <a:gd name="f32" fmla="val 35544"/>
                  <a:gd name="f33" fmla="val 36308"/>
                  <a:gd name="f34" fmla="val 78725"/>
                  <a:gd name="f35" fmla="val 38217"/>
                  <a:gd name="f36" fmla="val 66120"/>
                  <a:gd name="f37" fmla="val 52732"/>
                  <a:gd name="f38" fmla="val 65739"/>
                  <a:gd name="f39" fmla="val 92073"/>
                  <a:gd name="f40" fmla="val 107733"/>
                  <a:gd name="f41" fmla="val 123775"/>
                  <a:gd name="f42" fmla="val 139436"/>
                  <a:gd name="f43" fmla="val 176103"/>
                  <a:gd name="f44" fmla="val 81017"/>
                  <a:gd name="f45" fmla="val 193291"/>
                  <a:gd name="f46" fmla="val 117684"/>
                  <a:gd name="f47" fmla="val 194055"/>
                  <a:gd name="f48" fmla="val 132581"/>
                  <a:gd name="f49" fmla="val 194437"/>
                  <a:gd name="f50" fmla="val 200166"/>
                  <a:gd name="f51" fmla="val 212389"/>
                  <a:gd name="f52" fmla="val 224993"/>
                  <a:gd name="f53" fmla="val 130671"/>
                  <a:gd name="f54" fmla="val 228813"/>
                  <a:gd name="f55" fmla="val 228431"/>
                  <a:gd name="f56" fmla="val 83691"/>
                  <a:gd name="f57" fmla="val 227667"/>
                  <a:gd name="f58" fmla="val 49696"/>
                  <a:gd name="f59" fmla="val 227285"/>
                  <a:gd name="f60" fmla="val 15321"/>
                  <a:gd name="f61" fmla="val 223084"/>
                  <a:gd name="f62" fmla="val 211625"/>
                  <a:gd name="f63" fmla="val 179541"/>
                  <a:gd name="f64" fmla="val 147075"/>
                  <a:gd name="f65" fmla="+- 0 0 -90"/>
                  <a:gd name="f66" fmla="*/ f3 1 134136"/>
                  <a:gd name="f67" fmla="*/ f4 1 228456"/>
                  <a:gd name="f68" fmla="+- f7 0 f5"/>
                  <a:gd name="f69" fmla="+- f6 0 f5"/>
                  <a:gd name="f70" fmla="*/ f65 f0 1"/>
                  <a:gd name="f71" fmla="*/ f69 1 134136"/>
                  <a:gd name="f72" fmla="*/ f68 1 228456"/>
                  <a:gd name="f73" fmla="*/ 424 f69 1"/>
                  <a:gd name="f74" fmla="*/ 114608 f68 1"/>
                  <a:gd name="f75" fmla="*/ 42 f69 1"/>
                  <a:gd name="f76" fmla="*/ 19884 f68 1"/>
                  <a:gd name="f77" fmla="*/ 17994 f69 1"/>
                  <a:gd name="f78" fmla="*/ 22 f68 1"/>
                  <a:gd name="f79" fmla="*/ 118066 f69 1"/>
                  <a:gd name="f80" fmla="*/ 134108 f69 1"/>
                  <a:gd name="f81" fmla="*/ 16446 f68 1"/>
                  <a:gd name="f82" fmla="*/ 36308 f68 1"/>
                  <a:gd name="f83" fmla="*/ 65739 f69 1"/>
                  <a:gd name="f84" fmla="*/ 92073 f68 1"/>
                  <a:gd name="f85" fmla="*/ 139436 f68 1"/>
                  <a:gd name="f86" fmla="*/ 117684 f69 1"/>
                  <a:gd name="f87" fmla="*/ 194055 f68 1"/>
                  <a:gd name="f88" fmla="*/ 212389 f68 1"/>
                  <a:gd name="f89" fmla="*/ 228431 f68 1"/>
                  <a:gd name="f90" fmla="*/ 15321 f69 1"/>
                  <a:gd name="f91" fmla="*/ 211625 f68 1"/>
                  <a:gd name="f92" fmla="*/ f70 1 f2"/>
                  <a:gd name="f93" fmla="*/ f73 1 134136"/>
                  <a:gd name="f94" fmla="*/ f74 1 228456"/>
                  <a:gd name="f95" fmla="*/ f75 1 134136"/>
                  <a:gd name="f96" fmla="*/ f76 1 228456"/>
                  <a:gd name="f97" fmla="*/ f77 1 134136"/>
                  <a:gd name="f98" fmla="*/ f78 1 228456"/>
                  <a:gd name="f99" fmla="*/ f79 1 134136"/>
                  <a:gd name="f100" fmla="*/ f80 1 134136"/>
                  <a:gd name="f101" fmla="*/ f81 1 228456"/>
                  <a:gd name="f102" fmla="*/ f82 1 228456"/>
                  <a:gd name="f103" fmla="*/ f83 1 134136"/>
                  <a:gd name="f104" fmla="*/ f84 1 228456"/>
                  <a:gd name="f105" fmla="*/ f85 1 228456"/>
                  <a:gd name="f106" fmla="*/ f86 1 134136"/>
                  <a:gd name="f107" fmla="*/ f87 1 228456"/>
                  <a:gd name="f108" fmla="*/ f88 1 228456"/>
                  <a:gd name="f109" fmla="*/ f89 1 228456"/>
                  <a:gd name="f110" fmla="*/ f90 1 134136"/>
                  <a:gd name="f111" fmla="*/ f91 1 228456"/>
                  <a:gd name="f112" fmla="*/ f5 1 f71"/>
                  <a:gd name="f113" fmla="*/ f6 1 f71"/>
                  <a:gd name="f114" fmla="*/ f5 1 f72"/>
                  <a:gd name="f115" fmla="*/ f7 1 f72"/>
                  <a:gd name="f116" fmla="+- f92 0 f1"/>
                  <a:gd name="f117" fmla="*/ f93 1 f71"/>
                  <a:gd name="f118" fmla="*/ f94 1 f72"/>
                  <a:gd name="f119" fmla="*/ f95 1 f71"/>
                  <a:gd name="f120" fmla="*/ f96 1 f72"/>
                  <a:gd name="f121" fmla="*/ f97 1 f71"/>
                  <a:gd name="f122" fmla="*/ f98 1 f72"/>
                  <a:gd name="f123" fmla="*/ f99 1 f71"/>
                  <a:gd name="f124" fmla="*/ f100 1 f71"/>
                  <a:gd name="f125" fmla="*/ f101 1 f72"/>
                  <a:gd name="f126" fmla="*/ f102 1 f72"/>
                  <a:gd name="f127" fmla="*/ f103 1 f71"/>
                  <a:gd name="f128" fmla="*/ f104 1 f72"/>
                  <a:gd name="f129" fmla="*/ f105 1 f72"/>
                  <a:gd name="f130" fmla="*/ f106 1 f71"/>
                  <a:gd name="f131" fmla="*/ f107 1 f72"/>
                  <a:gd name="f132" fmla="*/ f108 1 f72"/>
                  <a:gd name="f133" fmla="*/ f109 1 f72"/>
                  <a:gd name="f134" fmla="*/ f110 1 f71"/>
                  <a:gd name="f135" fmla="*/ f111 1 f72"/>
                  <a:gd name="f136" fmla="*/ f112 f66 1"/>
                  <a:gd name="f137" fmla="*/ f113 f66 1"/>
                  <a:gd name="f138" fmla="*/ f115 f67 1"/>
                  <a:gd name="f139" fmla="*/ f114 f67 1"/>
                  <a:gd name="f140" fmla="*/ f117 f66 1"/>
                  <a:gd name="f141" fmla="*/ f118 f67 1"/>
                  <a:gd name="f142" fmla="*/ f119 f66 1"/>
                  <a:gd name="f143" fmla="*/ f120 f67 1"/>
                  <a:gd name="f144" fmla="*/ f121 f66 1"/>
                  <a:gd name="f145" fmla="*/ f122 f67 1"/>
                  <a:gd name="f146" fmla="*/ f123 f66 1"/>
                  <a:gd name="f147" fmla="*/ f124 f66 1"/>
                  <a:gd name="f148" fmla="*/ f125 f67 1"/>
                  <a:gd name="f149" fmla="*/ f126 f67 1"/>
                  <a:gd name="f150" fmla="*/ f127 f66 1"/>
                  <a:gd name="f151" fmla="*/ f128 f67 1"/>
                  <a:gd name="f152" fmla="*/ f129 f67 1"/>
                  <a:gd name="f153" fmla="*/ f130 f66 1"/>
                  <a:gd name="f154" fmla="*/ f131 f67 1"/>
                  <a:gd name="f155" fmla="*/ f132 f67 1"/>
                  <a:gd name="f156" fmla="*/ f133 f67 1"/>
                  <a:gd name="f157" fmla="*/ f134 f66 1"/>
                  <a:gd name="f158" fmla="*/ f135 f67 1"/>
                </a:gdLst>
                <a:ahLst/>
                <a:cxnLst>
                  <a:cxn ang="3cd4">
                    <a:pos x="hc" y="t"/>
                  </a:cxn>
                  <a:cxn ang="0">
                    <a:pos x="r" y="vc"/>
                  </a:cxn>
                  <a:cxn ang="cd4">
                    <a:pos x="hc" y="b"/>
                  </a:cxn>
                  <a:cxn ang="cd2">
                    <a:pos x="l" y="vc"/>
                  </a:cxn>
                  <a:cxn ang="f116">
                    <a:pos x="f140" y="f141"/>
                  </a:cxn>
                  <a:cxn ang="f116">
                    <a:pos x="f142" y="f143"/>
                  </a:cxn>
                  <a:cxn ang="f116">
                    <a:pos x="f144" y="f145"/>
                  </a:cxn>
                  <a:cxn ang="f116">
                    <a:pos x="f146" y="f145"/>
                  </a:cxn>
                  <a:cxn ang="f116">
                    <a:pos x="f147" y="f148"/>
                  </a:cxn>
                  <a:cxn ang="f116">
                    <a:pos x="f146" y="f149"/>
                  </a:cxn>
                  <a:cxn ang="f116">
                    <a:pos x="f150" y="f151"/>
                  </a:cxn>
                  <a:cxn ang="f116">
                    <a:pos x="f150" y="f152"/>
                  </a:cxn>
                  <a:cxn ang="f116">
                    <a:pos x="f153" y="f154"/>
                  </a:cxn>
                  <a:cxn ang="f116">
                    <a:pos x="f147" y="f155"/>
                  </a:cxn>
                  <a:cxn ang="f116">
                    <a:pos x="f146" y="f156"/>
                  </a:cxn>
                  <a:cxn ang="f116">
                    <a:pos x="f157" y="f156"/>
                  </a:cxn>
                  <a:cxn ang="f116">
                    <a:pos x="f142" y="f158"/>
                  </a:cxn>
                  <a:cxn ang="f116">
                    <a:pos x="f140" y="f141"/>
                  </a:cxn>
                </a:cxnLst>
                <a:rect l="f136" t="f139" r="f137" b="f138"/>
                <a:pathLst>
                  <a:path w="134136" h="228456">
                    <a:moveTo>
                      <a:pt x="f8" y="f9"/>
                    </a:moveTo>
                    <a:cubicBezTo>
                      <a:pt x="f8" y="f10"/>
                      <a:pt x="f11" y="f12"/>
                      <a:pt x="f13" y="f14"/>
                    </a:cubicBezTo>
                    <a:cubicBezTo>
                      <a:pt x="f15" y="f16"/>
                      <a:pt x="f17" y="f18"/>
                      <a:pt x="f19" y="f20"/>
                    </a:cubicBezTo>
                    <a:cubicBezTo>
                      <a:pt x="f21" y="f22"/>
                      <a:pt x="f23" y="f22"/>
                      <a:pt x="f24" y="f20"/>
                    </a:cubicBezTo>
                    <a:cubicBezTo>
                      <a:pt x="f25" y="f18"/>
                      <a:pt x="f26" y="f27"/>
                      <a:pt x="f28" y="f29"/>
                    </a:cubicBezTo>
                    <a:cubicBezTo>
                      <a:pt x="f30" y="f31"/>
                      <a:pt x="f28" y="f32"/>
                      <a:pt x="f24" y="f33"/>
                    </a:cubicBezTo>
                    <a:cubicBezTo>
                      <a:pt x="f34" y="f35"/>
                      <a:pt x="f36" y="f37"/>
                      <a:pt x="f38" y="f39"/>
                    </a:cubicBezTo>
                    <a:cubicBezTo>
                      <a:pt x="f38" y="f40"/>
                      <a:pt x="f38" y="f41"/>
                      <a:pt x="f38" y="f42"/>
                    </a:cubicBezTo>
                    <a:cubicBezTo>
                      <a:pt x="f36" y="f43"/>
                      <a:pt x="f44" y="f45"/>
                      <a:pt x="f46" y="f47"/>
                    </a:cubicBezTo>
                    <a:cubicBezTo>
                      <a:pt x="f48" y="f49"/>
                      <a:pt x="f30" y="f50"/>
                      <a:pt x="f28" y="f51"/>
                    </a:cubicBezTo>
                    <a:cubicBezTo>
                      <a:pt x="f26" y="f52"/>
                      <a:pt x="f53" y="f54"/>
                      <a:pt x="f24" y="f55"/>
                    </a:cubicBezTo>
                    <a:cubicBezTo>
                      <a:pt x="f56" y="f57"/>
                      <a:pt x="f58" y="f59"/>
                      <a:pt x="f60" y="f55"/>
                    </a:cubicBezTo>
                    <a:cubicBezTo>
                      <a:pt x="f11" y="f54"/>
                      <a:pt x="f13" y="f61"/>
                      <a:pt x="f13" y="f62"/>
                    </a:cubicBezTo>
                    <a:cubicBezTo>
                      <a:pt x="f11" y="f63"/>
                      <a:pt x="f8" y="f64"/>
                      <a:pt x="f8" y="f9"/>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5" name="Freeform: Shape 160"/>
              <p:cNvSpPr/>
              <p:nvPr/>
            </p:nvSpPr>
            <p:spPr>
              <a:xfrm rot="12101075">
                <a:off x="4927601" y="4149364"/>
                <a:ext cx="1463844" cy="733568"/>
              </a:xfrm>
              <a:custGeom>
                <a:avLst/>
                <a:gdLst>
                  <a:gd name="f0" fmla="val 10800000"/>
                  <a:gd name="f1" fmla="val 5400000"/>
                  <a:gd name="f2" fmla="val 180"/>
                  <a:gd name="f3" fmla="val w"/>
                  <a:gd name="f4" fmla="val h"/>
                  <a:gd name="f5" fmla="val 0"/>
                  <a:gd name="f6" fmla="val 1411524"/>
                  <a:gd name="f7" fmla="val 707349"/>
                  <a:gd name="f8" fmla="val 1383751"/>
                  <a:gd name="f9" fmla="val 118783"/>
                  <a:gd name="f10" fmla="val 1210344"/>
                  <a:gd name="f11" fmla="val 117637"/>
                  <a:gd name="f12" fmla="val 1037318"/>
                  <a:gd name="f13" fmla="val 107324"/>
                  <a:gd name="f14" fmla="val 865438"/>
                  <a:gd name="f15" fmla="val 84025"/>
                  <a:gd name="f16" fmla="val 680190"/>
                  <a:gd name="f17" fmla="val 59198"/>
                  <a:gd name="f18" fmla="val 496852"/>
                  <a:gd name="f19" fmla="val 21384"/>
                  <a:gd name="f20" fmla="val 310840"/>
                  <a:gd name="f21" fmla="val 2286"/>
                  <a:gd name="f22" fmla="val 218025"/>
                  <a:gd name="f23" fmla="+- 0 0 7262"/>
                  <a:gd name="f24" fmla="val 141252"/>
                  <a:gd name="f25" fmla="val 11453"/>
                  <a:gd name="f26" fmla="val 82813"/>
                  <a:gd name="f27" fmla="val 89754"/>
                  <a:gd name="f28" fmla="+- 0 0 29482"/>
                  <a:gd name="f29" fmla="val 240626"/>
                  <a:gd name="f30" fmla="+- 0 0 27572"/>
                  <a:gd name="f31" fmla="val 474001"/>
                  <a:gd name="f32" fmla="val 88542"/>
                  <a:gd name="f33" fmla="val 622963"/>
                  <a:gd name="f34" fmla="val 131703"/>
                  <a:gd name="f35" fmla="val 677965"/>
                  <a:gd name="f36" fmla="val 186704"/>
                  <a:gd name="f37" fmla="val 711195"/>
                  <a:gd name="f38" fmla="val 258130"/>
                  <a:gd name="f39" fmla="val 706993"/>
                  <a:gd name="f40" fmla="val 353619"/>
                  <a:gd name="f41" fmla="val 701264"/>
                  <a:gd name="f42" fmla="val 448726"/>
                  <a:gd name="f43" fmla="val 689041"/>
                  <a:gd name="f44" fmla="val 543450"/>
                  <a:gd name="f45" fmla="val 674145"/>
                  <a:gd name="f46" fmla="val 644668"/>
                  <a:gd name="f47" fmla="val 658485"/>
                  <a:gd name="f48" fmla="val 745504"/>
                  <a:gd name="f49" fmla="val 638623"/>
                  <a:gd name="f50" fmla="val 847486"/>
                  <a:gd name="f51" fmla="val 624873"/>
                  <a:gd name="f52" fmla="val 1028151"/>
                  <a:gd name="f53" fmla="val 600428"/>
                  <a:gd name="f54" fmla="val 1209580"/>
                  <a:gd name="f55" fmla="val 588969"/>
                  <a:gd name="f56" fmla="val 1391772"/>
                  <a:gd name="f57" fmla="val 587060"/>
                  <a:gd name="f58" fmla="val 1405904"/>
                  <a:gd name="f59" fmla="val 1411634"/>
                  <a:gd name="f60" fmla="val 584386"/>
                  <a:gd name="f61" fmla="val 1411252"/>
                  <a:gd name="f62" fmla="val 568726"/>
                  <a:gd name="f63" fmla="val 1409724"/>
                  <a:gd name="f64" fmla="val 531676"/>
                  <a:gd name="f65" fmla="val 1409342"/>
                  <a:gd name="f66" fmla="val 494626"/>
                  <a:gd name="f67" fmla="val 1410488"/>
                  <a:gd name="f68" fmla="val 457959"/>
                  <a:gd name="f69" fmla="val 1410870"/>
                  <a:gd name="f70" fmla="val 441153"/>
                  <a:gd name="f71" fmla="val 1406286"/>
                  <a:gd name="f72" fmla="val 437715"/>
                  <a:gd name="f73" fmla="val 1390244"/>
                  <a:gd name="f74" fmla="val 438097"/>
                  <a:gd name="f75" fmla="val 1315381"/>
                  <a:gd name="f76" fmla="val 438861"/>
                  <a:gd name="f77" fmla="val 1240518"/>
                  <a:gd name="f78" fmla="val 438479"/>
                  <a:gd name="f79" fmla="val 1166037"/>
                  <a:gd name="f80" fmla="val 1111799"/>
                  <a:gd name="f81" fmla="val 1111035"/>
                  <a:gd name="f82" fmla="val 1110653"/>
                  <a:gd name="f83" fmla="val 493862"/>
                  <a:gd name="f84" fmla="val 508759"/>
                  <a:gd name="f85" fmla="val 1106834"/>
                  <a:gd name="f86" fmla="val 513342"/>
                  <a:gd name="f87" fmla="val 1091555"/>
                  <a:gd name="f88" fmla="val 512960"/>
                  <a:gd name="f89" fmla="val 1033498"/>
                  <a:gd name="f90" fmla="val 512196"/>
                  <a:gd name="f91" fmla="val 975441"/>
                  <a:gd name="f92" fmla="val 511814"/>
                  <a:gd name="f93" fmla="val 917384"/>
                  <a:gd name="f94" fmla="val 899814"/>
                  <a:gd name="f95" fmla="val 897523"/>
                  <a:gd name="f96" fmla="val 507231"/>
                  <a:gd name="f97" fmla="val 491953"/>
                  <a:gd name="f98" fmla="val 898668"/>
                  <a:gd name="f99" fmla="val 447264"/>
                  <a:gd name="f100" fmla="val 897904"/>
                  <a:gd name="f101" fmla="val 402193"/>
                  <a:gd name="f102" fmla="val 357504"/>
                  <a:gd name="f103" fmla="val 313580"/>
                  <a:gd name="f104" fmla="val 899050"/>
                  <a:gd name="f105" fmla="val 269655"/>
                  <a:gd name="f106" fmla="val 225348"/>
                  <a:gd name="f107" fmla="val 896759"/>
                  <a:gd name="f108" fmla="val 207014"/>
                  <a:gd name="f109" fmla="val 903252"/>
                  <a:gd name="f110" fmla="val 203959"/>
                  <a:gd name="f111" fmla="val 919676"/>
                  <a:gd name="f112" fmla="val 204341"/>
                  <a:gd name="f113" fmla="val 964365"/>
                  <a:gd name="f114" fmla="val 205486"/>
                  <a:gd name="f115" fmla="val 1009435"/>
                  <a:gd name="f116" fmla="val 204723"/>
                  <a:gd name="f117" fmla="val 1054124"/>
                  <a:gd name="f118" fmla="val 1108743"/>
                  <a:gd name="f119" fmla="val 1109126"/>
                  <a:gd name="f120" fmla="val 1109508"/>
                  <a:gd name="f121" fmla="val 260106"/>
                  <a:gd name="f122" fmla="val 274238"/>
                  <a:gd name="f123" fmla="val 1112563"/>
                  <a:gd name="f124" fmla="val 279968"/>
                  <a:gd name="f125" fmla="val 1128223"/>
                  <a:gd name="f126" fmla="val 1216073"/>
                  <a:gd name="f127" fmla="val 279204"/>
                  <a:gd name="f128" fmla="val 1304305"/>
                  <a:gd name="f129" fmla="val 1392154"/>
                  <a:gd name="f130" fmla="val 1408578"/>
                  <a:gd name="f131" fmla="val 273093"/>
                  <a:gd name="f132" fmla="val 1410106"/>
                  <a:gd name="f133" fmla="val 259724"/>
                  <a:gd name="f134" fmla="val 221911"/>
                  <a:gd name="f135" fmla="val 184097"/>
                  <a:gd name="f136" fmla="val 146283"/>
                  <a:gd name="f137" fmla="val 1413162"/>
                  <a:gd name="f138" fmla="val 123366"/>
                  <a:gd name="f139" fmla="val 1405141"/>
                  <a:gd name="f140" fmla="val 119165"/>
                  <a:gd name="f141" fmla="val 397543"/>
                  <a:gd name="f142" fmla="val 538169"/>
                  <a:gd name="f143" fmla="val 325354"/>
                  <a:gd name="f144" fmla="val 613796"/>
                  <a:gd name="f145" fmla="val 216115"/>
                  <a:gd name="f146" fmla="val 610359"/>
                  <a:gd name="f147" fmla="val 147363"/>
                  <a:gd name="f148" fmla="val 531294"/>
                  <a:gd name="f149" fmla="val 64479"/>
                  <a:gd name="f150" fmla="val 435805"/>
                  <a:gd name="f151" fmla="val 63333"/>
                  <a:gd name="f152" fmla="val 275766"/>
                  <a:gd name="f153" fmla="val 145071"/>
                  <a:gd name="f154" fmla="val 179132"/>
                  <a:gd name="f155" fmla="val 221080"/>
                  <a:gd name="f156" fmla="val 89372"/>
                  <a:gd name="f157" fmla="val 345216"/>
                  <a:gd name="f158" fmla="val 94720"/>
                  <a:gd name="f159" fmla="val 415877"/>
                  <a:gd name="f160" fmla="val 190590"/>
                  <a:gd name="f161" fmla="val 451399"/>
                  <a:gd name="f162" fmla="val 238717"/>
                  <a:gd name="f163" fmla="val 467059"/>
                  <a:gd name="f164" fmla="val 293718"/>
                  <a:gd name="f165" fmla="val 466677"/>
                  <a:gd name="f166" fmla="val 336879"/>
                  <a:gd name="f167" fmla="val 423583"/>
                  <a:gd name="f168" fmla="val 446816"/>
                  <a:gd name="f169" fmla="val 486605"/>
                  <a:gd name="f170" fmla="+- 0 0 -90"/>
                  <a:gd name="f171" fmla="*/ f3 1 1411524"/>
                  <a:gd name="f172" fmla="*/ f4 1 707349"/>
                  <a:gd name="f173" fmla="+- f7 0 f5"/>
                  <a:gd name="f174" fmla="+- f6 0 f5"/>
                  <a:gd name="f175" fmla="*/ f170 f0 1"/>
                  <a:gd name="f176" fmla="*/ f174 1 1411524"/>
                  <a:gd name="f177" fmla="*/ f173 1 707349"/>
                  <a:gd name="f178" fmla="*/ 1383751 f174 1"/>
                  <a:gd name="f179" fmla="*/ 118783 f173 1"/>
                  <a:gd name="f180" fmla="*/ 865438 f174 1"/>
                  <a:gd name="f181" fmla="*/ 84025 f173 1"/>
                  <a:gd name="f182" fmla="*/ 310840 f174 1"/>
                  <a:gd name="f183" fmla="*/ 2286 f173 1"/>
                  <a:gd name="f184" fmla="*/ 82813 f174 1"/>
                  <a:gd name="f185" fmla="*/ 89754 f173 1"/>
                  <a:gd name="f186" fmla="*/ 88542 f174 1"/>
                  <a:gd name="f187" fmla="*/ 622963 f173 1"/>
                  <a:gd name="f188" fmla="*/ 258130 f174 1"/>
                  <a:gd name="f189" fmla="*/ 706993 f173 1"/>
                  <a:gd name="f190" fmla="*/ 543450 f174 1"/>
                  <a:gd name="f191" fmla="*/ 674145 f173 1"/>
                  <a:gd name="f192" fmla="*/ 847486 f174 1"/>
                  <a:gd name="f193" fmla="*/ 624873 f173 1"/>
                  <a:gd name="f194" fmla="*/ 1391772 f174 1"/>
                  <a:gd name="f195" fmla="*/ 587060 f173 1"/>
                  <a:gd name="f196" fmla="*/ 1411252 f174 1"/>
                  <a:gd name="f197" fmla="*/ 568726 f173 1"/>
                  <a:gd name="f198" fmla="*/ 1410488 f174 1"/>
                  <a:gd name="f199" fmla="*/ 457959 f173 1"/>
                  <a:gd name="f200" fmla="*/ 1390244 f174 1"/>
                  <a:gd name="f201" fmla="*/ 438097 f173 1"/>
                  <a:gd name="f202" fmla="*/ 1166037 f174 1"/>
                  <a:gd name="f203" fmla="*/ 438479 f173 1"/>
                  <a:gd name="f204" fmla="*/ 1110653 f174 1"/>
                  <a:gd name="f205" fmla="*/ 493862 f173 1"/>
                  <a:gd name="f206" fmla="*/ 1091555 f174 1"/>
                  <a:gd name="f207" fmla="*/ 512960 f173 1"/>
                  <a:gd name="f208" fmla="*/ 917384 f174 1"/>
                  <a:gd name="f209" fmla="*/ 897523 f174 1"/>
                  <a:gd name="f210" fmla="*/ 491953 f173 1"/>
                  <a:gd name="f211" fmla="*/ 897904 f174 1"/>
                  <a:gd name="f212" fmla="*/ 357504 f173 1"/>
                  <a:gd name="f213" fmla="*/ 225348 f173 1"/>
                  <a:gd name="f214" fmla="*/ 919676 f174 1"/>
                  <a:gd name="f215" fmla="*/ 204341 f173 1"/>
                  <a:gd name="f216" fmla="*/ 1054124 f174 1"/>
                  <a:gd name="f217" fmla="*/ 204723 f173 1"/>
                  <a:gd name="f218" fmla="*/ 1109508 f174 1"/>
                  <a:gd name="f219" fmla="*/ 260106 f173 1"/>
                  <a:gd name="f220" fmla="*/ 1128223 f174 1"/>
                  <a:gd name="f221" fmla="*/ 279968 f173 1"/>
                  <a:gd name="f222" fmla="*/ 1392154 f174 1"/>
                  <a:gd name="f223" fmla="*/ 1410106 f174 1"/>
                  <a:gd name="f224" fmla="*/ 259724 f173 1"/>
                  <a:gd name="f225" fmla="*/ 146283 f173 1"/>
                  <a:gd name="f226" fmla="*/ 397543 f174 1"/>
                  <a:gd name="f227" fmla="*/ 538169 f173 1"/>
                  <a:gd name="f228" fmla="*/ 147363 f174 1"/>
                  <a:gd name="f229" fmla="*/ 531294 f173 1"/>
                  <a:gd name="f230" fmla="*/ 145071 f174 1"/>
                  <a:gd name="f231" fmla="*/ 179132 f173 1"/>
                  <a:gd name="f232" fmla="*/ 415877 f174 1"/>
                  <a:gd name="f233" fmla="*/ 190590 f173 1"/>
                  <a:gd name="f234" fmla="*/ 466677 f174 1"/>
                  <a:gd name="f235" fmla="*/ 336879 f173 1"/>
                  <a:gd name="f236" fmla="*/ f175 1 f2"/>
                  <a:gd name="f237" fmla="*/ f178 1 1411524"/>
                  <a:gd name="f238" fmla="*/ f179 1 707349"/>
                  <a:gd name="f239" fmla="*/ f180 1 1411524"/>
                  <a:gd name="f240" fmla="*/ f181 1 707349"/>
                  <a:gd name="f241" fmla="*/ f182 1 1411524"/>
                  <a:gd name="f242" fmla="*/ f183 1 707349"/>
                  <a:gd name="f243" fmla="*/ f184 1 1411524"/>
                  <a:gd name="f244" fmla="*/ f185 1 707349"/>
                  <a:gd name="f245" fmla="*/ f186 1 1411524"/>
                  <a:gd name="f246" fmla="*/ f187 1 707349"/>
                  <a:gd name="f247" fmla="*/ f188 1 1411524"/>
                  <a:gd name="f248" fmla="*/ f189 1 707349"/>
                  <a:gd name="f249" fmla="*/ f190 1 1411524"/>
                  <a:gd name="f250" fmla="*/ f191 1 707349"/>
                  <a:gd name="f251" fmla="*/ f192 1 1411524"/>
                  <a:gd name="f252" fmla="*/ f193 1 707349"/>
                  <a:gd name="f253" fmla="*/ f194 1 1411524"/>
                  <a:gd name="f254" fmla="*/ f195 1 707349"/>
                  <a:gd name="f255" fmla="*/ f196 1 1411524"/>
                  <a:gd name="f256" fmla="*/ f197 1 707349"/>
                  <a:gd name="f257" fmla="*/ f198 1 1411524"/>
                  <a:gd name="f258" fmla="*/ f199 1 707349"/>
                  <a:gd name="f259" fmla="*/ f200 1 1411524"/>
                  <a:gd name="f260" fmla="*/ f201 1 707349"/>
                  <a:gd name="f261" fmla="*/ f202 1 1411524"/>
                  <a:gd name="f262" fmla="*/ f203 1 707349"/>
                  <a:gd name="f263" fmla="*/ f204 1 1411524"/>
                  <a:gd name="f264" fmla="*/ f205 1 707349"/>
                  <a:gd name="f265" fmla="*/ f206 1 1411524"/>
                  <a:gd name="f266" fmla="*/ f207 1 707349"/>
                  <a:gd name="f267" fmla="*/ f208 1 1411524"/>
                  <a:gd name="f268" fmla="*/ f209 1 1411524"/>
                  <a:gd name="f269" fmla="*/ f210 1 707349"/>
                  <a:gd name="f270" fmla="*/ f211 1 1411524"/>
                  <a:gd name="f271" fmla="*/ f212 1 707349"/>
                  <a:gd name="f272" fmla="*/ f213 1 707349"/>
                  <a:gd name="f273" fmla="*/ f214 1 1411524"/>
                  <a:gd name="f274" fmla="*/ f215 1 707349"/>
                  <a:gd name="f275" fmla="*/ f216 1 1411524"/>
                  <a:gd name="f276" fmla="*/ f217 1 707349"/>
                  <a:gd name="f277" fmla="*/ f218 1 1411524"/>
                  <a:gd name="f278" fmla="*/ f219 1 707349"/>
                  <a:gd name="f279" fmla="*/ f220 1 1411524"/>
                  <a:gd name="f280" fmla="*/ f221 1 707349"/>
                  <a:gd name="f281" fmla="*/ f222 1 1411524"/>
                  <a:gd name="f282" fmla="*/ f223 1 1411524"/>
                  <a:gd name="f283" fmla="*/ f224 1 707349"/>
                  <a:gd name="f284" fmla="*/ f225 1 707349"/>
                  <a:gd name="f285" fmla="*/ f226 1 1411524"/>
                  <a:gd name="f286" fmla="*/ f227 1 707349"/>
                  <a:gd name="f287" fmla="*/ f228 1 1411524"/>
                  <a:gd name="f288" fmla="*/ f229 1 707349"/>
                  <a:gd name="f289" fmla="*/ f230 1 1411524"/>
                  <a:gd name="f290" fmla="*/ f231 1 707349"/>
                  <a:gd name="f291" fmla="*/ f232 1 1411524"/>
                  <a:gd name="f292" fmla="*/ f233 1 707349"/>
                  <a:gd name="f293" fmla="*/ f234 1 1411524"/>
                  <a:gd name="f294" fmla="*/ f235 1 707349"/>
                  <a:gd name="f295" fmla="*/ f5 1 f176"/>
                  <a:gd name="f296" fmla="*/ f6 1 f176"/>
                  <a:gd name="f297" fmla="*/ f5 1 f177"/>
                  <a:gd name="f298" fmla="*/ f7 1 f177"/>
                  <a:gd name="f299" fmla="+- f236 0 f1"/>
                  <a:gd name="f300" fmla="*/ f237 1 f176"/>
                  <a:gd name="f301" fmla="*/ f238 1 f177"/>
                  <a:gd name="f302" fmla="*/ f239 1 f176"/>
                  <a:gd name="f303" fmla="*/ f240 1 f177"/>
                  <a:gd name="f304" fmla="*/ f241 1 f176"/>
                  <a:gd name="f305" fmla="*/ f242 1 f177"/>
                  <a:gd name="f306" fmla="*/ f243 1 f176"/>
                  <a:gd name="f307" fmla="*/ f244 1 f177"/>
                  <a:gd name="f308" fmla="*/ f245 1 f176"/>
                  <a:gd name="f309" fmla="*/ f246 1 f177"/>
                  <a:gd name="f310" fmla="*/ f247 1 f176"/>
                  <a:gd name="f311" fmla="*/ f248 1 f177"/>
                  <a:gd name="f312" fmla="*/ f249 1 f176"/>
                  <a:gd name="f313" fmla="*/ f250 1 f177"/>
                  <a:gd name="f314" fmla="*/ f251 1 f176"/>
                  <a:gd name="f315" fmla="*/ f252 1 f177"/>
                  <a:gd name="f316" fmla="*/ f253 1 f176"/>
                  <a:gd name="f317" fmla="*/ f254 1 f177"/>
                  <a:gd name="f318" fmla="*/ f255 1 f176"/>
                  <a:gd name="f319" fmla="*/ f256 1 f177"/>
                  <a:gd name="f320" fmla="*/ f257 1 f176"/>
                  <a:gd name="f321" fmla="*/ f258 1 f177"/>
                  <a:gd name="f322" fmla="*/ f259 1 f176"/>
                  <a:gd name="f323" fmla="*/ f260 1 f177"/>
                  <a:gd name="f324" fmla="*/ f261 1 f176"/>
                  <a:gd name="f325" fmla="*/ f262 1 f177"/>
                  <a:gd name="f326" fmla="*/ f263 1 f176"/>
                  <a:gd name="f327" fmla="*/ f264 1 f177"/>
                  <a:gd name="f328" fmla="*/ f265 1 f176"/>
                  <a:gd name="f329" fmla="*/ f266 1 f177"/>
                  <a:gd name="f330" fmla="*/ f267 1 f176"/>
                  <a:gd name="f331" fmla="*/ f268 1 f176"/>
                  <a:gd name="f332" fmla="*/ f269 1 f177"/>
                  <a:gd name="f333" fmla="*/ f270 1 f176"/>
                  <a:gd name="f334" fmla="*/ f271 1 f177"/>
                  <a:gd name="f335" fmla="*/ f272 1 f177"/>
                  <a:gd name="f336" fmla="*/ f273 1 f176"/>
                  <a:gd name="f337" fmla="*/ f274 1 f177"/>
                  <a:gd name="f338" fmla="*/ f275 1 f176"/>
                  <a:gd name="f339" fmla="*/ f276 1 f177"/>
                  <a:gd name="f340" fmla="*/ f277 1 f176"/>
                  <a:gd name="f341" fmla="*/ f278 1 f177"/>
                  <a:gd name="f342" fmla="*/ f279 1 f176"/>
                  <a:gd name="f343" fmla="*/ f280 1 f177"/>
                  <a:gd name="f344" fmla="*/ f281 1 f176"/>
                  <a:gd name="f345" fmla="*/ f282 1 f176"/>
                  <a:gd name="f346" fmla="*/ f283 1 f177"/>
                  <a:gd name="f347" fmla="*/ f284 1 f177"/>
                  <a:gd name="f348" fmla="*/ f285 1 f176"/>
                  <a:gd name="f349" fmla="*/ f286 1 f177"/>
                  <a:gd name="f350" fmla="*/ f287 1 f176"/>
                  <a:gd name="f351" fmla="*/ f288 1 f177"/>
                  <a:gd name="f352" fmla="*/ f289 1 f176"/>
                  <a:gd name="f353" fmla="*/ f290 1 f177"/>
                  <a:gd name="f354" fmla="*/ f291 1 f176"/>
                  <a:gd name="f355" fmla="*/ f292 1 f177"/>
                  <a:gd name="f356" fmla="*/ f293 1 f176"/>
                  <a:gd name="f357" fmla="*/ f294 1 f177"/>
                  <a:gd name="f358" fmla="*/ f295 f171 1"/>
                  <a:gd name="f359" fmla="*/ f296 f171 1"/>
                  <a:gd name="f360" fmla="*/ f298 f172 1"/>
                  <a:gd name="f361" fmla="*/ f297 f172 1"/>
                  <a:gd name="f362" fmla="*/ f300 f171 1"/>
                  <a:gd name="f363" fmla="*/ f301 f172 1"/>
                  <a:gd name="f364" fmla="*/ f302 f171 1"/>
                  <a:gd name="f365" fmla="*/ f303 f172 1"/>
                  <a:gd name="f366" fmla="*/ f304 f171 1"/>
                  <a:gd name="f367" fmla="*/ f305 f172 1"/>
                  <a:gd name="f368" fmla="*/ f306 f171 1"/>
                  <a:gd name="f369" fmla="*/ f307 f172 1"/>
                  <a:gd name="f370" fmla="*/ f308 f171 1"/>
                  <a:gd name="f371" fmla="*/ f309 f172 1"/>
                  <a:gd name="f372" fmla="*/ f310 f171 1"/>
                  <a:gd name="f373" fmla="*/ f311 f172 1"/>
                  <a:gd name="f374" fmla="*/ f312 f171 1"/>
                  <a:gd name="f375" fmla="*/ f313 f172 1"/>
                  <a:gd name="f376" fmla="*/ f314 f171 1"/>
                  <a:gd name="f377" fmla="*/ f315 f172 1"/>
                  <a:gd name="f378" fmla="*/ f316 f171 1"/>
                  <a:gd name="f379" fmla="*/ f317 f172 1"/>
                  <a:gd name="f380" fmla="*/ f318 f171 1"/>
                  <a:gd name="f381" fmla="*/ f319 f172 1"/>
                  <a:gd name="f382" fmla="*/ f320 f171 1"/>
                  <a:gd name="f383" fmla="*/ f321 f172 1"/>
                  <a:gd name="f384" fmla="*/ f322 f171 1"/>
                  <a:gd name="f385" fmla="*/ f323 f172 1"/>
                  <a:gd name="f386" fmla="*/ f324 f171 1"/>
                  <a:gd name="f387" fmla="*/ f325 f172 1"/>
                  <a:gd name="f388" fmla="*/ f326 f171 1"/>
                  <a:gd name="f389" fmla="*/ f327 f172 1"/>
                  <a:gd name="f390" fmla="*/ f328 f171 1"/>
                  <a:gd name="f391" fmla="*/ f329 f172 1"/>
                  <a:gd name="f392" fmla="*/ f330 f171 1"/>
                  <a:gd name="f393" fmla="*/ f331 f171 1"/>
                  <a:gd name="f394" fmla="*/ f332 f172 1"/>
                  <a:gd name="f395" fmla="*/ f333 f171 1"/>
                  <a:gd name="f396" fmla="*/ f334 f172 1"/>
                  <a:gd name="f397" fmla="*/ f335 f172 1"/>
                  <a:gd name="f398" fmla="*/ f336 f171 1"/>
                  <a:gd name="f399" fmla="*/ f337 f172 1"/>
                  <a:gd name="f400" fmla="*/ f338 f171 1"/>
                  <a:gd name="f401" fmla="*/ f339 f172 1"/>
                  <a:gd name="f402" fmla="*/ f340 f171 1"/>
                  <a:gd name="f403" fmla="*/ f341 f172 1"/>
                  <a:gd name="f404" fmla="*/ f342 f171 1"/>
                  <a:gd name="f405" fmla="*/ f343 f172 1"/>
                  <a:gd name="f406" fmla="*/ f344 f171 1"/>
                  <a:gd name="f407" fmla="*/ f345 f171 1"/>
                  <a:gd name="f408" fmla="*/ f346 f172 1"/>
                  <a:gd name="f409" fmla="*/ f347 f172 1"/>
                  <a:gd name="f410" fmla="*/ f348 f171 1"/>
                  <a:gd name="f411" fmla="*/ f349 f172 1"/>
                  <a:gd name="f412" fmla="*/ f350 f171 1"/>
                  <a:gd name="f413" fmla="*/ f351 f172 1"/>
                  <a:gd name="f414" fmla="*/ f352 f171 1"/>
                  <a:gd name="f415" fmla="*/ f353 f172 1"/>
                  <a:gd name="f416" fmla="*/ f354 f171 1"/>
                  <a:gd name="f417" fmla="*/ f355 f172 1"/>
                  <a:gd name="f418" fmla="*/ f356 f171 1"/>
                  <a:gd name="f419" fmla="*/ f357 f172 1"/>
                </a:gdLst>
                <a:ahLst/>
                <a:cxnLst>
                  <a:cxn ang="3cd4">
                    <a:pos x="hc" y="t"/>
                  </a:cxn>
                  <a:cxn ang="0">
                    <a:pos x="r" y="vc"/>
                  </a:cxn>
                  <a:cxn ang="cd4">
                    <a:pos x="hc" y="b"/>
                  </a:cxn>
                  <a:cxn ang="cd2">
                    <a:pos x="l" y="vc"/>
                  </a:cxn>
                  <a:cxn ang="f299">
                    <a:pos x="f362" y="f363"/>
                  </a:cxn>
                  <a:cxn ang="f299">
                    <a:pos x="f364" y="f365"/>
                  </a:cxn>
                  <a:cxn ang="f299">
                    <a:pos x="f366" y="f367"/>
                  </a:cxn>
                  <a:cxn ang="f299">
                    <a:pos x="f368" y="f369"/>
                  </a:cxn>
                  <a:cxn ang="f299">
                    <a:pos x="f370" y="f371"/>
                  </a:cxn>
                  <a:cxn ang="f299">
                    <a:pos x="f372" y="f373"/>
                  </a:cxn>
                  <a:cxn ang="f299">
                    <a:pos x="f374" y="f375"/>
                  </a:cxn>
                  <a:cxn ang="f299">
                    <a:pos x="f376" y="f377"/>
                  </a:cxn>
                  <a:cxn ang="f299">
                    <a:pos x="f378" y="f379"/>
                  </a:cxn>
                  <a:cxn ang="f299">
                    <a:pos x="f380" y="f381"/>
                  </a:cxn>
                  <a:cxn ang="f299">
                    <a:pos x="f382" y="f383"/>
                  </a:cxn>
                  <a:cxn ang="f299">
                    <a:pos x="f384" y="f385"/>
                  </a:cxn>
                  <a:cxn ang="f299">
                    <a:pos x="f386" y="f387"/>
                  </a:cxn>
                  <a:cxn ang="f299">
                    <a:pos x="f388" y="f389"/>
                  </a:cxn>
                  <a:cxn ang="f299">
                    <a:pos x="f390" y="f391"/>
                  </a:cxn>
                  <a:cxn ang="f299">
                    <a:pos x="f392" y="f391"/>
                  </a:cxn>
                  <a:cxn ang="f299">
                    <a:pos x="f393" y="f394"/>
                  </a:cxn>
                  <a:cxn ang="f299">
                    <a:pos x="f395" y="f396"/>
                  </a:cxn>
                  <a:cxn ang="f299">
                    <a:pos x="f393" y="f397"/>
                  </a:cxn>
                  <a:cxn ang="f299">
                    <a:pos x="f398" y="f399"/>
                  </a:cxn>
                  <a:cxn ang="f299">
                    <a:pos x="f400" y="f401"/>
                  </a:cxn>
                  <a:cxn ang="f299">
                    <a:pos x="f402" y="f403"/>
                  </a:cxn>
                  <a:cxn ang="f299">
                    <a:pos x="f404" y="f405"/>
                  </a:cxn>
                  <a:cxn ang="f299">
                    <a:pos x="f406" y="f405"/>
                  </a:cxn>
                  <a:cxn ang="f299">
                    <a:pos x="f407" y="f408"/>
                  </a:cxn>
                  <a:cxn ang="f299">
                    <a:pos x="f380" y="f409"/>
                  </a:cxn>
                  <a:cxn ang="f299">
                    <a:pos x="f362" y="f363"/>
                  </a:cxn>
                  <a:cxn ang="f299">
                    <a:pos x="f410" y="f411"/>
                  </a:cxn>
                  <a:cxn ang="f299">
                    <a:pos x="f412" y="f413"/>
                  </a:cxn>
                  <a:cxn ang="f299">
                    <a:pos x="f414" y="f415"/>
                  </a:cxn>
                  <a:cxn ang="f299">
                    <a:pos x="f416" y="f417"/>
                  </a:cxn>
                  <a:cxn ang="f299">
                    <a:pos x="f418" y="f419"/>
                  </a:cxn>
                  <a:cxn ang="f299">
                    <a:pos x="f410" y="f411"/>
                  </a:cxn>
                </a:cxnLst>
                <a:rect l="f358" t="f361" r="f359" b="f360"/>
                <a:pathLst>
                  <a:path w="1411524" h="70734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7"/>
                      <a:pt x="f59" y="f60"/>
                      <a:pt x="f61" y="f62"/>
                    </a:cubicBezTo>
                    <a:cubicBezTo>
                      <a:pt x="f63" y="f64"/>
                      <a:pt x="f65" y="f66"/>
                      <a:pt x="f67" y="f68"/>
                    </a:cubicBezTo>
                    <a:cubicBezTo>
                      <a:pt x="f69" y="f70"/>
                      <a:pt x="f71" y="f72"/>
                      <a:pt x="f73" y="f74"/>
                    </a:cubicBezTo>
                    <a:cubicBezTo>
                      <a:pt x="f75" y="f76"/>
                      <a:pt x="f77" y="f78"/>
                      <a:pt x="f79" y="f78"/>
                    </a:cubicBezTo>
                    <a:cubicBezTo>
                      <a:pt x="f80" y="f78"/>
                      <a:pt x="f81" y="f78"/>
                      <a:pt x="f82" y="f83"/>
                    </a:cubicBezTo>
                    <a:cubicBezTo>
                      <a:pt x="f82" y="f84"/>
                      <a:pt x="f85" y="f86"/>
                      <a:pt x="f87" y="f88"/>
                    </a:cubicBezTo>
                    <a:cubicBezTo>
                      <a:pt x="f89" y="f90"/>
                      <a:pt x="f91" y="f92"/>
                      <a:pt x="f93" y="f88"/>
                    </a:cubicBezTo>
                    <a:cubicBezTo>
                      <a:pt x="f94" y="f86"/>
                      <a:pt x="f95" y="f96"/>
                      <a:pt x="f95" y="f97"/>
                    </a:cubicBezTo>
                    <a:cubicBezTo>
                      <a:pt x="f98" y="f99"/>
                      <a:pt x="f100" y="f101"/>
                      <a:pt x="f100" y="f102"/>
                    </a:cubicBezTo>
                    <a:cubicBezTo>
                      <a:pt x="f100" y="f103"/>
                      <a:pt x="f104" y="f105"/>
                      <a:pt x="f95" y="f106"/>
                    </a:cubicBezTo>
                    <a:cubicBezTo>
                      <a:pt x="f107" y="f108"/>
                      <a:pt x="f109" y="f110"/>
                      <a:pt x="f111" y="f112"/>
                    </a:cubicBezTo>
                    <a:cubicBezTo>
                      <a:pt x="f113" y="f114"/>
                      <a:pt x="f115" y="f116"/>
                      <a:pt x="f117" y="f116"/>
                    </a:cubicBezTo>
                    <a:cubicBezTo>
                      <a:pt x="f118" y="f116"/>
                      <a:pt x="f119" y="f116"/>
                      <a:pt x="f120" y="f121"/>
                    </a:cubicBezTo>
                    <a:cubicBezTo>
                      <a:pt x="f120" y="f122"/>
                      <a:pt x="f123" y="f124"/>
                      <a:pt x="f125" y="f124"/>
                    </a:cubicBezTo>
                    <a:cubicBezTo>
                      <a:pt x="f126" y="f127"/>
                      <a:pt x="f128" y="f127"/>
                      <a:pt x="f129" y="f124"/>
                    </a:cubicBezTo>
                    <a:cubicBezTo>
                      <a:pt x="f130" y="f124"/>
                      <a:pt x="f67" y="f131"/>
                      <a:pt x="f132" y="f133"/>
                    </a:cubicBezTo>
                    <a:cubicBezTo>
                      <a:pt x="f63" y="f134"/>
                      <a:pt x="f130" y="f135"/>
                      <a:pt x="f61" y="f136"/>
                    </a:cubicBezTo>
                    <a:cubicBezTo>
                      <a:pt x="f137" y="f138"/>
                      <a:pt x="f139" y="f140"/>
                      <a:pt x="f8" y="f9"/>
                    </a:cubicBezTo>
                    <a:close/>
                    <a:moveTo>
                      <a:pt x="f141" y="f142"/>
                    </a:move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5" y="f167"/>
                      <a:pt x="f168" y="f169"/>
                      <a:pt x="f141" y="f142"/>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sp>
        <p:nvSpPr>
          <p:cNvPr id="106" name="Text Placeholder 15"/>
          <p:cNvSpPr txBox="1"/>
          <p:nvPr/>
        </p:nvSpPr>
        <p:spPr>
          <a:xfrm>
            <a:off x="412037" y="297573"/>
            <a:ext cx="3103467" cy="563974"/>
          </a:xfrm>
          <a:prstGeom prst="rect">
            <a:avLst/>
          </a:prstGeom>
          <a:noFill/>
          <a:ln cap="flat">
            <a:noFill/>
          </a:ln>
        </p:spPr>
        <p:txBody>
          <a:bodyPr vert="horz" wrap="square" lIns="91440" tIns="45720" rIns="91440" bIns="45720" anchor="ctr" anchorCtr="0" compatLnSpc="1">
            <a:noAutofit/>
          </a:bodyPr>
          <a:lstStyle/>
          <a:p>
            <a:pPr lvl="0">
              <a:spcBef>
                <a:spcPts val="500"/>
              </a:spcBef>
              <a:defRPr sz="1800" b="0" i="0" u="none" strike="noStrike" kern="0" cap="none" spc="0" baseline="0">
                <a:solidFill>
                  <a:srgbClr val="000000"/>
                </a:solidFill>
                <a:uFillTx/>
              </a:defRPr>
            </a:pPr>
            <a:r>
              <a:rPr lang="en-US" sz="2000" b="1" dirty="0">
                <a:solidFill>
                  <a:srgbClr val="FD2906"/>
                </a:solidFill>
                <a:latin typeface="Arial"/>
                <a:ea typeface="Arial Unicode MS"/>
                <a:cs typeface="Arial" pitchFamily="34"/>
              </a:rPr>
              <a:t>Carbon footprint and life cycle analysis</a:t>
            </a:r>
          </a:p>
        </p:txBody>
      </p:sp>
      <p:sp>
        <p:nvSpPr>
          <p:cNvPr id="107" name="TextBox 262"/>
          <p:cNvSpPr txBox="1"/>
          <p:nvPr/>
        </p:nvSpPr>
        <p:spPr>
          <a:xfrm>
            <a:off x="412037" y="954615"/>
            <a:ext cx="2604979" cy="1569659"/>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sz="2400" b="1" dirty="0">
                <a:solidFill>
                  <a:srgbClr val="262626"/>
                </a:solidFill>
                <a:latin typeface="Arial"/>
                <a:ea typeface="Arial Unicode MS"/>
                <a:cs typeface="Arial" pitchFamily="34"/>
              </a:rPr>
              <a:t>How do we calculate the carbon footprint of a product?</a:t>
            </a:r>
            <a:endParaRPr lang="en-US" sz="2400" b="1" i="0" u="none" strike="noStrike" kern="1200" cap="none" spc="0" baseline="0" dirty="0">
              <a:solidFill>
                <a:srgbClr val="262626"/>
              </a:solidFill>
              <a:uFillTx/>
              <a:latin typeface="Arial"/>
              <a:ea typeface="Arial Unicode MS"/>
              <a:cs typeface="Arial" pitchFamily="34"/>
            </a:endParaRPr>
          </a:p>
        </p:txBody>
      </p:sp>
      <p:sp>
        <p:nvSpPr>
          <p:cNvPr id="108" name="Szövegdoboz 111"/>
          <p:cNvSpPr txBox="1"/>
          <p:nvPr/>
        </p:nvSpPr>
        <p:spPr>
          <a:xfrm>
            <a:off x="4699951" y="831015"/>
            <a:ext cx="4988573" cy="120032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000000"/>
                </a:solidFill>
              </a:rPr>
              <a:t>The life-cycle greenhouse gas (GHG) emissions of a product or service are assessed</a:t>
            </a:r>
            <a:r>
              <a:rPr lang="hu-HU" sz="1800" b="0" i="0" u="none" strike="noStrike" kern="1200" cap="none" spc="0" baseline="0" dirty="0" smtClean="0">
                <a:solidFill>
                  <a:srgbClr val="000000"/>
                </a:solidFill>
                <a:uFillTx/>
                <a:latin typeface="Calibri"/>
              </a:rPr>
              <a:t>.</a:t>
            </a: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p:txBody>
      </p:sp>
      <p:sp>
        <p:nvSpPr>
          <p:cNvPr id="109" name="Jobbra nyíl 1"/>
          <p:cNvSpPr/>
          <p:nvPr/>
        </p:nvSpPr>
        <p:spPr>
          <a:xfrm>
            <a:off x="382127" y="2874416"/>
            <a:ext cx="3241877" cy="1470437"/>
          </a:xfrm>
          <a:custGeom>
            <a:avLst>
              <a:gd name="f0" fmla="val 1670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dirty="0">
                <a:solidFill>
                  <a:srgbClr val="FFFFFF"/>
                </a:solidFill>
              </a:rPr>
              <a:t>Focus on greenhouse gas emissions!</a:t>
            </a:r>
            <a:endParaRPr lang="hu-HU" sz="1800" b="0" i="0" u="none" strike="noStrike" kern="1200" cap="none" spc="0" baseline="0" dirty="0">
              <a:solidFill>
                <a:srgbClr val="FFFFFF"/>
              </a:solidFill>
              <a:uFillTx/>
              <a:latin typeface="Calibri"/>
            </a:endParaRPr>
          </a:p>
        </p:txBody>
      </p:sp>
      <p:sp>
        <p:nvSpPr>
          <p:cNvPr id="110" name="Lekerekített téglalap 109"/>
          <p:cNvSpPr/>
          <p:nvPr/>
        </p:nvSpPr>
        <p:spPr>
          <a:xfrm>
            <a:off x="5381838" y="1974244"/>
            <a:ext cx="5882426" cy="186922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lvl="0" algn="ctr">
              <a:defRPr sz="1800" b="0" i="0" u="none" strike="noStrike" kern="0" cap="none" spc="0" baseline="0">
                <a:solidFill>
                  <a:srgbClr val="000000"/>
                </a:solidFill>
                <a:uFillTx/>
              </a:defRPr>
            </a:pPr>
            <a:r>
              <a:rPr lang="hu-HU" dirty="0" err="1">
                <a:solidFill>
                  <a:srgbClr val="FFFFFF"/>
                </a:solidFill>
              </a:rPr>
              <a:t>Greenhouse</a:t>
            </a:r>
            <a:r>
              <a:rPr lang="hu-HU" dirty="0">
                <a:solidFill>
                  <a:srgbClr val="FFFFFF"/>
                </a:solidFill>
              </a:rPr>
              <a:t> </a:t>
            </a:r>
            <a:r>
              <a:rPr lang="hu-HU" dirty="0" err="1">
                <a:solidFill>
                  <a:srgbClr val="FFFFFF"/>
                </a:solidFill>
              </a:rPr>
              <a:t>gases</a:t>
            </a:r>
            <a:r>
              <a:rPr lang="hu-HU" dirty="0">
                <a:solidFill>
                  <a:srgbClr val="FFFFFF"/>
                </a:solidFill>
              </a:rPr>
              <a:t> </a:t>
            </a:r>
            <a:r>
              <a:rPr lang="hu-HU" dirty="0" err="1">
                <a:solidFill>
                  <a:srgbClr val="FFFFFF"/>
                </a:solidFill>
              </a:rPr>
              <a:t>are</a:t>
            </a:r>
            <a:r>
              <a:rPr lang="hu-HU" dirty="0">
                <a:solidFill>
                  <a:srgbClr val="FFFFFF"/>
                </a:solidFill>
              </a:rPr>
              <a:t> </a:t>
            </a:r>
            <a:r>
              <a:rPr lang="hu-HU" dirty="0" err="1">
                <a:solidFill>
                  <a:srgbClr val="FFFFFF"/>
                </a:solidFill>
              </a:rPr>
              <a:t>the</a:t>
            </a:r>
            <a:r>
              <a:rPr lang="hu-HU" dirty="0">
                <a:solidFill>
                  <a:srgbClr val="FFFFFF"/>
                </a:solidFill>
              </a:rPr>
              <a:t> </a:t>
            </a:r>
            <a:r>
              <a:rPr lang="hu-HU" dirty="0" err="1">
                <a:solidFill>
                  <a:srgbClr val="FFFFFF"/>
                </a:solidFill>
              </a:rPr>
              <a:t>gaseous</a:t>
            </a:r>
            <a:r>
              <a:rPr lang="hu-HU" dirty="0">
                <a:solidFill>
                  <a:srgbClr val="FFFFFF"/>
                </a:solidFill>
              </a:rPr>
              <a:t> </a:t>
            </a:r>
            <a:r>
              <a:rPr lang="hu-HU" dirty="0" err="1">
                <a:solidFill>
                  <a:srgbClr val="FFFFFF"/>
                </a:solidFill>
              </a:rPr>
              <a:t>components</a:t>
            </a:r>
            <a:r>
              <a:rPr lang="hu-HU" dirty="0">
                <a:solidFill>
                  <a:srgbClr val="FFFFFF"/>
                </a:solidFill>
              </a:rPr>
              <a:t> </a:t>
            </a:r>
            <a:r>
              <a:rPr lang="hu-HU" dirty="0" err="1">
                <a:solidFill>
                  <a:srgbClr val="FFFFFF"/>
                </a:solidFill>
              </a:rPr>
              <a:t>that</a:t>
            </a:r>
            <a:r>
              <a:rPr lang="hu-HU" dirty="0">
                <a:solidFill>
                  <a:srgbClr val="FFFFFF"/>
                </a:solidFill>
              </a:rPr>
              <a:t> </a:t>
            </a:r>
            <a:r>
              <a:rPr lang="hu-HU" dirty="0" err="1">
                <a:solidFill>
                  <a:srgbClr val="FFFFFF"/>
                </a:solidFill>
              </a:rPr>
              <a:t>absorb</a:t>
            </a:r>
            <a:r>
              <a:rPr lang="hu-HU" dirty="0">
                <a:solidFill>
                  <a:srgbClr val="FFFFFF"/>
                </a:solidFill>
              </a:rPr>
              <a:t> and re-</a:t>
            </a:r>
            <a:r>
              <a:rPr lang="hu-HU" dirty="0" err="1">
                <a:solidFill>
                  <a:srgbClr val="FFFFFF"/>
                </a:solidFill>
              </a:rPr>
              <a:t>emit</a:t>
            </a:r>
            <a:r>
              <a:rPr lang="hu-HU" dirty="0">
                <a:solidFill>
                  <a:srgbClr val="FFFFFF"/>
                </a:solidFill>
              </a:rPr>
              <a:t> </a:t>
            </a:r>
            <a:r>
              <a:rPr lang="hu-HU" dirty="0" err="1">
                <a:solidFill>
                  <a:srgbClr val="FFFFFF"/>
                </a:solidFill>
              </a:rPr>
              <a:t>infrared</a:t>
            </a:r>
            <a:r>
              <a:rPr lang="hu-HU" dirty="0">
                <a:solidFill>
                  <a:srgbClr val="FFFFFF"/>
                </a:solidFill>
              </a:rPr>
              <a:t> </a:t>
            </a:r>
            <a:r>
              <a:rPr lang="hu-HU" dirty="0" err="1">
                <a:solidFill>
                  <a:srgbClr val="FFFFFF"/>
                </a:solidFill>
              </a:rPr>
              <a:t>radiation</a:t>
            </a:r>
            <a:r>
              <a:rPr lang="hu-HU" dirty="0">
                <a:solidFill>
                  <a:srgbClr val="FFFFFF"/>
                </a:solidFill>
              </a:rPr>
              <a:t>. The main </a:t>
            </a:r>
            <a:r>
              <a:rPr lang="hu-HU" dirty="0" err="1">
                <a:solidFill>
                  <a:srgbClr val="FFFFFF"/>
                </a:solidFill>
              </a:rPr>
              <a:t>greenhouse</a:t>
            </a:r>
            <a:r>
              <a:rPr lang="hu-HU" dirty="0">
                <a:solidFill>
                  <a:srgbClr val="FFFFFF"/>
                </a:solidFill>
              </a:rPr>
              <a:t> </a:t>
            </a:r>
            <a:r>
              <a:rPr lang="hu-HU" dirty="0" err="1">
                <a:solidFill>
                  <a:srgbClr val="FFFFFF"/>
                </a:solidFill>
              </a:rPr>
              <a:t>gases</a:t>
            </a:r>
            <a:r>
              <a:rPr lang="hu-HU" dirty="0">
                <a:solidFill>
                  <a:srgbClr val="FFFFFF"/>
                </a:solidFill>
              </a:rPr>
              <a:t> </a:t>
            </a:r>
            <a:r>
              <a:rPr lang="hu-HU" dirty="0" err="1">
                <a:solidFill>
                  <a:srgbClr val="FFFFFF"/>
                </a:solidFill>
              </a:rPr>
              <a:t>are</a:t>
            </a:r>
            <a:r>
              <a:rPr lang="hu-HU" dirty="0">
                <a:solidFill>
                  <a:srgbClr val="FFFFFF"/>
                </a:solidFill>
              </a:rPr>
              <a:t> </a:t>
            </a:r>
            <a:r>
              <a:rPr lang="hu-HU" dirty="0" err="1">
                <a:solidFill>
                  <a:srgbClr val="FFFFFF"/>
                </a:solidFill>
              </a:rPr>
              <a:t>carbon</a:t>
            </a:r>
            <a:r>
              <a:rPr lang="hu-HU" dirty="0">
                <a:solidFill>
                  <a:srgbClr val="FFFFFF"/>
                </a:solidFill>
              </a:rPr>
              <a:t> </a:t>
            </a:r>
            <a:r>
              <a:rPr lang="hu-HU" dirty="0" err="1">
                <a:solidFill>
                  <a:srgbClr val="FFFFFF"/>
                </a:solidFill>
              </a:rPr>
              <a:t>dioxide</a:t>
            </a:r>
            <a:r>
              <a:rPr lang="hu-HU" dirty="0">
                <a:solidFill>
                  <a:srgbClr val="FFFFFF"/>
                </a:solidFill>
              </a:rPr>
              <a:t>, </a:t>
            </a:r>
            <a:r>
              <a:rPr lang="hu-HU" dirty="0" err="1">
                <a:solidFill>
                  <a:srgbClr val="FFFFFF"/>
                </a:solidFill>
              </a:rPr>
              <a:t>methane</a:t>
            </a:r>
            <a:r>
              <a:rPr lang="hu-HU" dirty="0">
                <a:solidFill>
                  <a:srgbClr val="FFFFFF"/>
                </a:solidFill>
              </a:rPr>
              <a:t>, </a:t>
            </a:r>
            <a:r>
              <a:rPr lang="hu-HU" dirty="0" err="1">
                <a:solidFill>
                  <a:srgbClr val="FFFFFF"/>
                </a:solidFill>
              </a:rPr>
              <a:t>nitrogen</a:t>
            </a:r>
            <a:r>
              <a:rPr lang="hu-HU" dirty="0">
                <a:solidFill>
                  <a:srgbClr val="FFFFFF"/>
                </a:solidFill>
              </a:rPr>
              <a:t> </a:t>
            </a:r>
            <a:r>
              <a:rPr lang="hu-HU" dirty="0" err="1">
                <a:solidFill>
                  <a:srgbClr val="FFFFFF"/>
                </a:solidFill>
              </a:rPr>
              <a:t>oxides</a:t>
            </a:r>
            <a:r>
              <a:rPr lang="hu-HU" dirty="0">
                <a:solidFill>
                  <a:srgbClr val="FFFFFF"/>
                </a:solidFill>
              </a:rPr>
              <a:t> and </a:t>
            </a:r>
            <a:r>
              <a:rPr lang="hu-HU" dirty="0" err="1">
                <a:solidFill>
                  <a:srgbClr val="FFFFFF"/>
                </a:solidFill>
              </a:rPr>
              <a:t>chlorofluorocarbons</a:t>
            </a:r>
            <a:r>
              <a:rPr lang="hu-HU" dirty="0">
                <a:solidFill>
                  <a:srgbClr val="FFFFFF"/>
                </a:solidFill>
              </a:rPr>
              <a:t>. </a:t>
            </a:r>
            <a:r>
              <a:rPr lang="hu-HU" dirty="0" err="1">
                <a:solidFill>
                  <a:srgbClr val="FFFFFF"/>
                </a:solidFill>
              </a:rPr>
              <a:t>Their</a:t>
            </a:r>
            <a:r>
              <a:rPr lang="hu-HU" dirty="0">
                <a:solidFill>
                  <a:srgbClr val="FFFFFF"/>
                </a:solidFill>
              </a:rPr>
              <a:t> </a:t>
            </a:r>
            <a:r>
              <a:rPr lang="hu-HU" dirty="0" err="1">
                <a:solidFill>
                  <a:srgbClr val="FFFFFF"/>
                </a:solidFill>
              </a:rPr>
              <a:t>concentrations</a:t>
            </a:r>
            <a:r>
              <a:rPr lang="hu-HU" dirty="0">
                <a:solidFill>
                  <a:srgbClr val="FFFFFF"/>
                </a:solidFill>
              </a:rPr>
              <a:t> </a:t>
            </a:r>
            <a:r>
              <a:rPr lang="hu-HU" dirty="0" err="1">
                <a:solidFill>
                  <a:srgbClr val="FFFFFF"/>
                </a:solidFill>
              </a:rPr>
              <a:t>have</a:t>
            </a:r>
            <a:r>
              <a:rPr lang="hu-HU" dirty="0">
                <a:solidFill>
                  <a:srgbClr val="FFFFFF"/>
                </a:solidFill>
              </a:rPr>
              <a:t> </a:t>
            </a:r>
            <a:r>
              <a:rPr lang="hu-HU" dirty="0" err="1">
                <a:solidFill>
                  <a:srgbClr val="FFFFFF"/>
                </a:solidFill>
              </a:rPr>
              <a:t>increased</a:t>
            </a:r>
            <a:r>
              <a:rPr lang="hu-HU" dirty="0">
                <a:solidFill>
                  <a:srgbClr val="FFFFFF"/>
                </a:solidFill>
              </a:rPr>
              <a:t> </a:t>
            </a:r>
            <a:r>
              <a:rPr lang="hu-HU" dirty="0" err="1">
                <a:solidFill>
                  <a:srgbClr val="FFFFFF"/>
                </a:solidFill>
              </a:rPr>
              <a:t>due</a:t>
            </a:r>
            <a:r>
              <a:rPr lang="hu-HU" dirty="0">
                <a:solidFill>
                  <a:srgbClr val="FFFFFF"/>
                </a:solidFill>
              </a:rPr>
              <a:t> to </a:t>
            </a:r>
            <a:r>
              <a:rPr lang="hu-HU" dirty="0" err="1">
                <a:solidFill>
                  <a:srgbClr val="FFFFFF"/>
                </a:solidFill>
              </a:rPr>
              <a:t>industrial</a:t>
            </a:r>
            <a:r>
              <a:rPr lang="hu-HU" dirty="0">
                <a:solidFill>
                  <a:srgbClr val="FFFFFF"/>
                </a:solidFill>
              </a:rPr>
              <a:t> </a:t>
            </a:r>
            <a:r>
              <a:rPr lang="hu-HU" dirty="0" err="1">
                <a:solidFill>
                  <a:srgbClr val="FFFFFF"/>
                </a:solidFill>
              </a:rPr>
              <a:t>activities</a:t>
            </a:r>
            <a:r>
              <a:rPr lang="hu-HU" dirty="0">
                <a:solidFill>
                  <a:srgbClr val="FFFFFF"/>
                </a:solidFill>
              </a:rPr>
              <a:t>.</a:t>
            </a:r>
            <a:endParaRPr lang="hu-HU" sz="1800" b="0" i="0" u="none" strike="noStrike" kern="1200" cap="none" spc="0" baseline="0" dirty="0">
              <a:solidFill>
                <a:srgbClr val="FFFFFF"/>
              </a:solidFill>
              <a:uFillTx/>
              <a:latin typeface="Calibri"/>
            </a:endParaRPr>
          </a:p>
        </p:txBody>
      </p:sp>
      <p:sp>
        <p:nvSpPr>
          <p:cNvPr id="111" name="Lekerekített téglalap 113"/>
          <p:cNvSpPr/>
          <p:nvPr/>
        </p:nvSpPr>
        <p:spPr>
          <a:xfrm>
            <a:off x="2763682" y="4962677"/>
            <a:ext cx="4180499" cy="153063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dirty="0">
                <a:solidFill>
                  <a:srgbClr val="000000"/>
                </a:solidFill>
              </a:rPr>
              <a:t>The carbon footprint is an indicator of greenhouse gas emissions. There are several ways to calculate it.</a:t>
            </a:r>
            <a:endParaRPr lang="hu-HU" sz="18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grpSp>
        <p:nvGrpSpPr>
          <p:cNvPr id="3" name="Group 152"/>
          <p:cNvGrpSpPr/>
          <p:nvPr/>
        </p:nvGrpSpPr>
        <p:grpSpPr>
          <a:xfrm>
            <a:off x="1126934" y="-103812"/>
            <a:ext cx="10893657" cy="7166052"/>
            <a:chOff x="1126934" y="-103812"/>
            <a:chExt cx="10893657" cy="7166052"/>
          </a:xfrm>
        </p:grpSpPr>
        <p:grpSp>
          <p:nvGrpSpPr>
            <p:cNvPr id="4" name="Group 153"/>
            <p:cNvGrpSpPr/>
            <p:nvPr/>
          </p:nvGrpSpPr>
          <p:grpSpPr>
            <a:xfrm>
              <a:off x="1126934" y="4102380"/>
              <a:ext cx="3326917" cy="2777976"/>
              <a:chOff x="1126934" y="4102380"/>
              <a:chExt cx="3326917" cy="2777976"/>
            </a:xfrm>
          </p:grpSpPr>
          <p:sp>
            <p:nvSpPr>
              <p:cNvPr id="5" name="Freeform: Shape 236"/>
              <p:cNvSpPr/>
              <p:nvPr/>
            </p:nvSpPr>
            <p:spPr>
              <a:xfrm rot="12101075">
                <a:off x="4269115" y="4102380"/>
                <a:ext cx="184736" cy="340257"/>
              </a:xfrm>
              <a:custGeom>
                <a:avLst/>
                <a:gdLst>
                  <a:gd name="f0" fmla="val 10800000"/>
                  <a:gd name="f1" fmla="val 5400000"/>
                  <a:gd name="f2" fmla="val 180"/>
                  <a:gd name="f3" fmla="val w"/>
                  <a:gd name="f4" fmla="val h"/>
                  <a:gd name="f5" fmla="val 0"/>
                  <a:gd name="f6" fmla="val 178130"/>
                  <a:gd name="f7" fmla="val 328098"/>
                  <a:gd name="f8" fmla="val 149727"/>
                  <a:gd name="f9" fmla="val 226834"/>
                  <a:gd name="f10" fmla="val 129101"/>
                  <a:gd name="f11" fmla="val 221487"/>
                  <a:gd name="f12" fmla="val 118024"/>
                  <a:gd name="f13" fmla="val 209646"/>
                  <a:gd name="f14" fmla="val 115351"/>
                  <a:gd name="f15" fmla="val 189021"/>
                  <a:gd name="f16" fmla="val 112677"/>
                  <a:gd name="f17" fmla="val 168395"/>
                  <a:gd name="f18" fmla="val 121080"/>
                  <a:gd name="f19" fmla="val 154645"/>
                  <a:gd name="f20" fmla="val 138650"/>
                  <a:gd name="f21" fmla="val 143186"/>
                  <a:gd name="f22" fmla="val 156602"/>
                  <a:gd name="f23" fmla="val 131728"/>
                  <a:gd name="f24" fmla="val 153928"/>
                  <a:gd name="f25" fmla="val 114922"/>
                  <a:gd name="f26" fmla="val 133684"/>
                  <a:gd name="f27" fmla="val 93532"/>
                  <a:gd name="f28" fmla="val 129483"/>
                  <a:gd name="f29" fmla="val 79782"/>
                  <a:gd name="f30" fmla="val 118788"/>
                  <a:gd name="f31" fmla="val 67941"/>
                  <a:gd name="f32" fmla="val 120316"/>
                  <a:gd name="f33" fmla="val 52663"/>
                  <a:gd name="f34" fmla="val 117642"/>
                  <a:gd name="f35" fmla="val 48461"/>
                  <a:gd name="f36" fmla="val 114205"/>
                  <a:gd name="f37" fmla="val 44260"/>
                  <a:gd name="f38" fmla="val 112295"/>
                  <a:gd name="f39" fmla="val 39676"/>
                  <a:gd name="f40" fmla="val 93579"/>
                  <a:gd name="f41" fmla="+- 0 0 6540"/>
                  <a:gd name="f42" fmla="val 48509"/>
                  <a:gd name="f43" fmla="val 10266"/>
                  <a:gd name="f44" fmla="val 32084"/>
                  <a:gd name="f45" fmla="val 16377"/>
                  <a:gd name="f46" fmla="val 16424"/>
                  <a:gd name="f47" fmla="val 22870"/>
                  <a:gd name="f48" fmla="val 29364"/>
                  <a:gd name="f49" fmla="val 44689"/>
                  <a:gd name="f50" fmla="val 115303"/>
                  <a:gd name="f51" fmla="val 70280"/>
                  <a:gd name="f52" fmla="val 206591"/>
                  <a:gd name="f53" fmla="val 78683"/>
                  <a:gd name="f54" fmla="val 302843"/>
                  <a:gd name="f55" fmla="val 79447"/>
                  <a:gd name="f56" fmla="val 310482"/>
                  <a:gd name="f57" fmla="val 81738"/>
                  <a:gd name="f58" fmla="val 318122"/>
                  <a:gd name="f59" fmla="val 83648"/>
                  <a:gd name="f60" fmla="val 325761"/>
                  <a:gd name="f61" fmla="val 119934"/>
                  <a:gd name="f62" fmla="val 337601"/>
                  <a:gd name="f63" fmla="val 175699"/>
                  <a:gd name="f64" fmla="val 302461"/>
                  <a:gd name="f65" fmla="val 177991"/>
                  <a:gd name="f66" fmla="val 265412"/>
                  <a:gd name="f67" fmla="val 179519"/>
                  <a:gd name="f68" fmla="val 245168"/>
                  <a:gd name="f69" fmla="val 168442"/>
                  <a:gd name="f70" fmla="val 231800"/>
                  <a:gd name="f71" fmla="+- 0 0 -90"/>
                  <a:gd name="f72" fmla="*/ f3 1 178130"/>
                  <a:gd name="f73" fmla="*/ f4 1 328098"/>
                  <a:gd name="f74" fmla="+- f7 0 f5"/>
                  <a:gd name="f75" fmla="+- f6 0 f5"/>
                  <a:gd name="f76" fmla="*/ f71 f0 1"/>
                  <a:gd name="f77" fmla="*/ f75 1 178130"/>
                  <a:gd name="f78" fmla="*/ f74 1 328098"/>
                  <a:gd name="f79" fmla="*/ 149727 f75 1"/>
                  <a:gd name="f80" fmla="*/ 226834 f74 1"/>
                  <a:gd name="f81" fmla="*/ 115351 f75 1"/>
                  <a:gd name="f82" fmla="*/ 189021 f74 1"/>
                  <a:gd name="f83" fmla="*/ 138650 f75 1"/>
                  <a:gd name="f84" fmla="*/ 143186 f74 1"/>
                  <a:gd name="f85" fmla="*/ 133684 f75 1"/>
                  <a:gd name="f86" fmla="*/ 93532 f74 1"/>
                  <a:gd name="f87" fmla="*/ 120316 f75 1"/>
                  <a:gd name="f88" fmla="*/ 52663 f74 1"/>
                  <a:gd name="f89" fmla="*/ 112295 f75 1"/>
                  <a:gd name="f90" fmla="*/ 39676 f74 1"/>
                  <a:gd name="f91" fmla="*/ 48509 f75 1"/>
                  <a:gd name="f92" fmla="*/ 10266 f74 1"/>
                  <a:gd name="f93" fmla="*/ 0 f75 1"/>
                  <a:gd name="f94" fmla="*/ 29364 f74 1"/>
                  <a:gd name="f95" fmla="*/ 78683 f75 1"/>
                  <a:gd name="f96" fmla="*/ 302843 f74 1"/>
                  <a:gd name="f97" fmla="*/ 83648 f75 1"/>
                  <a:gd name="f98" fmla="*/ 325761 f74 1"/>
                  <a:gd name="f99" fmla="*/ 177991 f75 1"/>
                  <a:gd name="f100" fmla="*/ 265412 f74 1"/>
                  <a:gd name="f101" fmla="*/ f76 1 f2"/>
                  <a:gd name="f102" fmla="*/ f79 1 178130"/>
                  <a:gd name="f103" fmla="*/ f80 1 328098"/>
                  <a:gd name="f104" fmla="*/ f81 1 178130"/>
                  <a:gd name="f105" fmla="*/ f82 1 328098"/>
                  <a:gd name="f106" fmla="*/ f83 1 178130"/>
                  <a:gd name="f107" fmla="*/ f84 1 328098"/>
                  <a:gd name="f108" fmla="*/ f85 1 178130"/>
                  <a:gd name="f109" fmla="*/ f86 1 328098"/>
                  <a:gd name="f110" fmla="*/ f87 1 178130"/>
                  <a:gd name="f111" fmla="*/ f88 1 328098"/>
                  <a:gd name="f112" fmla="*/ f89 1 178130"/>
                  <a:gd name="f113" fmla="*/ f90 1 328098"/>
                  <a:gd name="f114" fmla="*/ f91 1 178130"/>
                  <a:gd name="f115" fmla="*/ f92 1 328098"/>
                  <a:gd name="f116" fmla="*/ f93 1 178130"/>
                  <a:gd name="f117" fmla="*/ f94 1 328098"/>
                  <a:gd name="f118" fmla="*/ f95 1 178130"/>
                  <a:gd name="f119" fmla="*/ f96 1 328098"/>
                  <a:gd name="f120" fmla="*/ f97 1 178130"/>
                  <a:gd name="f121" fmla="*/ f98 1 328098"/>
                  <a:gd name="f122" fmla="*/ f99 1 178130"/>
                  <a:gd name="f123" fmla="*/ f100 1 328098"/>
                  <a:gd name="f124" fmla="*/ f5 1 f77"/>
                  <a:gd name="f125" fmla="*/ f6 1 f77"/>
                  <a:gd name="f126" fmla="*/ f5 1 f78"/>
                  <a:gd name="f127" fmla="*/ f7 1 f78"/>
                  <a:gd name="f128" fmla="+- f101 0 f1"/>
                  <a:gd name="f129" fmla="*/ f102 1 f77"/>
                  <a:gd name="f130" fmla="*/ f103 1 f78"/>
                  <a:gd name="f131" fmla="*/ f104 1 f77"/>
                  <a:gd name="f132" fmla="*/ f105 1 f78"/>
                  <a:gd name="f133" fmla="*/ f106 1 f77"/>
                  <a:gd name="f134" fmla="*/ f107 1 f78"/>
                  <a:gd name="f135" fmla="*/ f108 1 f77"/>
                  <a:gd name="f136" fmla="*/ f109 1 f78"/>
                  <a:gd name="f137" fmla="*/ f110 1 f77"/>
                  <a:gd name="f138" fmla="*/ f111 1 f78"/>
                  <a:gd name="f139" fmla="*/ f112 1 f77"/>
                  <a:gd name="f140" fmla="*/ f113 1 f78"/>
                  <a:gd name="f141" fmla="*/ f114 1 f77"/>
                  <a:gd name="f142" fmla="*/ f115 1 f78"/>
                  <a:gd name="f143" fmla="*/ f116 1 f77"/>
                  <a:gd name="f144" fmla="*/ f117 1 f78"/>
                  <a:gd name="f145" fmla="*/ f118 1 f77"/>
                  <a:gd name="f146" fmla="*/ f119 1 f78"/>
                  <a:gd name="f147" fmla="*/ f120 1 f77"/>
                  <a:gd name="f148" fmla="*/ f121 1 f78"/>
                  <a:gd name="f149" fmla="*/ f122 1 f77"/>
                  <a:gd name="f150" fmla="*/ f123 1 f78"/>
                  <a:gd name="f151" fmla="*/ f124 f72 1"/>
                  <a:gd name="f152" fmla="*/ f125 f72 1"/>
                  <a:gd name="f153" fmla="*/ f127 f73 1"/>
                  <a:gd name="f154" fmla="*/ f126 f73 1"/>
                  <a:gd name="f155" fmla="*/ f129 f72 1"/>
                  <a:gd name="f156" fmla="*/ f130 f73 1"/>
                  <a:gd name="f157" fmla="*/ f131 f72 1"/>
                  <a:gd name="f158" fmla="*/ f132 f73 1"/>
                  <a:gd name="f159" fmla="*/ f133 f72 1"/>
                  <a:gd name="f160" fmla="*/ f134 f73 1"/>
                  <a:gd name="f161" fmla="*/ f135 f72 1"/>
                  <a:gd name="f162" fmla="*/ f136 f73 1"/>
                  <a:gd name="f163" fmla="*/ f137 f72 1"/>
                  <a:gd name="f164" fmla="*/ f138 f73 1"/>
                  <a:gd name="f165" fmla="*/ f139 f72 1"/>
                  <a:gd name="f166" fmla="*/ f140 f73 1"/>
                  <a:gd name="f167" fmla="*/ f141 f72 1"/>
                  <a:gd name="f168" fmla="*/ f142 f73 1"/>
                  <a:gd name="f169" fmla="*/ f143 f72 1"/>
                  <a:gd name="f170" fmla="*/ f144 f73 1"/>
                  <a:gd name="f171" fmla="*/ f145 f72 1"/>
                  <a:gd name="f172" fmla="*/ f146 f73 1"/>
                  <a:gd name="f173" fmla="*/ f147 f72 1"/>
                  <a:gd name="f174" fmla="*/ f148 f73 1"/>
                  <a:gd name="f175" fmla="*/ f149 f72 1"/>
                  <a:gd name="f176" fmla="*/ f150 f73 1"/>
                </a:gdLst>
                <a:ahLst/>
                <a:cxnLst>
                  <a:cxn ang="3cd4">
                    <a:pos x="hc" y="t"/>
                  </a:cxn>
                  <a:cxn ang="0">
                    <a:pos x="r" y="vc"/>
                  </a:cxn>
                  <a:cxn ang="cd4">
                    <a:pos x="hc" y="b"/>
                  </a:cxn>
                  <a:cxn ang="cd2">
                    <a:pos x="l" y="vc"/>
                  </a:cxn>
                  <a:cxn ang="f128">
                    <a:pos x="f155" y="f156"/>
                  </a:cxn>
                  <a:cxn ang="f128">
                    <a:pos x="f157" y="f158"/>
                  </a:cxn>
                  <a:cxn ang="f128">
                    <a:pos x="f159" y="f160"/>
                  </a:cxn>
                  <a:cxn ang="f128">
                    <a:pos x="f161" y="f162"/>
                  </a:cxn>
                  <a:cxn ang="f128">
                    <a:pos x="f163" y="f164"/>
                  </a:cxn>
                  <a:cxn ang="f128">
                    <a:pos x="f165" y="f166"/>
                  </a:cxn>
                  <a:cxn ang="f128">
                    <a:pos x="f167" y="f168"/>
                  </a:cxn>
                  <a:cxn ang="f128">
                    <a:pos x="f169" y="f170"/>
                  </a:cxn>
                  <a:cxn ang="f128">
                    <a:pos x="f171" y="f172"/>
                  </a:cxn>
                  <a:cxn ang="f128">
                    <a:pos x="f173" y="f174"/>
                  </a:cxn>
                  <a:cxn ang="f128">
                    <a:pos x="f175" y="f176"/>
                  </a:cxn>
                  <a:cxn ang="f128">
                    <a:pos x="f155" y="f156"/>
                  </a:cxn>
                </a:cxnLst>
                <a:rect l="f151" t="f154" r="f152" b="f153"/>
                <a:pathLst>
                  <a:path w="178130" h="32809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5" y="f48"/>
                    </a:cubicBezTo>
                    <a:cubicBezTo>
                      <a:pt x="f49" y="f50"/>
                      <a:pt x="f51" y="f52"/>
                      <a:pt x="f53" y="f54"/>
                    </a:cubicBezTo>
                    <a:cubicBezTo>
                      <a:pt x="f55" y="f56"/>
                      <a:pt x="f57" y="f58"/>
                      <a:pt x="f59" y="f60"/>
                    </a:cubicBezTo>
                    <a:cubicBezTo>
                      <a:pt x="f61" y="f62"/>
                      <a:pt x="f63" y="f64"/>
                      <a:pt x="f65" y="f66"/>
                    </a:cubicBezTo>
                    <a:cubicBezTo>
                      <a:pt x="f67" y="f68"/>
                      <a:pt x="f69" y="f7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237"/>
              <p:cNvSpPr/>
              <p:nvPr/>
            </p:nvSpPr>
            <p:spPr>
              <a:xfrm rot="12101075">
                <a:off x="2840283" y="4467236"/>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238"/>
              <p:cNvSpPr/>
              <p:nvPr/>
            </p:nvSpPr>
            <p:spPr>
              <a:xfrm rot="12101075">
                <a:off x="2245595" y="4908480"/>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 name="Freeform: Shape 239"/>
              <p:cNvSpPr/>
              <p:nvPr/>
            </p:nvSpPr>
            <p:spPr>
              <a:xfrm rot="12101075">
                <a:off x="3070711" y="4361870"/>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 name="Freeform: Shape 240"/>
              <p:cNvSpPr/>
              <p:nvPr/>
            </p:nvSpPr>
            <p:spPr>
              <a:xfrm rot="12101075">
                <a:off x="2629001" y="460107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 name="Freeform: Shape 241"/>
              <p:cNvSpPr/>
              <p:nvPr/>
            </p:nvSpPr>
            <p:spPr>
              <a:xfrm rot="12101075">
                <a:off x="4025526" y="4130161"/>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1" name="Freeform: Shape 242"/>
              <p:cNvSpPr/>
              <p:nvPr/>
            </p:nvSpPr>
            <p:spPr>
              <a:xfrm rot="12101075">
                <a:off x="3297181" y="4273089"/>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2" name="Freeform: Shape 243"/>
              <p:cNvSpPr/>
              <p:nvPr/>
            </p:nvSpPr>
            <p:spPr>
              <a:xfrm rot="12101075">
                <a:off x="2432369" y="4746759"/>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3" name="Freeform: Shape 244"/>
              <p:cNvSpPr/>
              <p:nvPr/>
            </p:nvSpPr>
            <p:spPr>
              <a:xfrm rot="12101075">
                <a:off x="3771875" y="4158853"/>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4" name="Freeform: Shape 245"/>
              <p:cNvSpPr/>
              <p:nvPr/>
            </p:nvSpPr>
            <p:spPr>
              <a:xfrm rot="12101075">
                <a:off x="2074317" y="5090611"/>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5" name="Freeform: Shape 246"/>
              <p:cNvSpPr/>
              <p:nvPr/>
            </p:nvSpPr>
            <p:spPr>
              <a:xfrm rot="12101075">
                <a:off x="3525032" y="4205854"/>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6" name="Freeform: Shape 247"/>
              <p:cNvSpPr/>
              <p:nvPr/>
            </p:nvSpPr>
            <p:spPr>
              <a:xfrm rot="11231256">
                <a:off x="1627130" y="5627802"/>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7" name="Freeform: Shape 248"/>
              <p:cNvSpPr/>
              <p:nvPr/>
            </p:nvSpPr>
            <p:spPr>
              <a:xfrm rot="11231256">
                <a:off x="1925141" y="523544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8" name="Freeform: Shape 249"/>
              <p:cNvSpPr/>
              <p:nvPr/>
            </p:nvSpPr>
            <p:spPr>
              <a:xfrm rot="11231256">
                <a:off x="1769436" y="542506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9" name="Freeform: Shape 250"/>
              <p:cNvSpPr/>
              <p:nvPr/>
            </p:nvSpPr>
            <p:spPr>
              <a:xfrm rot="11231256">
                <a:off x="1505661" y="5847926"/>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0" name="Freeform: Shape 251"/>
              <p:cNvSpPr/>
              <p:nvPr/>
            </p:nvSpPr>
            <p:spPr>
              <a:xfrm rot="10462026">
                <a:off x="1202188" y="647270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1" name="Freeform: Shape 252"/>
              <p:cNvSpPr/>
              <p:nvPr/>
            </p:nvSpPr>
            <p:spPr>
              <a:xfrm rot="10462026">
                <a:off x="1409017" y="602514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2" name="Freeform: Shape 253"/>
              <p:cNvSpPr/>
              <p:nvPr/>
            </p:nvSpPr>
            <p:spPr>
              <a:xfrm rot="10462026">
                <a:off x="1297678" y="624398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3" name="Freeform: Shape 254"/>
              <p:cNvSpPr/>
              <p:nvPr/>
            </p:nvSpPr>
            <p:spPr>
              <a:xfrm rot="10462026">
                <a:off x="1126934" y="6715316"/>
                <a:ext cx="338510" cy="165040"/>
              </a:xfrm>
              <a:custGeom>
                <a:avLst/>
                <a:gdLst>
                  <a:gd name="f0" fmla="val 10800000"/>
                  <a:gd name="f1" fmla="val 5400000"/>
                  <a:gd name="f2" fmla="val 180"/>
                  <a:gd name="f3" fmla="val w"/>
                  <a:gd name="f4" fmla="val h"/>
                  <a:gd name="f5" fmla="val 0"/>
                  <a:gd name="f6" fmla="val 338509"/>
                  <a:gd name="f7" fmla="val 165036"/>
                  <a:gd name="f8" fmla="val 264049"/>
                  <a:gd name="f9" fmla="val 163272"/>
                  <a:gd name="f10" fmla="val 254196"/>
                  <a:gd name="f11" fmla="val 159559"/>
                  <a:gd name="f12" fmla="val 246571"/>
                  <a:gd name="f13" fmla="val 150052"/>
                  <a:gd name="f14" fmla="val 243203"/>
                  <a:gd name="f15" fmla="val 135397"/>
                  <a:gd name="f16" fmla="val 238450"/>
                  <a:gd name="f17" fmla="val 114402"/>
                  <a:gd name="f18" fmla="val 226568"/>
                  <a:gd name="f19" fmla="val 102519"/>
                  <a:gd name="f20" fmla="val 205969"/>
                  <a:gd name="f21" fmla="val 97369"/>
                  <a:gd name="f22" fmla="val 177449"/>
                  <a:gd name="f23" fmla="val 90239"/>
                  <a:gd name="f24" fmla="val 162793"/>
                  <a:gd name="f25" fmla="val 139818"/>
                  <a:gd name="f26" fmla="val 130643"/>
                  <a:gd name="f27" fmla="val 118428"/>
                  <a:gd name="f28" fmla="val 138565"/>
                  <a:gd name="f29" fmla="val 103771"/>
                  <a:gd name="f30" fmla="val 125494"/>
                  <a:gd name="f31" fmla="val 88719"/>
                  <a:gd name="f32" fmla="val 113610"/>
                  <a:gd name="f33" fmla="val 64557"/>
                  <a:gd name="f34" fmla="val 98558"/>
                  <a:gd name="f35" fmla="val 37621"/>
                  <a:gd name="f36" fmla="val 90240"/>
                  <a:gd name="f37" fmla="val 11477"/>
                  <a:gd name="f38" fmla="val 79940"/>
                  <a:gd name="f39" fmla="+- 0 0 803"/>
                  <a:gd name="f40" fmla="val 75187"/>
                  <a:gd name="f41" fmla="+- 0 0 2387"/>
                  <a:gd name="f42" fmla="val 70037"/>
                  <a:gd name="f43" fmla="val 2763"/>
                  <a:gd name="f44" fmla="val 58155"/>
                  <a:gd name="f45" fmla="val 26855"/>
                  <a:gd name="f46" fmla="val 209624"/>
                  <a:gd name="f47" fmla="val 18027"/>
                  <a:gd name="f48" fmla="val 210623"/>
                  <a:gd name="f49" fmla="val 22207"/>
                  <a:gd name="f50" fmla="val 217456"/>
                  <a:gd name="f51" fmla="val 30327"/>
                  <a:gd name="f52" fmla="val 227557"/>
                  <a:gd name="f53" fmla="val 36962"/>
                  <a:gd name="f54" fmla="val 237262"/>
                  <a:gd name="f55" fmla="val 42705"/>
                  <a:gd name="f56" fmla="val 254691"/>
                  <a:gd name="f57" fmla="val 53004"/>
                  <a:gd name="f58" fmla="val 269347"/>
                  <a:gd name="f59" fmla="val 48648"/>
                  <a:gd name="f60" fmla="val 284400"/>
                  <a:gd name="f61" fmla="val 36764"/>
                  <a:gd name="f62" fmla="val 301829"/>
                  <a:gd name="f63" fmla="val 22900"/>
                  <a:gd name="f64" fmla="val 328765"/>
                  <a:gd name="f65" fmla="val 32407"/>
                  <a:gd name="f66" fmla="val 335498"/>
                  <a:gd name="f67" fmla="val 52608"/>
                  <a:gd name="f68" fmla="val 345798"/>
                  <a:gd name="f69" fmla="val 87466"/>
                  <a:gd name="f70" fmla="val 135793"/>
                  <a:gd name="f71" fmla="val 298263"/>
                  <a:gd name="f72" fmla="val 156390"/>
                  <a:gd name="f73" fmla="val 285984"/>
                  <a:gd name="f74" fmla="val 164906"/>
                  <a:gd name="f75" fmla="val 273903"/>
                  <a:gd name="f76" fmla="val 166986"/>
                  <a:gd name="f77" fmla="+- 0 0 -90"/>
                  <a:gd name="f78" fmla="*/ f3 1 338509"/>
                  <a:gd name="f79" fmla="*/ f4 1 165036"/>
                  <a:gd name="f80" fmla="+- f7 0 f5"/>
                  <a:gd name="f81" fmla="+- f6 0 f5"/>
                  <a:gd name="f82" fmla="*/ f77 f0 1"/>
                  <a:gd name="f83" fmla="*/ f81 1 338509"/>
                  <a:gd name="f84" fmla="*/ f80 1 165036"/>
                  <a:gd name="f85" fmla="*/ 264049 f81 1"/>
                  <a:gd name="f86" fmla="*/ 163272 f80 1"/>
                  <a:gd name="f87" fmla="*/ 243203 f81 1"/>
                  <a:gd name="f88" fmla="*/ 135397 f80 1"/>
                  <a:gd name="f89" fmla="*/ 205969 f81 1"/>
                  <a:gd name="f90" fmla="*/ 97369 f80 1"/>
                  <a:gd name="f91" fmla="*/ 139818 f81 1"/>
                  <a:gd name="f92" fmla="*/ 130643 f80 1"/>
                  <a:gd name="f93" fmla="*/ 88719 f81 1"/>
                  <a:gd name="f94" fmla="*/ 113610 f80 1"/>
                  <a:gd name="f95" fmla="*/ 11477 f81 1"/>
                  <a:gd name="f96" fmla="*/ 79940 f80 1"/>
                  <a:gd name="f97" fmla="*/ 2763 f81 1"/>
                  <a:gd name="f98" fmla="*/ 58155 f80 1"/>
                  <a:gd name="f99" fmla="*/ 26855 f81 1"/>
                  <a:gd name="f100" fmla="*/ 0 f80 1"/>
                  <a:gd name="f101" fmla="*/ 209624 f81 1"/>
                  <a:gd name="f102" fmla="*/ 18027 f80 1"/>
                  <a:gd name="f103" fmla="*/ 210623 f81 1"/>
                  <a:gd name="f104" fmla="*/ 22207 f80 1"/>
                  <a:gd name="f105" fmla="*/ 237262 f81 1"/>
                  <a:gd name="f106" fmla="*/ 42705 f80 1"/>
                  <a:gd name="f107" fmla="*/ 284400 f81 1"/>
                  <a:gd name="f108" fmla="*/ 36764 f80 1"/>
                  <a:gd name="f109" fmla="*/ 335498 f81 1"/>
                  <a:gd name="f110" fmla="*/ 52608 f80 1"/>
                  <a:gd name="f111" fmla="*/ 298263 f81 1"/>
                  <a:gd name="f112" fmla="*/ 156390 f80 1"/>
                  <a:gd name="f113" fmla="*/ f82 1 f2"/>
                  <a:gd name="f114" fmla="*/ f85 1 338509"/>
                  <a:gd name="f115" fmla="*/ f86 1 165036"/>
                  <a:gd name="f116" fmla="*/ f87 1 338509"/>
                  <a:gd name="f117" fmla="*/ f88 1 165036"/>
                  <a:gd name="f118" fmla="*/ f89 1 338509"/>
                  <a:gd name="f119" fmla="*/ f90 1 165036"/>
                  <a:gd name="f120" fmla="*/ f91 1 338509"/>
                  <a:gd name="f121" fmla="*/ f92 1 165036"/>
                  <a:gd name="f122" fmla="*/ f93 1 338509"/>
                  <a:gd name="f123" fmla="*/ f94 1 165036"/>
                  <a:gd name="f124" fmla="*/ f95 1 338509"/>
                  <a:gd name="f125" fmla="*/ f96 1 165036"/>
                  <a:gd name="f126" fmla="*/ f97 1 338509"/>
                  <a:gd name="f127" fmla="*/ f98 1 165036"/>
                  <a:gd name="f128" fmla="*/ f99 1 338509"/>
                  <a:gd name="f129" fmla="*/ f100 1 165036"/>
                  <a:gd name="f130" fmla="*/ f101 1 338509"/>
                  <a:gd name="f131" fmla="*/ f102 1 165036"/>
                  <a:gd name="f132" fmla="*/ f103 1 338509"/>
                  <a:gd name="f133" fmla="*/ f104 1 165036"/>
                  <a:gd name="f134" fmla="*/ f105 1 338509"/>
                  <a:gd name="f135" fmla="*/ f106 1 165036"/>
                  <a:gd name="f136" fmla="*/ f107 1 338509"/>
                  <a:gd name="f137" fmla="*/ f108 1 165036"/>
                  <a:gd name="f138" fmla="*/ f109 1 338509"/>
                  <a:gd name="f139" fmla="*/ f110 1 165036"/>
                  <a:gd name="f140" fmla="*/ f111 1 338509"/>
                  <a:gd name="f141" fmla="*/ f112 1 165036"/>
                  <a:gd name="f142" fmla="*/ f5 1 f83"/>
                  <a:gd name="f143" fmla="*/ f6 1 f83"/>
                  <a:gd name="f144" fmla="*/ f5 1 f84"/>
                  <a:gd name="f145" fmla="*/ f7 1 f84"/>
                  <a:gd name="f146" fmla="+- f113 0 f1"/>
                  <a:gd name="f147" fmla="*/ f114 1 f83"/>
                  <a:gd name="f148" fmla="*/ f115 1 f84"/>
                  <a:gd name="f149" fmla="*/ f116 1 f83"/>
                  <a:gd name="f150" fmla="*/ f117 1 f84"/>
                  <a:gd name="f151" fmla="*/ f118 1 f83"/>
                  <a:gd name="f152" fmla="*/ f119 1 f84"/>
                  <a:gd name="f153" fmla="*/ f120 1 f83"/>
                  <a:gd name="f154" fmla="*/ f121 1 f84"/>
                  <a:gd name="f155" fmla="*/ f122 1 f83"/>
                  <a:gd name="f156" fmla="*/ f123 1 f84"/>
                  <a:gd name="f157" fmla="*/ f124 1 f83"/>
                  <a:gd name="f158" fmla="*/ f125 1 f84"/>
                  <a:gd name="f159" fmla="*/ f126 1 f83"/>
                  <a:gd name="f160" fmla="*/ f127 1 f84"/>
                  <a:gd name="f161" fmla="*/ f128 1 f83"/>
                  <a:gd name="f162" fmla="*/ f129 1 f84"/>
                  <a:gd name="f163" fmla="*/ f130 1 f83"/>
                  <a:gd name="f164" fmla="*/ f131 1 f84"/>
                  <a:gd name="f165" fmla="*/ f132 1 f83"/>
                  <a:gd name="f166" fmla="*/ f133 1 f84"/>
                  <a:gd name="f167" fmla="*/ f134 1 f83"/>
                  <a:gd name="f168" fmla="*/ f135 1 f84"/>
                  <a:gd name="f169" fmla="*/ f136 1 f83"/>
                  <a:gd name="f170" fmla="*/ f137 1 f84"/>
                  <a:gd name="f171" fmla="*/ f138 1 f83"/>
                  <a:gd name="f172" fmla="*/ f139 1 f84"/>
                  <a:gd name="f173" fmla="*/ f140 1 f83"/>
                  <a:gd name="f174" fmla="*/ f141 1 f84"/>
                  <a:gd name="f175" fmla="*/ f142 f78 1"/>
                  <a:gd name="f176" fmla="*/ f143 f78 1"/>
                  <a:gd name="f177" fmla="*/ f145 f79 1"/>
                  <a:gd name="f178" fmla="*/ f144 f79 1"/>
                  <a:gd name="f179" fmla="*/ f147 f78 1"/>
                  <a:gd name="f180" fmla="*/ f148 f79 1"/>
                  <a:gd name="f181" fmla="*/ f149 f78 1"/>
                  <a:gd name="f182" fmla="*/ f150 f79 1"/>
                  <a:gd name="f183" fmla="*/ f151 f78 1"/>
                  <a:gd name="f184" fmla="*/ f152 f79 1"/>
                  <a:gd name="f185" fmla="*/ f153 f78 1"/>
                  <a:gd name="f186" fmla="*/ f154 f79 1"/>
                  <a:gd name="f187" fmla="*/ f155 f78 1"/>
                  <a:gd name="f188" fmla="*/ f156 f79 1"/>
                  <a:gd name="f189" fmla="*/ f157 f78 1"/>
                  <a:gd name="f190" fmla="*/ f158 f79 1"/>
                  <a:gd name="f191" fmla="*/ f159 f78 1"/>
                  <a:gd name="f192" fmla="*/ f160 f79 1"/>
                  <a:gd name="f193" fmla="*/ f161 f78 1"/>
                  <a:gd name="f194" fmla="*/ f162 f79 1"/>
                  <a:gd name="f195" fmla="*/ f163 f78 1"/>
                  <a:gd name="f196" fmla="*/ f164 f79 1"/>
                  <a:gd name="f197" fmla="*/ f165 f78 1"/>
                  <a:gd name="f198" fmla="*/ f166 f79 1"/>
                  <a:gd name="f199" fmla="*/ f167 f78 1"/>
                  <a:gd name="f200" fmla="*/ f168 f79 1"/>
                  <a:gd name="f201" fmla="*/ f169 f78 1"/>
                  <a:gd name="f202" fmla="*/ f170 f79 1"/>
                  <a:gd name="f203" fmla="*/ f171 f78 1"/>
                  <a:gd name="f204" fmla="*/ f172 f79 1"/>
                  <a:gd name="f205" fmla="*/ f173 f78 1"/>
                  <a:gd name="f206" fmla="*/ f174 f79 1"/>
                </a:gdLst>
                <a:ahLst/>
                <a:cxnLst>
                  <a:cxn ang="3cd4">
                    <a:pos x="hc" y="t"/>
                  </a:cxn>
                  <a:cxn ang="0">
                    <a:pos x="r" y="vc"/>
                  </a:cxn>
                  <a:cxn ang="cd4">
                    <a:pos x="hc" y="b"/>
                  </a:cxn>
                  <a:cxn ang="cd2">
                    <a:pos x="l" y="vc"/>
                  </a:cxn>
                  <a:cxn ang="f146">
                    <a:pos x="f179" y="f180"/>
                  </a:cxn>
                  <a:cxn ang="f146">
                    <a:pos x="f181" y="f182"/>
                  </a:cxn>
                  <a:cxn ang="f146">
                    <a:pos x="f183" y="f184"/>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179" y="f180"/>
                  </a:cxn>
                </a:cxnLst>
                <a:rect l="f175" t="f178" r="f176" b="f177"/>
                <a:pathLst>
                  <a:path w="338509" h="165036">
                    <a:moveTo>
                      <a:pt x="f8" y="f9"/>
                    </a:moveTo>
                    <a:cubicBezTo>
                      <a:pt x="f10" y="f11"/>
                      <a:pt x="f12" y="f13"/>
                      <a:pt x="f14" y="f15"/>
                    </a:cubicBezTo>
                    <a:cubicBezTo>
                      <a:pt x="f16" y="f17"/>
                      <a:pt x="f18" y="f19"/>
                      <a:pt x="f20" y="f21"/>
                    </a:cubicBezTo>
                    <a:cubicBezTo>
                      <a:pt x="f22" y="f23"/>
                      <a:pt x="f24" y="f21"/>
                      <a:pt x="f25" y="f26"/>
                    </a:cubicBezTo>
                    <a:cubicBezTo>
                      <a:pt x="f27" y="f28"/>
                      <a:pt x="f29" y="f30"/>
                      <a:pt x="f31" y="f32"/>
                    </a:cubicBezTo>
                    <a:cubicBezTo>
                      <a:pt x="f33" y="f34"/>
                      <a:pt x="f35" y="f36"/>
                      <a:pt x="f37" y="f38"/>
                    </a:cubicBezTo>
                    <a:cubicBezTo>
                      <a:pt x="f39" y="f40"/>
                      <a:pt x="f41" y="f42"/>
                      <a:pt x="f43" y="f44"/>
                    </a:cubicBezTo>
                    <a:lnTo>
                      <a:pt x="f45" y="f5"/>
                    </a:lnTo>
                    <a:lnTo>
                      <a:pt x="f46" y="f47"/>
                    </a:lnTo>
                    <a:lnTo>
                      <a:pt x="f48" y="f49"/>
                    </a:lnTo>
                    <a:cubicBezTo>
                      <a:pt x="f50" y="f51"/>
                      <a:pt x="f52" y="f53"/>
                      <a:pt x="f54" y="f55"/>
                    </a:cubicBezTo>
                    <a:cubicBezTo>
                      <a:pt x="f56" y="f57"/>
                      <a:pt x="f58" y="f59"/>
                      <a:pt x="f60" y="f61"/>
                    </a:cubicBezTo>
                    <a:cubicBezTo>
                      <a:pt x="f62" y="f63"/>
                      <a:pt x="f64" y="f65"/>
                      <a:pt x="f66" y="f67"/>
                    </a:cubicBezTo>
                    <a:cubicBezTo>
                      <a:pt x="f68" y="f69"/>
                      <a:pt x="f64" y="f70"/>
                      <a:pt x="f71" y="f72"/>
                    </a:cubicBezTo>
                    <a:cubicBezTo>
                      <a:pt x="f73" y="f74"/>
                      <a:pt x="f75" y="f7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24" name="Group 154"/>
            <p:cNvGrpSpPr/>
            <p:nvPr/>
          </p:nvGrpSpPr>
          <p:grpSpPr>
            <a:xfrm>
              <a:off x="5435534" y="4295520"/>
              <a:ext cx="6585057" cy="2766720"/>
              <a:chOff x="5435534" y="4295520"/>
              <a:chExt cx="6585057" cy="2766720"/>
            </a:xfrm>
          </p:grpSpPr>
          <p:sp>
            <p:nvSpPr>
              <p:cNvPr id="25" name="Freeform: Shape 179"/>
              <p:cNvSpPr/>
              <p:nvPr/>
            </p:nvSpPr>
            <p:spPr>
              <a:xfrm rot="12101075">
                <a:off x="8816555" y="55690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6" name="Freeform: Shape 180"/>
              <p:cNvSpPr/>
              <p:nvPr/>
            </p:nvSpPr>
            <p:spPr>
              <a:xfrm rot="12101075">
                <a:off x="8859258" y="57577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7" name="Freeform: Shape 181"/>
              <p:cNvSpPr/>
              <p:nvPr/>
            </p:nvSpPr>
            <p:spPr>
              <a:xfrm rot="12101075">
                <a:off x="8615579" y="54891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8" name="Freeform: Shape 182"/>
              <p:cNvSpPr/>
              <p:nvPr/>
            </p:nvSpPr>
            <p:spPr>
              <a:xfrm rot="12101075">
                <a:off x="8658291" y="567783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9" name="Freeform: Shape 183"/>
              <p:cNvSpPr/>
              <p:nvPr/>
            </p:nvSpPr>
            <p:spPr>
              <a:xfrm rot="12101075">
                <a:off x="8413432" y="541217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0" name="Freeform: Shape 184"/>
              <p:cNvSpPr/>
              <p:nvPr/>
            </p:nvSpPr>
            <p:spPr>
              <a:xfrm rot="12101075">
                <a:off x="8455998" y="560123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1" name="Freeform: Shape 185"/>
              <p:cNvSpPr/>
              <p:nvPr/>
            </p:nvSpPr>
            <p:spPr>
              <a:xfrm rot="12101075">
                <a:off x="8212465" y="533227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2" name="Freeform: Shape 186"/>
              <p:cNvSpPr/>
              <p:nvPr/>
            </p:nvSpPr>
            <p:spPr>
              <a:xfrm rot="12101075">
                <a:off x="8255397" y="552147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3" name="Freeform: Shape 187"/>
              <p:cNvSpPr/>
              <p:nvPr/>
            </p:nvSpPr>
            <p:spPr>
              <a:xfrm rot="12101075">
                <a:off x="8011855" y="5252494"/>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4" name="Freeform: Shape 188"/>
              <p:cNvSpPr/>
              <p:nvPr/>
            </p:nvSpPr>
            <p:spPr>
              <a:xfrm rot="12101075">
                <a:off x="8054421" y="54415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5" name="Freeform: Shape 189"/>
              <p:cNvSpPr/>
              <p:nvPr/>
            </p:nvSpPr>
            <p:spPr>
              <a:xfrm rot="12101075">
                <a:off x="7812059" y="516963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6" name="Freeform: Shape 190"/>
              <p:cNvSpPr/>
              <p:nvPr/>
            </p:nvSpPr>
            <p:spPr>
              <a:xfrm rot="12101075">
                <a:off x="7854771" y="53583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7" name="Freeform: Shape 191"/>
              <p:cNvSpPr/>
              <p:nvPr/>
            </p:nvSpPr>
            <p:spPr>
              <a:xfrm rot="12101075">
                <a:off x="7609912" y="509266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8" name="Freeform: Shape 192"/>
              <p:cNvSpPr/>
              <p:nvPr/>
            </p:nvSpPr>
            <p:spPr>
              <a:xfrm rot="12101075">
                <a:off x="7652478" y="52817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9" name="Freeform: Shape 193"/>
              <p:cNvSpPr/>
              <p:nvPr/>
            </p:nvSpPr>
            <p:spPr>
              <a:xfrm rot="12101075">
                <a:off x="7408936" y="501275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0" name="Freeform: Shape 194"/>
              <p:cNvSpPr/>
              <p:nvPr/>
            </p:nvSpPr>
            <p:spPr>
              <a:xfrm rot="12101075">
                <a:off x="7451502" y="52018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1" name="Freeform: Shape 195"/>
              <p:cNvSpPr/>
              <p:nvPr/>
            </p:nvSpPr>
            <p:spPr>
              <a:xfrm rot="12101075">
                <a:off x="7207970" y="49328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2" name="Freeform: Shape 196"/>
              <p:cNvSpPr/>
              <p:nvPr/>
            </p:nvSpPr>
            <p:spPr>
              <a:xfrm rot="12101075">
                <a:off x="7250901" y="512204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3" name="Freeform: Shape 197"/>
              <p:cNvSpPr/>
              <p:nvPr/>
            </p:nvSpPr>
            <p:spPr>
              <a:xfrm rot="12101075">
                <a:off x="7006994" y="48529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4" name="Freeform: Shape 198"/>
              <p:cNvSpPr/>
              <p:nvPr/>
            </p:nvSpPr>
            <p:spPr>
              <a:xfrm rot="12101075">
                <a:off x="7049925" y="50421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5" name="Freeform: Shape 199"/>
              <p:cNvSpPr/>
              <p:nvPr/>
            </p:nvSpPr>
            <p:spPr>
              <a:xfrm rot="12101075">
                <a:off x="6806392" y="477315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6" name="Freeform: Shape 200"/>
              <p:cNvSpPr/>
              <p:nvPr/>
            </p:nvSpPr>
            <p:spPr>
              <a:xfrm rot="12101075">
                <a:off x="6848958" y="49622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7" name="Freeform: Shape 201"/>
              <p:cNvSpPr/>
              <p:nvPr/>
            </p:nvSpPr>
            <p:spPr>
              <a:xfrm rot="12101075">
                <a:off x="6605417" y="46932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8" name="Freeform: Shape 202"/>
              <p:cNvSpPr/>
              <p:nvPr/>
            </p:nvSpPr>
            <p:spPr>
              <a:xfrm rot="12101075">
                <a:off x="6647982" y="488229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9" name="Freeform: Shape 203"/>
              <p:cNvSpPr/>
              <p:nvPr/>
            </p:nvSpPr>
            <p:spPr>
              <a:xfrm rot="12101075">
                <a:off x="6404450" y="4613350"/>
                <a:ext cx="185385" cy="324474"/>
              </a:xfrm>
              <a:custGeom>
                <a:avLst/>
                <a:gdLst>
                  <a:gd name="f0" fmla="val 10800000"/>
                  <a:gd name="f1" fmla="val 5400000"/>
                  <a:gd name="f2" fmla="val 180"/>
                  <a:gd name="f3" fmla="val w"/>
                  <a:gd name="f4" fmla="val h"/>
                  <a:gd name="f5" fmla="val 0"/>
                  <a:gd name="f6" fmla="val 178755"/>
                  <a:gd name="f7" fmla="val 312881"/>
                  <a:gd name="f8" fmla="val 184057"/>
                  <a:gd name="f9" fmla="val 180237"/>
                  <a:gd name="f10" fmla="val 177182"/>
                  <a:gd name="f11" fmla="val 178373"/>
                  <a:gd name="f12" fmla="val 174126"/>
                  <a:gd name="f13" fmla="val 177227"/>
                  <a:gd name="f14" fmla="val 166105"/>
                  <a:gd name="f15" fmla="val 173026"/>
                  <a:gd name="f16" fmla="val 161904"/>
                  <a:gd name="f17" fmla="val 159657"/>
                  <a:gd name="f18" fmla="val 162286"/>
                  <a:gd name="f19" fmla="val 129865"/>
                  <a:gd name="f20" fmla="val 163050"/>
                  <a:gd name="f21" fmla="val 123372"/>
                  <a:gd name="f22" fmla="val 138222"/>
                  <a:gd name="f23" fmla="val 117642"/>
                  <a:gd name="f24" fmla="val 116451"/>
                  <a:gd name="f25" fmla="val 113059"/>
                  <a:gd name="f26" fmla="val 98499"/>
                  <a:gd name="f27" fmla="val 119934"/>
                  <a:gd name="f28" fmla="val 82457"/>
                  <a:gd name="f29" fmla="val 137504"/>
                  <a:gd name="f30" fmla="val 72144"/>
                  <a:gd name="f31" fmla="val 160421"/>
                  <a:gd name="f32" fmla="val 58776"/>
                  <a:gd name="f33" fmla="val 162331"/>
                  <a:gd name="f34" fmla="val 36240"/>
                  <a:gd name="f35" fmla="val 142851"/>
                  <a:gd name="f36" fmla="val 18289"/>
                  <a:gd name="f37" fmla="val 117260"/>
                  <a:gd name="f38" fmla="+- 0 0 5774"/>
                  <a:gd name="f39" fmla="val 58821"/>
                  <a:gd name="f40" fmla="+- 0 0 6156"/>
                  <a:gd name="f41" fmla="val 32466"/>
                  <a:gd name="f42" fmla="val 17525"/>
                  <a:gd name="f43" fmla="val 14132"/>
                  <a:gd name="f44" fmla="val 33949"/>
                  <a:gd name="f45" fmla="val 15660"/>
                  <a:gd name="f46" fmla="val 60304"/>
                  <a:gd name="f47" fmla="val 37050"/>
                  <a:gd name="f48" fmla="val 58439"/>
                  <a:gd name="f49" fmla="val 83603"/>
                  <a:gd name="f50" fmla="val 61113"/>
                  <a:gd name="f51" fmla="val 101937"/>
                  <a:gd name="f52" fmla="val 56147"/>
                  <a:gd name="f53" fmla="val 121417"/>
                  <a:gd name="f54" fmla="val 51182"/>
                  <a:gd name="f55" fmla="val 140896"/>
                  <a:gd name="f56" fmla="val 43161"/>
                  <a:gd name="f57" fmla="val 17952"/>
                  <a:gd name="f58" fmla="val 3438"/>
                  <a:gd name="f59" fmla="val 162668"/>
                  <a:gd name="f60" fmla="val 764"/>
                  <a:gd name="f61" fmla="val 168397"/>
                  <a:gd name="f62" fmla="val 382"/>
                  <a:gd name="f63" fmla="val 178710"/>
                  <a:gd name="f64" fmla="val 181765"/>
                  <a:gd name="f65" fmla="val 183675"/>
                  <a:gd name="f66" fmla="val 226072"/>
                  <a:gd name="f67" fmla="val 268087"/>
                  <a:gd name="f68" fmla="val 310484"/>
                  <a:gd name="f69" fmla="val 59203"/>
                  <a:gd name="f70" fmla="val 314304"/>
                  <a:gd name="f71" fmla="val 118788"/>
                  <a:gd name="f72" fmla="val 312776"/>
                  <a:gd name="f73" fmla="val 177991"/>
                  <a:gd name="f74" fmla="val 311248"/>
                  <a:gd name="f75" fmla="val 268469"/>
                  <a:gd name="f76" fmla="val 226454"/>
                  <a:gd name="f77" fmla="+- 0 0 -90"/>
                  <a:gd name="f78" fmla="*/ f3 1 178755"/>
                  <a:gd name="f79" fmla="*/ f4 1 312881"/>
                  <a:gd name="f80" fmla="+- f7 0 f5"/>
                  <a:gd name="f81" fmla="+- f6 0 f5"/>
                  <a:gd name="f82" fmla="*/ f77 f0 1"/>
                  <a:gd name="f83" fmla="*/ f81 1 178755"/>
                  <a:gd name="f84" fmla="*/ f80 1 312881"/>
                  <a:gd name="f85" fmla="*/ 178755 f81 1"/>
                  <a:gd name="f86" fmla="*/ 184057 f80 1"/>
                  <a:gd name="f87" fmla="*/ 178373 f81 1"/>
                  <a:gd name="f88" fmla="*/ 174126 f80 1"/>
                  <a:gd name="f89" fmla="*/ 159657 f81 1"/>
                  <a:gd name="f90" fmla="*/ 162286 f80 1"/>
                  <a:gd name="f91" fmla="*/ 117642 f81 1"/>
                  <a:gd name="f92" fmla="*/ 116451 f80 1"/>
                  <a:gd name="f93" fmla="*/ 137504 f81 1"/>
                  <a:gd name="f94" fmla="*/ 72144 f80 1"/>
                  <a:gd name="f95" fmla="*/ 142851 f81 1"/>
                  <a:gd name="f96" fmla="*/ 18289 f80 1"/>
                  <a:gd name="f97" fmla="*/ 32466 f81 1"/>
                  <a:gd name="f98" fmla="*/ 17525 f80 1"/>
                  <a:gd name="f99" fmla="*/ 37050 f81 1"/>
                  <a:gd name="f100" fmla="*/ 56147 f81 1"/>
                  <a:gd name="f101" fmla="*/ 121417 f80 1"/>
                  <a:gd name="f102" fmla="*/ 17952 f81 1"/>
                  <a:gd name="f103" fmla="*/ 382 f81 1"/>
                  <a:gd name="f104" fmla="*/ 178710 f80 1"/>
                  <a:gd name="f105" fmla="*/ 183675 f80 1"/>
                  <a:gd name="f106" fmla="*/ 0 f81 1"/>
                  <a:gd name="f107" fmla="*/ 310484 f80 1"/>
                  <a:gd name="f108" fmla="*/ 177991 f81 1"/>
                  <a:gd name="f109" fmla="*/ 311248 f80 1"/>
                  <a:gd name="f110" fmla="*/ f82 1 f2"/>
                  <a:gd name="f111" fmla="*/ f85 1 178755"/>
                  <a:gd name="f112" fmla="*/ f86 1 312881"/>
                  <a:gd name="f113" fmla="*/ f87 1 178755"/>
                  <a:gd name="f114" fmla="*/ f88 1 312881"/>
                  <a:gd name="f115" fmla="*/ f89 1 178755"/>
                  <a:gd name="f116" fmla="*/ f90 1 312881"/>
                  <a:gd name="f117" fmla="*/ f91 1 178755"/>
                  <a:gd name="f118" fmla="*/ f92 1 312881"/>
                  <a:gd name="f119" fmla="*/ f93 1 178755"/>
                  <a:gd name="f120" fmla="*/ f94 1 312881"/>
                  <a:gd name="f121" fmla="*/ f95 1 178755"/>
                  <a:gd name="f122" fmla="*/ f96 1 312881"/>
                  <a:gd name="f123" fmla="*/ f97 1 178755"/>
                  <a:gd name="f124" fmla="*/ f98 1 312881"/>
                  <a:gd name="f125" fmla="*/ f99 1 178755"/>
                  <a:gd name="f126" fmla="*/ f100 1 178755"/>
                  <a:gd name="f127" fmla="*/ f101 1 312881"/>
                  <a:gd name="f128" fmla="*/ f102 1 178755"/>
                  <a:gd name="f129" fmla="*/ f103 1 178755"/>
                  <a:gd name="f130" fmla="*/ f104 1 312881"/>
                  <a:gd name="f131" fmla="*/ f105 1 312881"/>
                  <a:gd name="f132" fmla="*/ f106 1 178755"/>
                  <a:gd name="f133" fmla="*/ f107 1 312881"/>
                  <a:gd name="f134" fmla="*/ f108 1 178755"/>
                  <a:gd name="f135" fmla="*/ f109 1 312881"/>
                  <a:gd name="f136" fmla="*/ f5 1 f83"/>
                  <a:gd name="f137" fmla="*/ f6 1 f83"/>
                  <a:gd name="f138" fmla="*/ f5 1 f84"/>
                  <a:gd name="f139" fmla="*/ f7 1 f84"/>
                  <a:gd name="f140" fmla="+- f110 0 f1"/>
                  <a:gd name="f141" fmla="*/ f111 1 f83"/>
                  <a:gd name="f142" fmla="*/ f112 1 f84"/>
                  <a:gd name="f143" fmla="*/ f113 1 f83"/>
                  <a:gd name="f144" fmla="*/ f114 1 f84"/>
                  <a:gd name="f145" fmla="*/ f115 1 f83"/>
                  <a:gd name="f146" fmla="*/ f116 1 f84"/>
                  <a:gd name="f147" fmla="*/ f117 1 f83"/>
                  <a:gd name="f148" fmla="*/ f118 1 f84"/>
                  <a:gd name="f149" fmla="*/ f119 1 f83"/>
                  <a:gd name="f150" fmla="*/ f120 1 f84"/>
                  <a:gd name="f151" fmla="*/ f121 1 f83"/>
                  <a:gd name="f152" fmla="*/ f122 1 f84"/>
                  <a:gd name="f153" fmla="*/ f123 1 f83"/>
                  <a:gd name="f154" fmla="*/ f124 1 f84"/>
                  <a:gd name="f155" fmla="*/ f125 1 f83"/>
                  <a:gd name="f156" fmla="*/ f126 1 f83"/>
                  <a:gd name="f157" fmla="*/ f127 1 f84"/>
                  <a:gd name="f158" fmla="*/ f128 1 f83"/>
                  <a:gd name="f159" fmla="*/ f129 1 f83"/>
                  <a:gd name="f160" fmla="*/ f130 1 f84"/>
                  <a:gd name="f161" fmla="*/ f131 1 f84"/>
                  <a:gd name="f162" fmla="*/ f132 1 f83"/>
                  <a:gd name="f163" fmla="*/ f133 1 f84"/>
                  <a:gd name="f164" fmla="*/ f134 1 f83"/>
                  <a:gd name="f165" fmla="*/ f135 1 f84"/>
                  <a:gd name="f166" fmla="*/ f136 f78 1"/>
                  <a:gd name="f167" fmla="*/ f137 f78 1"/>
                  <a:gd name="f168" fmla="*/ f139 f79 1"/>
                  <a:gd name="f169" fmla="*/ f138 f79 1"/>
                  <a:gd name="f170" fmla="*/ f141 f78 1"/>
                  <a:gd name="f171" fmla="*/ f142 f79 1"/>
                  <a:gd name="f172" fmla="*/ f143 f78 1"/>
                  <a:gd name="f173" fmla="*/ f144 f79 1"/>
                  <a:gd name="f174" fmla="*/ f145 f78 1"/>
                  <a:gd name="f175" fmla="*/ f146 f79 1"/>
                  <a:gd name="f176" fmla="*/ f147 f78 1"/>
                  <a:gd name="f177" fmla="*/ f148 f79 1"/>
                  <a:gd name="f178" fmla="*/ f149 f78 1"/>
                  <a:gd name="f179" fmla="*/ f150 f79 1"/>
                  <a:gd name="f180" fmla="*/ f151 f78 1"/>
                  <a:gd name="f181" fmla="*/ f152 f79 1"/>
                  <a:gd name="f182" fmla="*/ f153 f78 1"/>
                  <a:gd name="f183" fmla="*/ f154 f79 1"/>
                  <a:gd name="f184" fmla="*/ f155 f78 1"/>
                  <a:gd name="f185" fmla="*/ f156 f78 1"/>
                  <a:gd name="f186" fmla="*/ f157 f79 1"/>
                  <a:gd name="f187" fmla="*/ f158 f78 1"/>
                  <a:gd name="f188" fmla="*/ f159 f78 1"/>
                  <a:gd name="f189" fmla="*/ f160 f79 1"/>
                  <a:gd name="f190" fmla="*/ f161 f79 1"/>
                  <a:gd name="f191" fmla="*/ f162 f78 1"/>
                  <a:gd name="f192" fmla="*/ f163 f79 1"/>
                  <a:gd name="f193" fmla="*/ f164 f78 1"/>
                  <a:gd name="f194" fmla="*/ f165 f79 1"/>
                </a:gdLst>
                <a:ahLst/>
                <a:cxnLst>
                  <a:cxn ang="3cd4">
                    <a:pos x="hc" y="t"/>
                  </a:cxn>
                  <a:cxn ang="0">
                    <a:pos x="r" y="vc"/>
                  </a:cxn>
                  <a:cxn ang="cd4">
                    <a:pos x="hc" y="b"/>
                  </a:cxn>
                  <a:cxn ang="cd2">
                    <a:pos x="l" y="vc"/>
                  </a:cxn>
                  <a:cxn ang="f140">
                    <a:pos x="f170" y="f171"/>
                  </a:cxn>
                  <a:cxn ang="f140">
                    <a:pos x="f172" y="f173"/>
                  </a:cxn>
                  <a:cxn ang="f140">
                    <a:pos x="f174" y="f175"/>
                  </a:cxn>
                  <a:cxn ang="f140">
                    <a:pos x="f176" y="f177"/>
                  </a:cxn>
                  <a:cxn ang="f140">
                    <a:pos x="f178" y="f179"/>
                  </a:cxn>
                  <a:cxn ang="f140">
                    <a:pos x="f180" y="f181"/>
                  </a:cxn>
                  <a:cxn ang="f140">
                    <a:pos x="f182" y="f183"/>
                  </a:cxn>
                  <a:cxn ang="f140">
                    <a:pos x="f184" y="f179"/>
                  </a:cxn>
                  <a:cxn ang="f140">
                    <a:pos x="f185" y="f186"/>
                  </a:cxn>
                  <a:cxn ang="f140">
                    <a:pos x="f187" y="f175"/>
                  </a:cxn>
                  <a:cxn ang="f140">
                    <a:pos x="f188" y="f189"/>
                  </a:cxn>
                  <a:cxn ang="f140">
                    <a:pos x="f188" y="f190"/>
                  </a:cxn>
                  <a:cxn ang="f140">
                    <a:pos x="f191" y="f192"/>
                  </a:cxn>
                  <a:cxn ang="f140">
                    <a:pos x="f193" y="f194"/>
                  </a:cxn>
                  <a:cxn ang="f140">
                    <a:pos x="f170" y="f171"/>
                  </a:cxn>
                </a:cxnLst>
                <a:rect l="f166" t="f169" r="f167" b="f168"/>
                <a:pathLst>
                  <a:path w="178755" h="312881">
                    <a:moveTo>
                      <a:pt x="f6" y="f8"/>
                    </a:moveTo>
                    <a:cubicBezTo>
                      <a:pt x="f6" y="f9"/>
                      <a:pt x="f6"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30"/>
                    </a:cubicBezTo>
                    <a:cubicBezTo>
                      <a:pt x="f48" y="f49"/>
                      <a:pt x="f50" y="f51"/>
                      <a:pt x="f52" y="f53"/>
                    </a:cubicBezTo>
                    <a:cubicBezTo>
                      <a:pt x="f54" y="f55"/>
                      <a:pt x="f56" y="f16"/>
                      <a:pt x="f57" y="f18"/>
                    </a:cubicBezTo>
                    <a:cubicBezTo>
                      <a:pt x="f58" y="f59"/>
                      <a:pt x="f60" y="f61"/>
                      <a:pt x="f62" y="f63"/>
                    </a:cubicBezTo>
                    <a:cubicBezTo>
                      <a:pt x="f62" y="f9"/>
                      <a:pt x="f62" y="f64"/>
                      <a:pt x="f62" y="f65"/>
                    </a:cubicBezTo>
                    <a:cubicBezTo>
                      <a:pt x="f60" y="f66"/>
                      <a:pt x="f62" y="f67"/>
                      <a:pt x="f5" y="f68"/>
                    </a:cubicBezTo>
                    <a:cubicBezTo>
                      <a:pt x="f69" y="f70"/>
                      <a:pt x="f71" y="f72"/>
                      <a:pt x="f73" y="f74"/>
                    </a:cubicBezTo>
                    <a:cubicBezTo>
                      <a:pt x="f6" y="f75"/>
                      <a:pt x="f73" y="f76"/>
                      <a:pt x="f6" y="f8"/>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0" name="Freeform: Shape 204"/>
              <p:cNvSpPr/>
              <p:nvPr/>
            </p:nvSpPr>
            <p:spPr>
              <a:xfrm rot="12101075">
                <a:off x="6447015" y="480238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5"/>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1" name="Freeform: Shape 205"/>
              <p:cNvSpPr/>
              <p:nvPr/>
            </p:nvSpPr>
            <p:spPr>
              <a:xfrm rot="12101075">
                <a:off x="6197658" y="453194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2" name="Freeform: Shape 206"/>
              <p:cNvSpPr/>
              <p:nvPr/>
            </p:nvSpPr>
            <p:spPr>
              <a:xfrm rot="12101075">
                <a:off x="6240370" y="472064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3" name="Freeform: Shape 207"/>
              <p:cNvSpPr/>
              <p:nvPr/>
            </p:nvSpPr>
            <p:spPr>
              <a:xfrm rot="12101075">
                <a:off x="5996691" y="445203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4" name="Freeform: Shape 208"/>
              <p:cNvSpPr/>
              <p:nvPr/>
            </p:nvSpPr>
            <p:spPr>
              <a:xfrm rot="12101075">
                <a:off x="6039403" y="464072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7"/>
                  <a:gd name="f96" fmla="val 174936"/>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6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5" name="Freeform: Shape 209"/>
              <p:cNvSpPr/>
              <p:nvPr/>
            </p:nvSpPr>
            <p:spPr>
              <a:xfrm rot="12101075">
                <a:off x="5794399" y="43754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49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6" name="Freeform: Shape 210"/>
              <p:cNvSpPr/>
              <p:nvPr/>
            </p:nvSpPr>
            <p:spPr>
              <a:xfrm rot="12101075">
                <a:off x="5837111" y="456412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7" name="Freeform: Shape 211"/>
              <p:cNvSpPr/>
              <p:nvPr/>
            </p:nvSpPr>
            <p:spPr>
              <a:xfrm rot="12101075">
                <a:off x="10490336" y="6858253"/>
                <a:ext cx="13066" cy="5541"/>
              </a:xfrm>
              <a:custGeom>
                <a:avLst/>
                <a:gdLst>
                  <a:gd name="f0" fmla="val 10800000"/>
                  <a:gd name="f1" fmla="val 5400000"/>
                  <a:gd name="f2" fmla="val 180"/>
                  <a:gd name="f3" fmla="val w"/>
                  <a:gd name="f4" fmla="val h"/>
                  <a:gd name="f5" fmla="val 0"/>
                  <a:gd name="f6" fmla="val 12604"/>
                  <a:gd name="f7" fmla="val 5347"/>
                  <a:gd name="f8" fmla="val 1910"/>
                  <a:gd name="f9" fmla="val 3438"/>
                  <a:gd name="f10" fmla="val 4965"/>
                  <a:gd name="f11" fmla="val 4583"/>
                  <a:gd name="f12" fmla="val 9167"/>
                  <a:gd name="f13" fmla="val 12605"/>
                  <a:gd name="f14" fmla="val 8785"/>
                  <a:gd name="f15" fmla="val 1528"/>
                  <a:gd name="f16" fmla="val 764"/>
                  <a:gd name="f17" fmla="+- 0 0 -90"/>
                  <a:gd name="f18" fmla="*/ f3 1 12604"/>
                  <a:gd name="f19" fmla="*/ f4 1 5347"/>
                  <a:gd name="f20" fmla="+- f7 0 f5"/>
                  <a:gd name="f21" fmla="+- f6 0 f5"/>
                  <a:gd name="f22" fmla="*/ f17 f0 1"/>
                  <a:gd name="f23" fmla="*/ f21 1 12604"/>
                  <a:gd name="f24" fmla="*/ f20 1 5347"/>
                  <a:gd name="f25" fmla="*/ 0 f21 1"/>
                  <a:gd name="f26" fmla="*/ 0 f20 1"/>
                  <a:gd name="f27" fmla="*/ 5347 f20 1"/>
                  <a:gd name="f28" fmla="*/ 12605 f21 1"/>
                  <a:gd name="f29" fmla="*/ 1910 f20 1"/>
                  <a:gd name="f30" fmla="*/ f22 1 f2"/>
                  <a:gd name="f31" fmla="*/ f25 1 12604"/>
                  <a:gd name="f32" fmla="*/ f26 1 5347"/>
                  <a:gd name="f33" fmla="*/ f27 1 5347"/>
                  <a:gd name="f34" fmla="*/ f28 1 12604"/>
                  <a:gd name="f35" fmla="*/ f29 1 5347"/>
                  <a:gd name="f36" fmla="*/ f5 1 f23"/>
                  <a:gd name="f37" fmla="*/ f6 1 f23"/>
                  <a:gd name="f38" fmla="*/ f5 1 f24"/>
                  <a:gd name="f39" fmla="*/ f7 1 f24"/>
                  <a:gd name="f40" fmla="+- f30 0 f1"/>
                  <a:gd name="f41" fmla="*/ f31 1 f23"/>
                  <a:gd name="f42" fmla="*/ f32 1 f24"/>
                  <a:gd name="f43" fmla="*/ f33 1 f24"/>
                  <a:gd name="f44" fmla="*/ f34 1 f23"/>
                  <a:gd name="f45" fmla="*/ f35 1 f24"/>
                  <a:gd name="f46" fmla="*/ f36 f18 1"/>
                  <a:gd name="f47" fmla="*/ f37 f18 1"/>
                  <a:gd name="f48" fmla="*/ f39 f19 1"/>
                  <a:gd name="f49" fmla="*/ f38 f19 1"/>
                  <a:gd name="f50" fmla="*/ f41 f18 1"/>
                  <a:gd name="f51" fmla="*/ f42 f19 1"/>
                  <a:gd name="f52" fmla="*/ f43 f19 1"/>
                  <a:gd name="f53" fmla="*/ f44 f18 1"/>
                  <a:gd name="f54" fmla="*/ f45 f19 1"/>
                </a:gdLst>
                <a:ahLst/>
                <a:cxnLst>
                  <a:cxn ang="3cd4">
                    <a:pos x="hc" y="t"/>
                  </a:cxn>
                  <a:cxn ang="0">
                    <a:pos x="r" y="vc"/>
                  </a:cxn>
                  <a:cxn ang="cd4">
                    <a:pos x="hc" y="b"/>
                  </a:cxn>
                  <a:cxn ang="cd2">
                    <a:pos x="l" y="vc"/>
                  </a:cxn>
                  <a:cxn ang="f40">
                    <a:pos x="f50" y="f51"/>
                  </a:cxn>
                  <a:cxn ang="f40">
                    <a:pos x="f50" y="f52"/>
                  </a:cxn>
                  <a:cxn ang="f40">
                    <a:pos x="f53" y="f54"/>
                  </a:cxn>
                  <a:cxn ang="f40">
                    <a:pos x="f50" y="f51"/>
                  </a:cxn>
                </a:cxnLst>
                <a:rect l="f46" t="f49" r="f47" b="f48"/>
                <a:pathLst>
                  <a:path w="12604" h="5347">
                    <a:moveTo>
                      <a:pt x="f5" y="f5"/>
                    </a:moveTo>
                    <a:cubicBezTo>
                      <a:pt x="f5" y="f8"/>
                      <a:pt x="f5" y="f9"/>
                      <a:pt x="f5" y="f7"/>
                    </a:cubicBezTo>
                    <a:cubicBezTo>
                      <a:pt x="f10" y="f11"/>
                      <a:pt x="f12" y="f9"/>
                      <a:pt x="f13" y="f8"/>
                    </a:cubicBezTo>
                    <a:cubicBezTo>
                      <a:pt x="f14" y="f15"/>
                      <a:pt x="f11" y="f16"/>
                      <a:pt x="f5" y="f5"/>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8" name="Freeform: Shape 212"/>
              <p:cNvSpPr/>
              <p:nvPr/>
            </p:nvSpPr>
            <p:spPr>
              <a:xfrm rot="12101075">
                <a:off x="10484997" y="6860843"/>
                <a:ext cx="18223" cy="2331"/>
              </a:xfrm>
              <a:custGeom>
                <a:avLst/>
                <a:gdLst>
                  <a:gd name="f0" fmla="val 10800000"/>
                  <a:gd name="f1" fmla="val 5400000"/>
                  <a:gd name="f2" fmla="val 180"/>
                  <a:gd name="f3" fmla="val w"/>
                  <a:gd name="f4" fmla="val h"/>
                  <a:gd name="f5" fmla="val 0"/>
                  <a:gd name="f6" fmla="val 17569"/>
                  <a:gd name="f7" fmla="val 2249"/>
                  <a:gd name="f8" fmla="val 17570"/>
                  <a:gd name="f9" fmla="val 340"/>
                  <a:gd name="f10" fmla="val 11841"/>
                  <a:gd name="f11" fmla="+- 0 0 424"/>
                  <a:gd name="f12" fmla="val 6111"/>
                  <a:gd name="f13" fmla="val 4965"/>
                  <a:gd name="f14" fmla="val 1103"/>
                  <a:gd name="f15" fmla="val 9167"/>
                  <a:gd name="f16" fmla="val 1867"/>
                  <a:gd name="f17" fmla="val 12605"/>
                  <a:gd name="f18" fmla="val 14514"/>
                  <a:gd name="f19" fmla="val 16042"/>
                  <a:gd name="f20" fmla="+- 0 0 -90"/>
                  <a:gd name="f21" fmla="*/ f3 1 17569"/>
                  <a:gd name="f22" fmla="*/ f4 1 2249"/>
                  <a:gd name="f23" fmla="+- f7 0 f5"/>
                  <a:gd name="f24" fmla="+- f6 0 f5"/>
                  <a:gd name="f25" fmla="*/ f20 f0 1"/>
                  <a:gd name="f26" fmla="*/ f24 1 17569"/>
                  <a:gd name="f27" fmla="*/ f23 1 2249"/>
                  <a:gd name="f28" fmla="*/ 17570 f24 1"/>
                  <a:gd name="f29" fmla="*/ 340 f23 1"/>
                  <a:gd name="f30" fmla="*/ 0 f24 1"/>
                  <a:gd name="f31" fmla="*/ 12605 f24 1"/>
                  <a:gd name="f32" fmla="*/ 2249 f23 1"/>
                  <a:gd name="f33" fmla="*/ f25 1 f2"/>
                  <a:gd name="f34" fmla="*/ f28 1 17569"/>
                  <a:gd name="f35" fmla="*/ f29 1 2249"/>
                  <a:gd name="f36" fmla="*/ f30 1 17569"/>
                  <a:gd name="f37" fmla="*/ f31 1 17569"/>
                  <a:gd name="f38" fmla="*/ f32 1 2249"/>
                  <a:gd name="f39" fmla="*/ f5 1 f26"/>
                  <a:gd name="f40" fmla="*/ f6 1 f26"/>
                  <a:gd name="f41" fmla="*/ f5 1 f27"/>
                  <a:gd name="f42" fmla="*/ f7 1 f27"/>
                  <a:gd name="f43" fmla="+- f33 0 f1"/>
                  <a:gd name="f44" fmla="*/ f34 1 f26"/>
                  <a:gd name="f45" fmla="*/ f35 1 f27"/>
                  <a:gd name="f46" fmla="*/ f36 1 f26"/>
                  <a:gd name="f47" fmla="*/ f37 1 f26"/>
                  <a:gd name="f48" fmla="*/ f38 1 f27"/>
                  <a:gd name="f49" fmla="*/ f39 f21 1"/>
                  <a:gd name="f50" fmla="*/ f40 f21 1"/>
                  <a:gd name="f51" fmla="*/ f42 f22 1"/>
                  <a:gd name="f52" fmla="*/ f41 f22 1"/>
                  <a:gd name="f53" fmla="*/ f44 f21 1"/>
                  <a:gd name="f54" fmla="*/ f45 f22 1"/>
                  <a:gd name="f55" fmla="*/ f46 f21 1"/>
                  <a:gd name="f56" fmla="*/ f47 f21 1"/>
                  <a:gd name="f57" fmla="*/ f48 f22 1"/>
                </a:gdLst>
                <a:ahLst/>
                <a:cxnLst>
                  <a:cxn ang="3cd4">
                    <a:pos x="hc" y="t"/>
                  </a:cxn>
                  <a:cxn ang="0">
                    <a:pos x="r" y="vc"/>
                  </a:cxn>
                  <a:cxn ang="cd4">
                    <a:pos x="hc" y="b"/>
                  </a:cxn>
                  <a:cxn ang="cd2">
                    <a:pos x="l" y="vc"/>
                  </a:cxn>
                  <a:cxn ang="f43">
                    <a:pos x="f53" y="f54"/>
                  </a:cxn>
                  <a:cxn ang="f43">
                    <a:pos x="f55" y="f54"/>
                  </a:cxn>
                  <a:cxn ang="f43">
                    <a:pos x="f56" y="f57"/>
                  </a:cxn>
                  <a:cxn ang="f43">
                    <a:pos x="f53" y="f54"/>
                  </a:cxn>
                </a:cxnLst>
                <a:rect l="f49" t="f52" r="f50" b="f51"/>
                <a:pathLst>
                  <a:path w="17569" h="2249">
                    <a:moveTo>
                      <a:pt x="f8" y="f9"/>
                    </a:moveTo>
                    <a:cubicBezTo>
                      <a:pt x="f10" y="f11"/>
                      <a:pt x="f12" y="f9"/>
                      <a:pt x="f5" y="f9"/>
                    </a:cubicBezTo>
                    <a:cubicBezTo>
                      <a:pt x="f13" y="f14"/>
                      <a:pt x="f15" y="f16"/>
                      <a:pt x="f17" y="f7"/>
                    </a:cubicBezTo>
                    <a:cubicBezTo>
                      <a:pt x="f18" y="f16"/>
                      <a:pt x="f19" y="f14"/>
                      <a:pt x="f8" y="f9"/>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9" name="Freeform: Shape 213"/>
              <p:cNvSpPr/>
              <p:nvPr/>
            </p:nvSpPr>
            <p:spPr>
              <a:xfrm rot="12101075">
                <a:off x="10433991" y="6205162"/>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0" name="Freeform: Shape 214"/>
              <p:cNvSpPr/>
              <p:nvPr/>
            </p:nvSpPr>
            <p:spPr>
              <a:xfrm rot="12101075">
                <a:off x="10476694" y="639385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1" name="Freeform: Shape 215"/>
              <p:cNvSpPr/>
              <p:nvPr/>
            </p:nvSpPr>
            <p:spPr>
              <a:xfrm rot="12101075">
                <a:off x="10233015" y="612526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2" name="Freeform: Shape 216"/>
              <p:cNvSpPr/>
              <p:nvPr/>
            </p:nvSpPr>
            <p:spPr>
              <a:xfrm rot="12101075">
                <a:off x="10275727" y="631394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3" name="Freeform: Shape 217"/>
              <p:cNvSpPr/>
              <p:nvPr/>
            </p:nvSpPr>
            <p:spPr>
              <a:xfrm rot="12101075">
                <a:off x="10030869" y="60482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4" name="Freeform: Shape 218"/>
              <p:cNvSpPr/>
              <p:nvPr/>
            </p:nvSpPr>
            <p:spPr>
              <a:xfrm rot="12101075">
                <a:off x="10073434" y="623733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5" name="Freeform: Shape 219"/>
              <p:cNvSpPr/>
              <p:nvPr/>
            </p:nvSpPr>
            <p:spPr>
              <a:xfrm rot="12101075">
                <a:off x="9829902" y="596836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6" name="Freeform: Shape 220"/>
              <p:cNvSpPr/>
              <p:nvPr/>
            </p:nvSpPr>
            <p:spPr>
              <a:xfrm rot="12101075">
                <a:off x="9872833" y="615757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7" name="Freeform: Shape 221"/>
              <p:cNvSpPr/>
              <p:nvPr/>
            </p:nvSpPr>
            <p:spPr>
              <a:xfrm rot="12101075">
                <a:off x="9629292" y="588860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8" name="Freeform: Shape 222"/>
              <p:cNvSpPr/>
              <p:nvPr/>
            </p:nvSpPr>
            <p:spPr>
              <a:xfrm rot="12101075">
                <a:off x="9671857" y="607765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9" name="Freeform: Shape 223"/>
              <p:cNvSpPr/>
              <p:nvPr/>
            </p:nvSpPr>
            <p:spPr>
              <a:xfrm rot="12101075">
                <a:off x="9429495" y="580574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0" name="Freeform: Shape 224"/>
              <p:cNvSpPr/>
              <p:nvPr/>
            </p:nvSpPr>
            <p:spPr>
              <a:xfrm rot="12101075">
                <a:off x="9472207" y="599442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1" name="Freeform: Shape 225"/>
              <p:cNvSpPr/>
              <p:nvPr/>
            </p:nvSpPr>
            <p:spPr>
              <a:xfrm rot="12101075">
                <a:off x="9227349" y="57287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2" name="Freeform: Shape 226"/>
              <p:cNvSpPr/>
              <p:nvPr/>
            </p:nvSpPr>
            <p:spPr>
              <a:xfrm rot="12101075">
                <a:off x="9269915" y="5917829"/>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3" name="Freeform: Shape 227"/>
              <p:cNvSpPr/>
              <p:nvPr/>
            </p:nvSpPr>
            <p:spPr>
              <a:xfrm rot="12101075">
                <a:off x="9026382" y="56488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4" name="Freeform: Shape 228"/>
              <p:cNvSpPr/>
              <p:nvPr/>
            </p:nvSpPr>
            <p:spPr>
              <a:xfrm rot="12101075">
                <a:off x="9068948" y="583791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5" name="Freeform: Shape 229"/>
              <p:cNvSpPr/>
              <p:nvPr/>
            </p:nvSpPr>
            <p:spPr>
              <a:xfrm rot="12101075">
                <a:off x="5593432" y="429552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6" name="Freeform: Shape 230"/>
              <p:cNvSpPr/>
              <p:nvPr/>
            </p:nvSpPr>
            <p:spPr>
              <a:xfrm rot="12101075">
                <a:off x="5636135" y="448420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7" name="Freeform: Shape 231"/>
              <p:cNvSpPr/>
              <p:nvPr/>
            </p:nvSpPr>
            <p:spPr>
              <a:xfrm rot="12101075">
                <a:off x="5435534" y="4404442"/>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4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8" name="Freeform: Shape 232"/>
              <p:cNvSpPr/>
              <p:nvPr/>
            </p:nvSpPr>
            <p:spPr>
              <a:xfrm rot="12101075">
                <a:off x="10832075" y="636303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9" name="Freeform: Shape 233"/>
              <p:cNvSpPr/>
              <p:nvPr/>
            </p:nvSpPr>
            <p:spPr>
              <a:xfrm rot="12101075">
                <a:off x="10631108" y="628312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0" name="Freeform: Shape 234"/>
              <p:cNvSpPr/>
              <p:nvPr/>
            </p:nvSpPr>
            <p:spPr>
              <a:xfrm rot="12101075">
                <a:off x="10674040" y="647232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1" name="Freeform: Shape 235"/>
              <p:cNvSpPr/>
              <p:nvPr/>
            </p:nvSpPr>
            <p:spPr>
              <a:xfrm rot="12101075">
                <a:off x="10870642" y="6573036"/>
                <a:ext cx="1149949" cy="489204"/>
              </a:xfrm>
              <a:custGeom>
                <a:avLst/>
                <a:gdLst>
                  <a:gd name="f0" fmla="val 10800000"/>
                  <a:gd name="f1" fmla="val 5400000"/>
                  <a:gd name="f2" fmla="val 180"/>
                  <a:gd name="f3" fmla="val w"/>
                  <a:gd name="f4" fmla="val h"/>
                  <a:gd name="f5" fmla="val 0"/>
                  <a:gd name="f6" fmla="val 1149946"/>
                  <a:gd name="f7" fmla="val 489205"/>
                  <a:gd name="f8" fmla="val 431445"/>
                  <a:gd name="f9" fmla="val 325574"/>
                  <a:gd name="f10" fmla="val 404057"/>
                  <a:gd name="f11" fmla="val 333020"/>
                  <a:gd name="f12" fmla="val 370487"/>
                  <a:gd name="f13" fmla="val 328936"/>
                  <a:gd name="f14" fmla="val 350286"/>
                  <a:gd name="f15" fmla="val 313487"/>
                  <a:gd name="f16" fmla="val 345927"/>
                  <a:gd name="f17" fmla="val 310317"/>
                  <a:gd name="f18" fmla="val 342759"/>
                  <a:gd name="f19" fmla="val 306753"/>
                  <a:gd name="f20" fmla="val 339986"/>
                  <a:gd name="f21" fmla="val 303188"/>
                  <a:gd name="f22" fmla="val 338007"/>
                  <a:gd name="f23" fmla="val 286765"/>
                  <a:gd name="f24" fmla="val 446576"/>
                  <a:gd name="f25" fmla="val 243594"/>
                  <a:gd name="f26" fmla="val 454463"/>
                  <a:gd name="f27" fmla="val 254070"/>
                  <a:gd name="f28" fmla="val 463970"/>
                  <a:gd name="f29" fmla="val 260011"/>
                  <a:gd name="f30" fmla="val 469912"/>
                  <a:gd name="f31" fmla="val 267141"/>
                  <a:gd name="f32" fmla="val 472685"/>
                  <a:gd name="f33" fmla="val 274667"/>
                  <a:gd name="f34" fmla="val 476250"/>
                  <a:gd name="f35" fmla="val 284570"/>
                  <a:gd name="f36" fmla="val 473873"/>
                  <a:gd name="f37" fmla="val 295662"/>
                  <a:gd name="f38" fmla="val 465950"/>
                  <a:gd name="f39" fmla="val 305168"/>
                  <a:gd name="f40" fmla="val 463178"/>
                  <a:gd name="f41" fmla="val 308337"/>
                  <a:gd name="f42" fmla="val 460009"/>
                  <a:gd name="f43" fmla="val 311506"/>
                  <a:gd name="f44" fmla="val 456048"/>
                  <a:gd name="f45" fmla="val 314279"/>
                  <a:gd name="f46" fmla="val 449018"/>
                  <a:gd name="f47" fmla="val 319329"/>
                  <a:gd name="f48" fmla="val 440574"/>
                  <a:gd name="f49" fmla="val 323092"/>
                  <a:gd name="f50" fmla="val 184589"/>
                  <a:gd name="f51" fmla="val 481098"/>
                  <a:gd name="f52" fmla="val 123191"/>
                  <a:gd name="f53" fmla="val 482682"/>
                  <a:gd name="f54" fmla="val 61397"/>
                  <a:gd name="f55" fmla="val 484267"/>
                  <a:gd name="f56" fmla="val 480305"/>
                  <a:gd name="f57" fmla="val 179"/>
                  <a:gd name="f58" fmla="val 421100"/>
                  <a:gd name="f59" fmla="val 185300"/>
                  <a:gd name="f60" fmla="val 347488"/>
                  <a:gd name="f61" fmla="val 185381"/>
                  <a:gd name="f62" fmla="val 349588"/>
                  <a:gd name="f63" fmla="val 393556"/>
                  <a:gd name="f64" fmla="val 437129"/>
                  <a:gd name="f65" fmla="val 650403"/>
                  <a:gd name="f66" fmla="val 325705"/>
                  <a:gd name="f67" fmla="val 623015"/>
                  <a:gd name="f68" fmla="val 333151"/>
                  <a:gd name="f69" fmla="val 589444"/>
                  <a:gd name="f70" fmla="val 329066"/>
                  <a:gd name="f71" fmla="val 569244"/>
                  <a:gd name="f72" fmla="val 313618"/>
                  <a:gd name="f73" fmla="val 564885"/>
                  <a:gd name="f74" fmla="val 310449"/>
                  <a:gd name="f75" fmla="val 561717"/>
                  <a:gd name="f76" fmla="val 306884"/>
                  <a:gd name="f77" fmla="val 558944"/>
                  <a:gd name="f78" fmla="val 303319"/>
                  <a:gd name="f79" fmla="val 551021"/>
                  <a:gd name="f80" fmla="val 292623"/>
                  <a:gd name="f81" fmla="val 549834"/>
                  <a:gd name="f82" fmla="val 280741"/>
                  <a:gd name="f83" fmla="val 554984"/>
                  <a:gd name="f84" fmla="val 270441"/>
                  <a:gd name="f85" fmla="val 558152"/>
                  <a:gd name="f86" fmla="val 264499"/>
                  <a:gd name="f87" fmla="val 563302"/>
                  <a:gd name="f88" fmla="val 258954"/>
                  <a:gd name="f89" fmla="val 570828"/>
                  <a:gd name="f90" fmla="val 254201"/>
                  <a:gd name="f91" fmla="val 594990"/>
                  <a:gd name="f92" fmla="val 238752"/>
                  <a:gd name="f93" fmla="val 596972"/>
                  <a:gd name="f94" fmla="val 217758"/>
                  <a:gd name="f95" fmla="val 585484"/>
                  <a:gd name="f96" fmla="val 193596"/>
                  <a:gd name="f97" fmla="val 583288"/>
                  <a:gd name="f98" fmla="val 189231"/>
                  <a:gd name="f99" fmla="val 716615"/>
                  <a:gd name="f100" fmla="val 136215"/>
                  <a:gd name="f101" fmla="val 716598"/>
                  <a:gd name="f102" fmla="val 138931"/>
                  <a:gd name="f103" fmla="val 144477"/>
                  <a:gd name="f104" fmla="val 149231"/>
                  <a:gd name="f105" fmla="val 715409"/>
                  <a:gd name="f106" fmla="val 152795"/>
                  <a:gd name="f107" fmla="val 713429"/>
                  <a:gd name="f108" fmla="val 159133"/>
                  <a:gd name="f109" fmla="val 708675"/>
                  <a:gd name="f110" fmla="val 162698"/>
                  <a:gd name="f111" fmla="val 696792"/>
                  <a:gd name="f112" fmla="val 161510"/>
                  <a:gd name="f113" fmla="val 671044"/>
                  <a:gd name="f114" fmla="val 159529"/>
                  <a:gd name="f115" fmla="val 662330"/>
                  <a:gd name="f116" fmla="val 179335"/>
                  <a:gd name="f117" fmla="val 656785"/>
                  <a:gd name="f118" fmla="val 198744"/>
                  <a:gd name="f119" fmla="val 650843"/>
                  <a:gd name="f120" fmla="val 219739"/>
                  <a:gd name="f121" fmla="val 651240"/>
                  <a:gd name="f122" fmla="val 240336"/>
                  <a:gd name="f123" fmla="val 673421"/>
                  <a:gd name="f124" fmla="val 682928"/>
                  <a:gd name="f125" fmla="val 260143"/>
                  <a:gd name="f126" fmla="val 688870"/>
                  <a:gd name="f127" fmla="val 267272"/>
                  <a:gd name="f128" fmla="val 691643"/>
                  <a:gd name="f129" fmla="val 274798"/>
                  <a:gd name="f130" fmla="val 695208"/>
                  <a:gd name="f131" fmla="val 284701"/>
                  <a:gd name="f132" fmla="val 692831"/>
                  <a:gd name="f133" fmla="val 295793"/>
                  <a:gd name="f134" fmla="val 684908"/>
                  <a:gd name="f135" fmla="val 305299"/>
                  <a:gd name="f136" fmla="val 682136"/>
                  <a:gd name="f137" fmla="val 308469"/>
                  <a:gd name="f138" fmla="val 678967"/>
                  <a:gd name="f139" fmla="val 311637"/>
                  <a:gd name="f140" fmla="val 675006"/>
                  <a:gd name="f141" fmla="val 314410"/>
                  <a:gd name="f142" fmla="val 667975"/>
                  <a:gd name="f143" fmla="val 319461"/>
                  <a:gd name="f144" fmla="val 659532"/>
                  <a:gd name="f145" fmla="val 323223"/>
                  <a:gd name="f146" fmla="val 389588"/>
                  <a:gd name="f147" fmla="val 486779"/>
                  <a:gd name="f148" fmla="val 328190"/>
                  <a:gd name="f149" fmla="val 488364"/>
                  <a:gd name="f150" fmla="val 266396"/>
                  <a:gd name="f151" fmla="val 489948"/>
                  <a:gd name="f152" fmla="val 205000"/>
                  <a:gd name="f153" fmla="val 485987"/>
                  <a:gd name="f154" fmla="val 205395"/>
                  <a:gd name="f155" fmla="val 442018"/>
                  <a:gd name="f156" fmla="val 205791"/>
                  <a:gd name="f157" fmla="val 398446"/>
                  <a:gd name="f158" fmla="val 205396"/>
                  <a:gd name="f159" fmla="val 354477"/>
                  <a:gd name="f160" fmla="val 352497"/>
                  <a:gd name="f161" fmla="val 350912"/>
                  <a:gd name="f162" fmla="val 349328"/>
                  <a:gd name="f163" fmla="val 208643"/>
                  <a:gd name="f164" fmla="val 338206"/>
                  <a:gd name="f165" fmla="val 223065"/>
                  <a:gd name="f166" fmla="val 332471"/>
                  <a:gd name="f167" fmla="val 223617"/>
                  <a:gd name="f168" fmla="val 332295"/>
                  <a:gd name="f169" fmla="val 230153"/>
                  <a:gd name="f170" fmla="val 332196"/>
                  <a:gd name="f171" fmla="val 235574"/>
                  <a:gd name="f172" fmla="val 330760"/>
                  <a:gd name="f173" fmla="val 240112"/>
                  <a:gd name="f174" fmla="val 328346"/>
                  <a:gd name="f175" fmla="val 245639"/>
                  <a:gd name="f176" fmla="val 323495"/>
                  <a:gd name="f177" fmla="val 328986"/>
                  <a:gd name="f178" fmla="val 290352"/>
                  <a:gd name="f179" fmla="val 339430"/>
                  <a:gd name="f180" fmla="val 317689"/>
                  <a:gd name="f181" fmla="val 345719"/>
                  <a:gd name="f182" fmla="val 326849"/>
                  <a:gd name="f183" fmla="val 355127"/>
                  <a:gd name="f184" fmla="val 333087"/>
                  <a:gd name="f185" fmla="val 370575"/>
                  <a:gd name="f186" fmla="val 332692"/>
                  <a:gd name="f187" fmla="val 384438"/>
                  <a:gd name="f188" fmla="val 388795"/>
                  <a:gd name="f189" fmla="val 336652"/>
                  <a:gd name="f190" fmla="val 389984"/>
                  <a:gd name="f191" fmla="val 344970"/>
                  <a:gd name="f192" fmla="val 390380"/>
                  <a:gd name="f193" fmla="val 348140"/>
                  <a:gd name="f194" fmla="val 351309"/>
                  <a:gd name="f195" fmla="val 355270"/>
                  <a:gd name="f196" fmla="val 399238"/>
                  <a:gd name="f197" fmla="val 442810"/>
                  <a:gd name="f198" fmla="val 866681"/>
                  <a:gd name="f199" fmla="val 839293"/>
                  <a:gd name="f200" fmla="val 805722"/>
                  <a:gd name="f201" fmla="val 329067"/>
                  <a:gd name="f202" fmla="val 785521"/>
                  <a:gd name="f203" fmla="val 781164"/>
                  <a:gd name="f204" fmla="val 777995"/>
                  <a:gd name="f205" fmla="val 775222"/>
                  <a:gd name="f206" fmla="val 767299"/>
                  <a:gd name="f207" fmla="val 766112"/>
                  <a:gd name="f208" fmla="val 771262"/>
                  <a:gd name="f209" fmla="val 270442"/>
                  <a:gd name="f210" fmla="val 774430"/>
                  <a:gd name="f211" fmla="val 779580"/>
                  <a:gd name="f212" fmla="val 787106"/>
                  <a:gd name="f213" fmla="val 811268"/>
                  <a:gd name="f214" fmla="val 813250"/>
                  <a:gd name="f215" fmla="val 217759"/>
                  <a:gd name="f216" fmla="val 801762"/>
                  <a:gd name="f217" fmla="val 797009"/>
                  <a:gd name="f218" fmla="val 174582"/>
                  <a:gd name="f219" fmla="val 787105"/>
                  <a:gd name="f220" fmla="val 160322"/>
                  <a:gd name="f221" fmla="val 764923"/>
                  <a:gd name="f222" fmla="val 752644"/>
                  <a:gd name="f223" fmla="val 162302"/>
                  <a:gd name="f224" fmla="val 750267"/>
                  <a:gd name="f225" fmla="val 156757"/>
                  <a:gd name="f226" fmla="val 145665"/>
                  <a:gd name="f227" fmla="val 750339"/>
                  <a:gd name="f228" fmla="val 122805"/>
                  <a:gd name="f229" fmla="val 933413"/>
                  <a:gd name="f230" fmla="val 50007"/>
                  <a:gd name="f231" fmla="val 932876"/>
                  <a:gd name="f232" fmla="val 931687"/>
                  <a:gd name="f233" fmla="val 929707"/>
                  <a:gd name="f234" fmla="val 924953"/>
                  <a:gd name="f235" fmla="val 913070"/>
                  <a:gd name="f236" fmla="val 887322"/>
                  <a:gd name="f237" fmla="val 878607"/>
                  <a:gd name="f238" fmla="val 873063"/>
                  <a:gd name="f239" fmla="val 867121"/>
                  <a:gd name="f240" fmla="val 867518"/>
                  <a:gd name="f241" fmla="val 889699"/>
                  <a:gd name="f242" fmla="val 899206"/>
                  <a:gd name="f243" fmla="val 905148"/>
                  <a:gd name="f244" fmla="val 907921"/>
                  <a:gd name="f245" fmla="val 911486"/>
                  <a:gd name="f246" fmla="val 909109"/>
                  <a:gd name="f247" fmla="val 901186"/>
                  <a:gd name="f248" fmla="val 305300"/>
                  <a:gd name="f249" fmla="val 898414"/>
                  <a:gd name="f250" fmla="val 895245"/>
                  <a:gd name="f251" fmla="val 891284"/>
                  <a:gd name="f252" fmla="val 884253"/>
                  <a:gd name="f253" fmla="val 875810"/>
                  <a:gd name="f254" fmla="val 608546"/>
                  <a:gd name="f255" fmla="val 486911"/>
                  <a:gd name="f256" fmla="val 547148"/>
                  <a:gd name="f257" fmla="val 488495"/>
                  <a:gd name="f258" fmla="val 485354"/>
                  <a:gd name="f259" fmla="val 490080"/>
                  <a:gd name="f260" fmla="val 423958"/>
                  <a:gd name="f261" fmla="val 486118"/>
                  <a:gd name="f262" fmla="val 424353"/>
                  <a:gd name="f263" fmla="val 442150"/>
                  <a:gd name="f264" fmla="val 424749"/>
                  <a:gd name="f265" fmla="val 398577"/>
                  <a:gd name="f266" fmla="val 424354"/>
                  <a:gd name="f267" fmla="val 354608"/>
                  <a:gd name="f268" fmla="val 352628"/>
                  <a:gd name="f269" fmla="val 351043"/>
                  <a:gd name="f270" fmla="val 349459"/>
                  <a:gd name="f271" fmla="val 338764"/>
                  <a:gd name="f272" fmla="val 427522"/>
                  <a:gd name="f273" fmla="val 332823"/>
                  <a:gd name="f274" fmla="val 442575"/>
                  <a:gd name="f275" fmla="val 332427"/>
                  <a:gd name="f276" fmla="val 468718"/>
                  <a:gd name="f277" fmla="val 332030"/>
                  <a:gd name="f278" fmla="val 477036"/>
                  <a:gd name="f279" fmla="val 310244"/>
                  <a:gd name="f280" fmla="val 482185"/>
                  <a:gd name="f281" fmla="val 290043"/>
                  <a:gd name="f282" fmla="val 487335"/>
                  <a:gd name="f283" fmla="val 269841"/>
                  <a:gd name="f284" fmla="val 484562"/>
                  <a:gd name="f285" fmla="val 250827"/>
                  <a:gd name="f286" fmla="val 462381"/>
                  <a:gd name="f287" fmla="val 238943"/>
                  <a:gd name="f288" fmla="val 461515"/>
                  <a:gd name="f289" fmla="val 237653"/>
                  <a:gd name="f290" fmla="val 576192"/>
                  <a:gd name="f291" fmla="val 192053"/>
                  <a:gd name="f292" fmla="val 585820"/>
                  <a:gd name="f293" fmla="val 213147"/>
                  <a:gd name="f294" fmla="val 584879"/>
                  <a:gd name="f295" fmla="val 223099"/>
                  <a:gd name="f296" fmla="val 578442"/>
                  <a:gd name="f297" fmla="val 232407"/>
                  <a:gd name="f298" fmla="val 566559"/>
                  <a:gd name="f299" fmla="val 239339"/>
                  <a:gd name="f300" fmla="val 548337"/>
                  <a:gd name="f301" fmla="val 250035"/>
                  <a:gd name="f302" fmla="val 541207"/>
                  <a:gd name="f303" fmla="val 266671"/>
                  <a:gd name="f304" fmla="val 545960"/>
                  <a:gd name="f305" fmla="val 285289"/>
                  <a:gd name="f306" fmla="val 551902"/>
                  <a:gd name="f307" fmla="val 307868"/>
                  <a:gd name="f308" fmla="val 558636"/>
                  <a:gd name="f309" fmla="val 333615"/>
                  <a:gd name="f310" fmla="val 589533"/>
                  <a:gd name="f311" fmla="val 603396"/>
                  <a:gd name="f312" fmla="val 607754"/>
                  <a:gd name="f313" fmla="val 336783"/>
                  <a:gd name="f314" fmla="val 608942"/>
                  <a:gd name="f315" fmla="val 345101"/>
                  <a:gd name="f316" fmla="val 609338"/>
                  <a:gd name="f317" fmla="val 348271"/>
                  <a:gd name="f318" fmla="val 351440"/>
                  <a:gd name="f319" fmla="val 355401"/>
                  <a:gd name="f320" fmla="val 399369"/>
                  <a:gd name="f321" fmla="val 442942"/>
                  <a:gd name="f322" fmla="val 1082959"/>
                  <a:gd name="f323" fmla="val 322141"/>
                  <a:gd name="f324" fmla="val 1055571"/>
                  <a:gd name="f325" fmla="val 329587"/>
                  <a:gd name="f326" fmla="val 1022000"/>
                  <a:gd name="f327" fmla="val 325502"/>
                  <a:gd name="f328" fmla="val 1001799"/>
                  <a:gd name="f329" fmla="val 310053"/>
                  <a:gd name="f330" fmla="val 997441"/>
                  <a:gd name="f331" fmla="val 994272"/>
                  <a:gd name="f332" fmla="val 991500"/>
                  <a:gd name="f333" fmla="val 299754"/>
                  <a:gd name="f334" fmla="val 983577"/>
                  <a:gd name="f335" fmla="val 289058"/>
                  <a:gd name="f336" fmla="val 982389"/>
                  <a:gd name="f337" fmla="val 277176"/>
                  <a:gd name="f338" fmla="val 987539"/>
                  <a:gd name="f339" fmla="val 266876"/>
                  <a:gd name="f340" fmla="val 990707"/>
                  <a:gd name="f341" fmla="val 260935"/>
                  <a:gd name="f342" fmla="val 995857"/>
                  <a:gd name="f343" fmla="val 255389"/>
                  <a:gd name="f344" fmla="val 1003384"/>
                  <a:gd name="f345" fmla="val 250636"/>
                  <a:gd name="f346" fmla="val 1027546"/>
                  <a:gd name="f347" fmla="val 235187"/>
                  <a:gd name="f348" fmla="val 1029527"/>
                  <a:gd name="f349" fmla="val 214193"/>
                  <a:gd name="f350" fmla="val 1018039"/>
                  <a:gd name="f351" fmla="val 190031"/>
                  <a:gd name="f352" fmla="val 1013286"/>
                  <a:gd name="f353" fmla="val 171017"/>
                  <a:gd name="f354" fmla="val 1003383"/>
                  <a:gd name="f355" fmla="val 981200"/>
                  <a:gd name="f356" fmla="val 157945"/>
                  <a:gd name="f357" fmla="val 968922"/>
                  <a:gd name="f358" fmla="val 158737"/>
                  <a:gd name="f359" fmla="val 966545"/>
                  <a:gd name="f360" fmla="val 153192"/>
                  <a:gd name="f361" fmla="val 966544"/>
                  <a:gd name="f362" fmla="val 142100"/>
                  <a:gd name="f363" fmla="val 966877"/>
                  <a:gd name="f364" fmla="val 36700"/>
                  <a:gd name="f365" fmla="val 1058678"/>
                  <a:gd name="f366" fmla="val 196"/>
                  <a:gd name="f367" fmla="val 1063543"/>
                  <a:gd name="f368" fmla="val 143"/>
                  <a:gd name="f369" fmla="val 1092411"/>
                  <a:gd name="f370" fmla="+- 0 0 302"/>
                  <a:gd name="f371" fmla="val 1121228"/>
                  <a:gd name="f372" fmla="val 94"/>
                  <a:gd name="f373" fmla="val 4253"/>
                  <a:gd name="f374" fmla="val 1149549"/>
                  <a:gd name="f375" fmla="val 47826"/>
                  <a:gd name="f376" fmla="val 1148757"/>
                  <a:gd name="f377" fmla="val 91398"/>
                  <a:gd name="f378" fmla="val 1149153"/>
                  <a:gd name="f379" fmla="val 135366"/>
                  <a:gd name="f380" fmla="val 1149154"/>
                  <a:gd name="f381" fmla="val 140912"/>
                  <a:gd name="f382" fmla="val 145666"/>
                  <a:gd name="f383" fmla="val 1147965"/>
                  <a:gd name="f384" fmla="val 149230"/>
                  <a:gd name="f385" fmla="val 1145985"/>
                  <a:gd name="f386" fmla="val 155569"/>
                  <a:gd name="f387" fmla="val 1141231"/>
                  <a:gd name="f388" fmla="val 1129347"/>
                  <a:gd name="f389" fmla="val 1103599"/>
                  <a:gd name="f390" fmla="val 155964"/>
                  <a:gd name="f391" fmla="val 1094885"/>
                  <a:gd name="f392" fmla="val 175770"/>
                  <a:gd name="f393" fmla="val 1089340"/>
                  <a:gd name="f394" fmla="val 195179"/>
                  <a:gd name="f395" fmla="val 1083399"/>
                  <a:gd name="f396" fmla="val 216174"/>
                  <a:gd name="f397" fmla="val 1083794"/>
                  <a:gd name="f398" fmla="val 236771"/>
                  <a:gd name="f399" fmla="val 1105977"/>
                  <a:gd name="f400" fmla="val 1115483"/>
                  <a:gd name="f401" fmla="val 256578"/>
                  <a:gd name="f402" fmla="val 1121426"/>
                  <a:gd name="f403" fmla="val 263707"/>
                  <a:gd name="f404" fmla="val 1124198"/>
                  <a:gd name="f405" fmla="val 271233"/>
                  <a:gd name="f406" fmla="val 1127764"/>
                  <a:gd name="f407" fmla="val 281136"/>
                  <a:gd name="f408" fmla="val 1125387"/>
                  <a:gd name="f409" fmla="val 292228"/>
                  <a:gd name="f410" fmla="val 1117464"/>
                  <a:gd name="f411" fmla="val 301735"/>
                  <a:gd name="f412" fmla="val 1114691"/>
                  <a:gd name="f413" fmla="val 304903"/>
                  <a:gd name="f414" fmla="val 1111522"/>
                  <a:gd name="f415" fmla="val 308072"/>
                  <a:gd name="f416" fmla="val 1107562"/>
                  <a:gd name="f417" fmla="val 310845"/>
                  <a:gd name="f418" fmla="val 1100530"/>
                  <a:gd name="f419" fmla="val 315896"/>
                  <a:gd name="f420" fmla="val 1092088"/>
                  <a:gd name="f421" fmla="val 319659"/>
                  <a:gd name="f422" fmla="val 826321"/>
                  <a:gd name="f423" fmla="val 487512"/>
                  <a:gd name="f424" fmla="val 489097"/>
                  <a:gd name="f425" fmla="val 703130"/>
                  <a:gd name="f426" fmla="val 490681"/>
                  <a:gd name="f427" fmla="val 641733"/>
                  <a:gd name="f428" fmla="val 486719"/>
                  <a:gd name="f429" fmla="val 642128"/>
                  <a:gd name="f430" fmla="val 442751"/>
                  <a:gd name="f431" fmla="val 642524"/>
                  <a:gd name="f432" fmla="val 399179"/>
                  <a:gd name="f433" fmla="val 642129"/>
                  <a:gd name="f434" fmla="val 355210"/>
                  <a:gd name="f435" fmla="val 353229"/>
                  <a:gd name="f436" fmla="val 351645"/>
                  <a:gd name="f437" fmla="val 350061"/>
                  <a:gd name="f438" fmla="val 339366"/>
                  <a:gd name="f439" fmla="val 645297"/>
                  <a:gd name="f440" fmla="val 333424"/>
                  <a:gd name="f441" fmla="val 660350"/>
                  <a:gd name="f442" fmla="val 333028"/>
                  <a:gd name="f443" fmla="val 686493"/>
                  <a:gd name="f444" fmla="val 332632"/>
                  <a:gd name="f445" fmla="val 694811"/>
                  <a:gd name="f446" fmla="val 699960"/>
                  <a:gd name="f447" fmla="val 290644"/>
                  <a:gd name="f448" fmla="val 705110"/>
                  <a:gd name="f449" fmla="val 702337"/>
                  <a:gd name="f450" fmla="val 251428"/>
                  <a:gd name="f451" fmla="val 680156"/>
                  <a:gd name="f452" fmla="val 239545"/>
                  <a:gd name="f453" fmla="val 657973"/>
                  <a:gd name="f454" fmla="val 227266"/>
                  <a:gd name="f455" fmla="val 656388"/>
                  <a:gd name="f456" fmla="val 199934"/>
                  <a:gd name="f457" fmla="val 675401"/>
                  <a:gd name="f458" fmla="val 182901"/>
                  <a:gd name="f459" fmla="val 702734"/>
                  <a:gd name="f460" fmla="val 158342"/>
                  <a:gd name="f461" fmla="val 763338"/>
                  <a:gd name="f462" fmla="val 158738"/>
                  <a:gd name="f463" fmla="val 789879"/>
                  <a:gd name="f464" fmla="val 183693"/>
                  <a:gd name="f465" fmla="val 810081"/>
                  <a:gd name="f466" fmla="val 202707"/>
                  <a:gd name="f467" fmla="val 808100"/>
                  <a:gd name="f468" fmla="val 226077"/>
                  <a:gd name="f469" fmla="val 784334"/>
                  <a:gd name="f470" fmla="val 239941"/>
                  <a:gd name="f471" fmla="val 758982"/>
                  <a:gd name="f472" fmla="val 267273"/>
                  <a:gd name="f473" fmla="val 763735"/>
                  <a:gd name="f474" fmla="val 285890"/>
                  <a:gd name="f475" fmla="val 769677"/>
                  <a:gd name="f476" fmla="val 776411"/>
                  <a:gd name="f477" fmla="val 334217"/>
                  <a:gd name="f478" fmla="val 807308"/>
                  <a:gd name="f479" fmla="val 821171"/>
                  <a:gd name="f480" fmla="val 825529"/>
                  <a:gd name="f481" fmla="val 337385"/>
                  <a:gd name="f482" fmla="val 826717"/>
                  <a:gd name="f483" fmla="val 345703"/>
                  <a:gd name="f484" fmla="val 827113"/>
                  <a:gd name="f485" fmla="val 348872"/>
                  <a:gd name="f486" fmla="val 352041"/>
                  <a:gd name="f487" fmla="val 356002"/>
                  <a:gd name="f488" fmla="val 399971"/>
                  <a:gd name="f489" fmla="val 443543"/>
                  <a:gd name="f490" fmla="val 1042600"/>
                  <a:gd name="f491" fmla="val 981202"/>
                  <a:gd name="f492" fmla="val 489096"/>
                  <a:gd name="f493" fmla="val 919408"/>
                  <a:gd name="f494" fmla="val 858012"/>
                  <a:gd name="f495" fmla="val 858407"/>
                  <a:gd name="f496" fmla="val 858803"/>
                  <a:gd name="f497" fmla="val 399178"/>
                  <a:gd name="f498" fmla="val 858408"/>
                  <a:gd name="f499" fmla="val 355209"/>
                  <a:gd name="f500" fmla="val 351644"/>
                  <a:gd name="f501" fmla="val 339365"/>
                  <a:gd name="f502" fmla="val 861576"/>
                  <a:gd name="f503" fmla="val 876628"/>
                  <a:gd name="f504" fmla="val 902772"/>
                  <a:gd name="f505" fmla="val 911090"/>
                  <a:gd name="f506" fmla="val 916239"/>
                  <a:gd name="f507" fmla="val 921389"/>
                  <a:gd name="f508" fmla="val 918616"/>
                  <a:gd name="f509" fmla="val 896434"/>
                  <a:gd name="f510" fmla="val 239544"/>
                  <a:gd name="f511" fmla="val 874252"/>
                  <a:gd name="f512" fmla="val 872667"/>
                  <a:gd name="f513" fmla="val 891680"/>
                  <a:gd name="f514" fmla="val 919013"/>
                  <a:gd name="f515" fmla="val 979617"/>
                  <a:gd name="f516" fmla="val 1006157"/>
                  <a:gd name="f517" fmla="val 1026360"/>
                  <a:gd name="f518" fmla="val 1024379"/>
                  <a:gd name="f519" fmla="val 1000613"/>
                  <a:gd name="f520" fmla="val 982391"/>
                  <a:gd name="f521" fmla="val 975261"/>
                  <a:gd name="f522" fmla="val 980014"/>
                  <a:gd name="f523" fmla="val 985956"/>
                  <a:gd name="f524" fmla="val 992690"/>
                  <a:gd name="f525" fmla="val 334216"/>
                  <a:gd name="f526" fmla="val 1023587"/>
                  <a:gd name="f527" fmla="val 1037450"/>
                  <a:gd name="f528" fmla="val 1041807"/>
                  <a:gd name="f529" fmla="val 1042996"/>
                  <a:gd name="f530" fmla="val 1043392"/>
                  <a:gd name="f531" fmla="val 399970"/>
                  <a:gd name="f532" fmla="+- 0 0 -90"/>
                  <a:gd name="f533" fmla="*/ f3 1 1149946"/>
                  <a:gd name="f534" fmla="*/ f4 1 489205"/>
                  <a:gd name="f535" fmla="+- f7 0 f5"/>
                  <a:gd name="f536" fmla="+- f6 0 f5"/>
                  <a:gd name="f537" fmla="*/ f532 f0 1"/>
                  <a:gd name="f538" fmla="*/ f536 1 1149946"/>
                  <a:gd name="f539" fmla="*/ f535 1 489205"/>
                  <a:gd name="f540" fmla="*/ 431445 f536 1"/>
                  <a:gd name="f541" fmla="*/ 325574 f535 1"/>
                  <a:gd name="f542" fmla="*/ 350286 f536 1"/>
                  <a:gd name="f543" fmla="*/ 313487 f535 1"/>
                  <a:gd name="f544" fmla="*/ 339986 f536 1"/>
                  <a:gd name="f545" fmla="*/ 303188 f535 1"/>
                  <a:gd name="f546" fmla="*/ 338007 f536 1"/>
                  <a:gd name="f547" fmla="*/ 286765 f535 1"/>
                  <a:gd name="f548" fmla="*/ 446576 f536 1"/>
                  <a:gd name="f549" fmla="*/ 243594 f535 1"/>
                  <a:gd name="f550" fmla="*/ 454463 f536 1"/>
                  <a:gd name="f551" fmla="*/ 254070 f535 1"/>
                  <a:gd name="f552" fmla="*/ 472685 f536 1"/>
                  <a:gd name="f553" fmla="*/ 274667 f535 1"/>
                  <a:gd name="f554" fmla="*/ 465950 f536 1"/>
                  <a:gd name="f555" fmla="*/ 305168 f535 1"/>
                  <a:gd name="f556" fmla="*/ 456048 f536 1"/>
                  <a:gd name="f557" fmla="*/ 314279 f535 1"/>
                  <a:gd name="f558" fmla="*/ 184589 f536 1"/>
                  <a:gd name="f559" fmla="*/ 481098 f535 1"/>
                  <a:gd name="f560" fmla="*/ 0 f536 1"/>
                  <a:gd name="f561" fmla="*/ 480305 f535 1"/>
                  <a:gd name="f562" fmla="*/ 179 f536 1"/>
                  <a:gd name="f563" fmla="*/ 421100 f535 1"/>
                  <a:gd name="f564" fmla="*/ 185300 f536 1"/>
                  <a:gd name="f565" fmla="*/ 347488 f535 1"/>
                  <a:gd name="f566" fmla="*/ 185381 f536 1"/>
                  <a:gd name="f567" fmla="*/ 349588 f535 1"/>
                  <a:gd name="f568" fmla="*/ 650403 f536 1"/>
                  <a:gd name="f569" fmla="*/ 325705 f535 1"/>
                  <a:gd name="f570" fmla="*/ 569244 f536 1"/>
                  <a:gd name="f571" fmla="*/ 313618 f535 1"/>
                  <a:gd name="f572" fmla="*/ 558944 f536 1"/>
                  <a:gd name="f573" fmla="*/ 303319 f535 1"/>
                  <a:gd name="f574" fmla="*/ 554984 f536 1"/>
                  <a:gd name="f575" fmla="*/ 270441 f535 1"/>
                  <a:gd name="f576" fmla="*/ 570828 f536 1"/>
                  <a:gd name="f577" fmla="*/ 254201 f535 1"/>
                  <a:gd name="f578" fmla="*/ 585484 f536 1"/>
                  <a:gd name="f579" fmla="*/ 193596 f535 1"/>
                  <a:gd name="f580" fmla="*/ 583288 f536 1"/>
                  <a:gd name="f581" fmla="*/ 189231 f535 1"/>
                  <a:gd name="f582" fmla="*/ 716615 f536 1"/>
                  <a:gd name="f583" fmla="*/ 136215 f535 1"/>
                  <a:gd name="f584" fmla="*/ 716598 f536 1"/>
                  <a:gd name="f585" fmla="*/ 138931 f535 1"/>
                  <a:gd name="f586" fmla="*/ 715409 f536 1"/>
                  <a:gd name="f587" fmla="*/ 152795 f535 1"/>
                  <a:gd name="f588" fmla="*/ 696792 f536 1"/>
                  <a:gd name="f589" fmla="*/ 161510 f535 1"/>
                  <a:gd name="f590" fmla="*/ 656785 f536 1"/>
                  <a:gd name="f591" fmla="*/ 198744 f535 1"/>
                  <a:gd name="f592" fmla="*/ 673421 f536 1"/>
                  <a:gd name="f593" fmla="*/ 691643 f536 1"/>
                  <a:gd name="f594" fmla="*/ 274798 f535 1"/>
                  <a:gd name="f595" fmla="*/ 684908 f536 1"/>
                  <a:gd name="f596" fmla="*/ 305299 f535 1"/>
                  <a:gd name="f597" fmla="*/ 675006 f536 1"/>
                  <a:gd name="f598" fmla="*/ 314410 f535 1"/>
                  <a:gd name="f599" fmla="*/ 389588 f536 1"/>
                  <a:gd name="f600" fmla="*/ 486779 f535 1"/>
                  <a:gd name="f601" fmla="*/ 205000 f536 1"/>
                  <a:gd name="f602" fmla="*/ 485987 f535 1"/>
                  <a:gd name="f603" fmla="*/ 205396 f536 1"/>
                  <a:gd name="f604" fmla="*/ 354477 f535 1"/>
                  <a:gd name="f605" fmla="*/ 205395 f536 1"/>
                  <a:gd name="f606" fmla="*/ 349328 f535 1"/>
                  <a:gd name="f607" fmla="*/ 208643 f536 1"/>
                  <a:gd name="f608" fmla="*/ 338206 f535 1"/>
                  <a:gd name="f609" fmla="*/ 223065 f536 1"/>
                  <a:gd name="f610" fmla="*/ 332471 f535 1"/>
                  <a:gd name="f611" fmla="*/ 223617 f536 1"/>
                  <a:gd name="f612" fmla="*/ 332295 f535 1"/>
                  <a:gd name="f613" fmla="*/ 240112 f536 1"/>
                  <a:gd name="f614" fmla="*/ 328346 f535 1"/>
                  <a:gd name="f615" fmla="*/ 245639 f536 1"/>
                  <a:gd name="f616" fmla="*/ 323495 f535 1"/>
                  <a:gd name="f617" fmla="*/ 328986 f536 1"/>
                  <a:gd name="f618" fmla="*/ 290352 f535 1"/>
                  <a:gd name="f619" fmla="*/ 339430 f536 1"/>
                  <a:gd name="f620" fmla="*/ 317689 f535 1"/>
                  <a:gd name="f621" fmla="*/ 370575 f536 1"/>
                  <a:gd name="f622" fmla="*/ 332692 f535 1"/>
                  <a:gd name="f623" fmla="*/ 389984 f536 1"/>
                  <a:gd name="f624" fmla="*/ 344970 f535 1"/>
                  <a:gd name="f625" fmla="*/ 390380 f536 1"/>
                  <a:gd name="f626" fmla="*/ 355270 f535 1"/>
                  <a:gd name="f627" fmla="*/ 866681 f536 1"/>
                  <a:gd name="f628" fmla="*/ 785521 f536 1"/>
                  <a:gd name="f629" fmla="*/ 775222 f536 1"/>
                  <a:gd name="f630" fmla="*/ 771262 f536 1"/>
                  <a:gd name="f631" fmla="*/ 270442 f535 1"/>
                  <a:gd name="f632" fmla="*/ 787106 f536 1"/>
                  <a:gd name="f633" fmla="*/ 801762 f536 1"/>
                  <a:gd name="f634" fmla="*/ 764923 f536 1"/>
                  <a:gd name="f635" fmla="*/ 750267 f536 1"/>
                  <a:gd name="f636" fmla="*/ 145665 f535 1"/>
                  <a:gd name="f637" fmla="*/ 750339 f536 1"/>
                  <a:gd name="f638" fmla="*/ 122805 f535 1"/>
                  <a:gd name="f639" fmla="*/ 933413 f536 1"/>
                  <a:gd name="f640" fmla="*/ 50007 f535 1"/>
                  <a:gd name="f641" fmla="*/ 932876 f536 1"/>
                  <a:gd name="f642" fmla="*/ 931687 f536 1"/>
                  <a:gd name="f643" fmla="*/ 913070 f536 1"/>
                  <a:gd name="f644" fmla="*/ 873063 f536 1"/>
                  <a:gd name="f645" fmla="*/ 889699 f536 1"/>
                  <a:gd name="f646" fmla="*/ 907921 f536 1"/>
                  <a:gd name="f647" fmla="*/ 901186 f536 1"/>
                  <a:gd name="f648" fmla="*/ 305300 f535 1"/>
                  <a:gd name="f649" fmla="*/ 891284 f536 1"/>
                  <a:gd name="f650" fmla="*/ 608546 f536 1"/>
                  <a:gd name="f651" fmla="*/ 486911 f535 1"/>
                  <a:gd name="f652" fmla="*/ 423958 f536 1"/>
                  <a:gd name="f653" fmla="*/ 486118 f535 1"/>
                  <a:gd name="f654" fmla="*/ 424354 f536 1"/>
                  <a:gd name="f655" fmla="*/ 354608 f535 1"/>
                  <a:gd name="f656" fmla="*/ 424353 f536 1"/>
                  <a:gd name="f657" fmla="*/ 349459 f535 1"/>
                  <a:gd name="f658" fmla="*/ 442575 f536 1"/>
                  <a:gd name="f659" fmla="*/ 332427 f535 1"/>
                  <a:gd name="f660" fmla="*/ 482185 f536 1"/>
                  <a:gd name="f661" fmla="*/ 290043 f535 1"/>
                  <a:gd name="f662" fmla="*/ 462381 f536 1"/>
                  <a:gd name="f663" fmla="*/ 238943 f535 1"/>
                  <a:gd name="f664" fmla="*/ 461515 f536 1"/>
                  <a:gd name="f665" fmla="*/ 237653 f535 1"/>
                  <a:gd name="f666" fmla="*/ 576192 f536 1"/>
                  <a:gd name="f667" fmla="*/ 192053 f535 1"/>
                  <a:gd name="f668" fmla="*/ 585820 f536 1"/>
                  <a:gd name="f669" fmla="*/ 213147 f535 1"/>
                  <a:gd name="f670" fmla="*/ 566559 f536 1"/>
                  <a:gd name="f671" fmla="*/ 239339 f535 1"/>
                  <a:gd name="f672" fmla="*/ 545960 f536 1"/>
                  <a:gd name="f673" fmla="*/ 285289 f535 1"/>
                  <a:gd name="f674" fmla="*/ 589533 f536 1"/>
                  <a:gd name="f675" fmla="*/ 332823 f535 1"/>
                  <a:gd name="f676" fmla="*/ 608942 f536 1"/>
                  <a:gd name="f677" fmla="*/ 345101 f535 1"/>
                  <a:gd name="f678" fmla="*/ 609338 f536 1"/>
                  <a:gd name="f679" fmla="*/ 355401 f535 1"/>
                  <a:gd name="f680" fmla="*/ 1082959 f536 1"/>
                  <a:gd name="f681" fmla="*/ 322141 f535 1"/>
                  <a:gd name="f682" fmla="*/ 1001799 f536 1"/>
                  <a:gd name="f683" fmla="*/ 310053 f535 1"/>
                  <a:gd name="f684" fmla="*/ 991500 f536 1"/>
                  <a:gd name="f685" fmla="*/ 299754 f535 1"/>
                  <a:gd name="f686" fmla="*/ 987539 f536 1"/>
                  <a:gd name="f687" fmla="*/ 266876 f535 1"/>
                  <a:gd name="f688" fmla="*/ 1003384 f536 1"/>
                  <a:gd name="f689" fmla="*/ 250636 f535 1"/>
                  <a:gd name="f690" fmla="*/ 1018039 f536 1"/>
                  <a:gd name="f691" fmla="*/ 190031 f535 1"/>
                  <a:gd name="f692" fmla="*/ 981200 f536 1"/>
                  <a:gd name="f693" fmla="*/ 157945 f535 1"/>
                  <a:gd name="f694" fmla="*/ 966544 f536 1"/>
                  <a:gd name="f695" fmla="*/ 142100 f535 1"/>
                  <a:gd name="f696" fmla="*/ 966877 f536 1"/>
                  <a:gd name="f697" fmla="*/ 36700 f535 1"/>
                  <a:gd name="f698" fmla="*/ 1058678 f536 1"/>
                  <a:gd name="f699" fmla="*/ 196 f535 1"/>
                  <a:gd name="f700" fmla="*/ 1063543 f536 1"/>
                  <a:gd name="f701" fmla="*/ 143 f535 1"/>
                  <a:gd name="f702" fmla="*/ 1149946 f536 1"/>
                  <a:gd name="f703" fmla="*/ 4253 f535 1"/>
                  <a:gd name="f704" fmla="*/ 1149153 f536 1"/>
                  <a:gd name="f705" fmla="*/ 135366 f535 1"/>
                  <a:gd name="f706" fmla="*/ 1147965 f536 1"/>
                  <a:gd name="f707" fmla="*/ 149230 f535 1"/>
                  <a:gd name="f708" fmla="*/ 1129347 f536 1"/>
                  <a:gd name="f709" fmla="*/ 1089340 f536 1"/>
                  <a:gd name="f710" fmla="*/ 195179 f535 1"/>
                  <a:gd name="f711" fmla="*/ 1105977 f536 1"/>
                  <a:gd name="f712" fmla="*/ 1124198 f536 1"/>
                  <a:gd name="f713" fmla="*/ 271233 f535 1"/>
                  <a:gd name="f714" fmla="*/ 1117464 f536 1"/>
                  <a:gd name="f715" fmla="*/ 301735 f535 1"/>
                  <a:gd name="f716" fmla="*/ 1107562 f536 1"/>
                  <a:gd name="f717" fmla="*/ 310845 f535 1"/>
                  <a:gd name="f718" fmla="*/ 826321 f536 1"/>
                  <a:gd name="f719" fmla="*/ 487512 f535 1"/>
                  <a:gd name="f720" fmla="*/ 641733 f536 1"/>
                  <a:gd name="f721" fmla="*/ 486719 f535 1"/>
                  <a:gd name="f722" fmla="*/ 642129 f536 1"/>
                  <a:gd name="f723" fmla="*/ 355210 f535 1"/>
                  <a:gd name="f724" fmla="*/ 642128 f536 1"/>
                  <a:gd name="f725" fmla="*/ 350061 f535 1"/>
                  <a:gd name="f726" fmla="*/ 660350 f536 1"/>
                  <a:gd name="f727" fmla="*/ 333028 f535 1"/>
                  <a:gd name="f728" fmla="*/ 699960 f536 1"/>
                  <a:gd name="f729" fmla="*/ 290644 f535 1"/>
                  <a:gd name="f730" fmla="*/ 680156 f536 1"/>
                  <a:gd name="f731" fmla="*/ 239545 f535 1"/>
                  <a:gd name="f732" fmla="*/ 675401 f536 1"/>
                  <a:gd name="f733" fmla="*/ 182901 f535 1"/>
                  <a:gd name="f734" fmla="*/ 789879 f536 1"/>
                  <a:gd name="f735" fmla="*/ 183693 f535 1"/>
                  <a:gd name="f736" fmla="*/ 784334 f536 1"/>
                  <a:gd name="f737" fmla="*/ 239941 f535 1"/>
                  <a:gd name="f738" fmla="*/ 763735 f536 1"/>
                  <a:gd name="f739" fmla="*/ 285890 f535 1"/>
                  <a:gd name="f740" fmla="*/ 807308 f536 1"/>
                  <a:gd name="f741" fmla="*/ 333424 f535 1"/>
                  <a:gd name="f742" fmla="*/ 826717 f536 1"/>
                  <a:gd name="f743" fmla="*/ 345703 f535 1"/>
                  <a:gd name="f744" fmla="*/ 827113 f536 1"/>
                  <a:gd name="f745" fmla="*/ 356002 f535 1"/>
                  <a:gd name="f746" fmla="*/ 1042600 f536 1"/>
                  <a:gd name="f747" fmla="*/ 858012 f536 1"/>
                  <a:gd name="f748" fmla="*/ 858408 f536 1"/>
                  <a:gd name="f749" fmla="*/ 355209 f535 1"/>
                  <a:gd name="f750" fmla="*/ 858407 f536 1"/>
                  <a:gd name="f751" fmla="*/ 876628 f536 1"/>
                  <a:gd name="f752" fmla="*/ 916239 f536 1"/>
                  <a:gd name="f753" fmla="*/ 896434 f536 1"/>
                  <a:gd name="f754" fmla="*/ 239544 f535 1"/>
                  <a:gd name="f755" fmla="*/ 891680 f536 1"/>
                  <a:gd name="f756" fmla="*/ 1006157 f536 1"/>
                  <a:gd name="f757" fmla="*/ 1000613 f536 1"/>
                  <a:gd name="f758" fmla="*/ 980014 f536 1"/>
                  <a:gd name="f759" fmla="*/ 1023587 f536 1"/>
                  <a:gd name="f760" fmla="*/ 1042996 f536 1"/>
                  <a:gd name="f761" fmla="*/ 1043392 f536 1"/>
                  <a:gd name="f762" fmla="*/ f537 1 f2"/>
                  <a:gd name="f763" fmla="*/ f540 1 1149946"/>
                  <a:gd name="f764" fmla="*/ f541 1 489205"/>
                  <a:gd name="f765" fmla="*/ f542 1 1149946"/>
                  <a:gd name="f766" fmla="*/ f543 1 489205"/>
                  <a:gd name="f767" fmla="*/ f544 1 1149946"/>
                  <a:gd name="f768" fmla="*/ f545 1 489205"/>
                  <a:gd name="f769" fmla="*/ f546 1 1149946"/>
                  <a:gd name="f770" fmla="*/ f547 1 489205"/>
                  <a:gd name="f771" fmla="*/ f548 1 1149946"/>
                  <a:gd name="f772" fmla="*/ f549 1 489205"/>
                  <a:gd name="f773" fmla="*/ f550 1 1149946"/>
                  <a:gd name="f774" fmla="*/ f551 1 489205"/>
                  <a:gd name="f775" fmla="*/ f552 1 1149946"/>
                  <a:gd name="f776" fmla="*/ f553 1 489205"/>
                  <a:gd name="f777" fmla="*/ f554 1 1149946"/>
                  <a:gd name="f778" fmla="*/ f555 1 489205"/>
                  <a:gd name="f779" fmla="*/ f556 1 1149946"/>
                  <a:gd name="f780" fmla="*/ f557 1 489205"/>
                  <a:gd name="f781" fmla="*/ f558 1 1149946"/>
                  <a:gd name="f782" fmla="*/ f559 1 489205"/>
                  <a:gd name="f783" fmla="*/ f560 1 1149946"/>
                  <a:gd name="f784" fmla="*/ f561 1 489205"/>
                  <a:gd name="f785" fmla="*/ f562 1 1149946"/>
                  <a:gd name="f786" fmla="*/ f563 1 489205"/>
                  <a:gd name="f787" fmla="*/ f564 1 1149946"/>
                  <a:gd name="f788" fmla="*/ f565 1 489205"/>
                  <a:gd name="f789" fmla="*/ f566 1 1149946"/>
                  <a:gd name="f790" fmla="*/ f567 1 489205"/>
                  <a:gd name="f791" fmla="*/ f568 1 1149946"/>
                  <a:gd name="f792" fmla="*/ f569 1 489205"/>
                  <a:gd name="f793" fmla="*/ f570 1 1149946"/>
                  <a:gd name="f794" fmla="*/ f571 1 489205"/>
                  <a:gd name="f795" fmla="*/ f572 1 1149946"/>
                  <a:gd name="f796" fmla="*/ f573 1 489205"/>
                  <a:gd name="f797" fmla="*/ f574 1 1149946"/>
                  <a:gd name="f798" fmla="*/ f575 1 489205"/>
                  <a:gd name="f799" fmla="*/ f576 1 1149946"/>
                  <a:gd name="f800" fmla="*/ f577 1 489205"/>
                  <a:gd name="f801" fmla="*/ f578 1 1149946"/>
                  <a:gd name="f802" fmla="*/ f579 1 489205"/>
                  <a:gd name="f803" fmla="*/ f580 1 1149946"/>
                  <a:gd name="f804" fmla="*/ f581 1 489205"/>
                  <a:gd name="f805" fmla="*/ f582 1 1149946"/>
                  <a:gd name="f806" fmla="*/ f583 1 489205"/>
                  <a:gd name="f807" fmla="*/ f584 1 1149946"/>
                  <a:gd name="f808" fmla="*/ f585 1 489205"/>
                  <a:gd name="f809" fmla="*/ f586 1 1149946"/>
                  <a:gd name="f810" fmla="*/ f587 1 489205"/>
                  <a:gd name="f811" fmla="*/ f588 1 1149946"/>
                  <a:gd name="f812" fmla="*/ f589 1 489205"/>
                  <a:gd name="f813" fmla="*/ f590 1 1149946"/>
                  <a:gd name="f814" fmla="*/ f591 1 489205"/>
                  <a:gd name="f815" fmla="*/ f592 1 1149946"/>
                  <a:gd name="f816" fmla="*/ f593 1 1149946"/>
                  <a:gd name="f817" fmla="*/ f594 1 489205"/>
                  <a:gd name="f818" fmla="*/ f595 1 1149946"/>
                  <a:gd name="f819" fmla="*/ f596 1 489205"/>
                  <a:gd name="f820" fmla="*/ f597 1 1149946"/>
                  <a:gd name="f821" fmla="*/ f598 1 489205"/>
                  <a:gd name="f822" fmla="*/ f599 1 1149946"/>
                  <a:gd name="f823" fmla="*/ f600 1 489205"/>
                  <a:gd name="f824" fmla="*/ f601 1 1149946"/>
                  <a:gd name="f825" fmla="*/ f602 1 489205"/>
                  <a:gd name="f826" fmla="*/ f603 1 1149946"/>
                  <a:gd name="f827" fmla="*/ f604 1 489205"/>
                  <a:gd name="f828" fmla="*/ f605 1 1149946"/>
                  <a:gd name="f829" fmla="*/ f606 1 489205"/>
                  <a:gd name="f830" fmla="*/ f607 1 1149946"/>
                  <a:gd name="f831" fmla="*/ f608 1 489205"/>
                  <a:gd name="f832" fmla="*/ f609 1 1149946"/>
                  <a:gd name="f833" fmla="*/ f610 1 489205"/>
                  <a:gd name="f834" fmla="*/ f611 1 1149946"/>
                  <a:gd name="f835" fmla="*/ f612 1 489205"/>
                  <a:gd name="f836" fmla="*/ f613 1 1149946"/>
                  <a:gd name="f837" fmla="*/ f614 1 489205"/>
                  <a:gd name="f838" fmla="*/ f615 1 1149946"/>
                  <a:gd name="f839" fmla="*/ f616 1 489205"/>
                  <a:gd name="f840" fmla="*/ f617 1 1149946"/>
                  <a:gd name="f841" fmla="*/ f618 1 489205"/>
                  <a:gd name="f842" fmla="*/ f619 1 1149946"/>
                  <a:gd name="f843" fmla="*/ f620 1 489205"/>
                  <a:gd name="f844" fmla="*/ f621 1 1149946"/>
                  <a:gd name="f845" fmla="*/ f622 1 489205"/>
                  <a:gd name="f846" fmla="*/ f623 1 1149946"/>
                  <a:gd name="f847" fmla="*/ f624 1 489205"/>
                  <a:gd name="f848" fmla="*/ f625 1 1149946"/>
                  <a:gd name="f849" fmla="*/ f626 1 489205"/>
                  <a:gd name="f850" fmla="*/ f627 1 1149946"/>
                  <a:gd name="f851" fmla="*/ f628 1 1149946"/>
                  <a:gd name="f852" fmla="*/ f629 1 1149946"/>
                  <a:gd name="f853" fmla="*/ f630 1 1149946"/>
                  <a:gd name="f854" fmla="*/ f631 1 489205"/>
                  <a:gd name="f855" fmla="*/ f632 1 1149946"/>
                  <a:gd name="f856" fmla="*/ f633 1 1149946"/>
                  <a:gd name="f857" fmla="*/ f634 1 1149946"/>
                  <a:gd name="f858" fmla="*/ f635 1 1149946"/>
                  <a:gd name="f859" fmla="*/ f636 1 489205"/>
                  <a:gd name="f860" fmla="*/ f637 1 1149946"/>
                  <a:gd name="f861" fmla="*/ f638 1 489205"/>
                  <a:gd name="f862" fmla="*/ f639 1 1149946"/>
                  <a:gd name="f863" fmla="*/ f640 1 489205"/>
                  <a:gd name="f864" fmla="*/ f641 1 1149946"/>
                  <a:gd name="f865" fmla="*/ f642 1 1149946"/>
                  <a:gd name="f866" fmla="*/ f643 1 1149946"/>
                  <a:gd name="f867" fmla="*/ f644 1 1149946"/>
                  <a:gd name="f868" fmla="*/ f645 1 1149946"/>
                  <a:gd name="f869" fmla="*/ f646 1 1149946"/>
                  <a:gd name="f870" fmla="*/ f647 1 1149946"/>
                  <a:gd name="f871" fmla="*/ f648 1 489205"/>
                  <a:gd name="f872" fmla="*/ f649 1 1149946"/>
                  <a:gd name="f873" fmla="*/ f650 1 1149946"/>
                  <a:gd name="f874" fmla="*/ f651 1 489205"/>
                  <a:gd name="f875" fmla="*/ f652 1 1149946"/>
                  <a:gd name="f876" fmla="*/ f653 1 489205"/>
                  <a:gd name="f877" fmla="*/ f654 1 1149946"/>
                  <a:gd name="f878" fmla="*/ f655 1 489205"/>
                  <a:gd name="f879" fmla="*/ f656 1 1149946"/>
                  <a:gd name="f880" fmla="*/ f657 1 489205"/>
                  <a:gd name="f881" fmla="*/ f658 1 1149946"/>
                  <a:gd name="f882" fmla="*/ f659 1 489205"/>
                  <a:gd name="f883" fmla="*/ f660 1 1149946"/>
                  <a:gd name="f884" fmla="*/ f661 1 489205"/>
                  <a:gd name="f885" fmla="*/ f662 1 1149946"/>
                  <a:gd name="f886" fmla="*/ f663 1 489205"/>
                  <a:gd name="f887" fmla="*/ f664 1 1149946"/>
                  <a:gd name="f888" fmla="*/ f665 1 489205"/>
                  <a:gd name="f889" fmla="*/ f666 1 1149946"/>
                  <a:gd name="f890" fmla="*/ f667 1 489205"/>
                  <a:gd name="f891" fmla="*/ f668 1 1149946"/>
                  <a:gd name="f892" fmla="*/ f669 1 489205"/>
                  <a:gd name="f893" fmla="*/ f670 1 1149946"/>
                  <a:gd name="f894" fmla="*/ f671 1 489205"/>
                  <a:gd name="f895" fmla="*/ f672 1 1149946"/>
                  <a:gd name="f896" fmla="*/ f673 1 489205"/>
                  <a:gd name="f897" fmla="*/ f674 1 1149946"/>
                  <a:gd name="f898" fmla="*/ f675 1 489205"/>
                  <a:gd name="f899" fmla="*/ f676 1 1149946"/>
                  <a:gd name="f900" fmla="*/ f677 1 489205"/>
                  <a:gd name="f901" fmla="*/ f678 1 1149946"/>
                  <a:gd name="f902" fmla="*/ f679 1 489205"/>
                  <a:gd name="f903" fmla="*/ f680 1 1149946"/>
                  <a:gd name="f904" fmla="*/ f681 1 489205"/>
                  <a:gd name="f905" fmla="*/ f682 1 1149946"/>
                  <a:gd name="f906" fmla="*/ f683 1 489205"/>
                  <a:gd name="f907" fmla="*/ f684 1 1149946"/>
                  <a:gd name="f908" fmla="*/ f685 1 489205"/>
                  <a:gd name="f909" fmla="*/ f686 1 1149946"/>
                  <a:gd name="f910" fmla="*/ f687 1 489205"/>
                  <a:gd name="f911" fmla="*/ f688 1 1149946"/>
                  <a:gd name="f912" fmla="*/ f689 1 489205"/>
                  <a:gd name="f913" fmla="*/ f690 1 1149946"/>
                  <a:gd name="f914" fmla="*/ f691 1 489205"/>
                  <a:gd name="f915" fmla="*/ f692 1 1149946"/>
                  <a:gd name="f916" fmla="*/ f693 1 489205"/>
                  <a:gd name="f917" fmla="*/ f694 1 1149946"/>
                  <a:gd name="f918" fmla="*/ f695 1 489205"/>
                  <a:gd name="f919" fmla="*/ f696 1 1149946"/>
                  <a:gd name="f920" fmla="*/ f697 1 489205"/>
                  <a:gd name="f921" fmla="*/ f698 1 1149946"/>
                  <a:gd name="f922" fmla="*/ f699 1 489205"/>
                  <a:gd name="f923" fmla="*/ f700 1 1149946"/>
                  <a:gd name="f924" fmla="*/ f701 1 489205"/>
                  <a:gd name="f925" fmla="*/ f702 1 1149946"/>
                  <a:gd name="f926" fmla="*/ f703 1 489205"/>
                  <a:gd name="f927" fmla="*/ f704 1 1149946"/>
                  <a:gd name="f928" fmla="*/ f705 1 489205"/>
                  <a:gd name="f929" fmla="*/ f706 1 1149946"/>
                  <a:gd name="f930" fmla="*/ f707 1 489205"/>
                  <a:gd name="f931" fmla="*/ f708 1 1149946"/>
                  <a:gd name="f932" fmla="*/ f709 1 1149946"/>
                  <a:gd name="f933" fmla="*/ f710 1 489205"/>
                  <a:gd name="f934" fmla="*/ f711 1 1149946"/>
                  <a:gd name="f935" fmla="*/ f712 1 1149946"/>
                  <a:gd name="f936" fmla="*/ f713 1 489205"/>
                  <a:gd name="f937" fmla="*/ f714 1 1149946"/>
                  <a:gd name="f938" fmla="*/ f715 1 489205"/>
                  <a:gd name="f939" fmla="*/ f716 1 1149946"/>
                  <a:gd name="f940" fmla="*/ f717 1 489205"/>
                  <a:gd name="f941" fmla="*/ f718 1 1149946"/>
                  <a:gd name="f942" fmla="*/ f719 1 489205"/>
                  <a:gd name="f943" fmla="*/ f720 1 1149946"/>
                  <a:gd name="f944" fmla="*/ f721 1 489205"/>
                  <a:gd name="f945" fmla="*/ f722 1 1149946"/>
                  <a:gd name="f946" fmla="*/ f723 1 489205"/>
                  <a:gd name="f947" fmla="*/ f724 1 1149946"/>
                  <a:gd name="f948" fmla="*/ f725 1 489205"/>
                  <a:gd name="f949" fmla="*/ f726 1 1149946"/>
                  <a:gd name="f950" fmla="*/ f727 1 489205"/>
                  <a:gd name="f951" fmla="*/ f728 1 1149946"/>
                  <a:gd name="f952" fmla="*/ f729 1 489205"/>
                  <a:gd name="f953" fmla="*/ f730 1 1149946"/>
                  <a:gd name="f954" fmla="*/ f731 1 489205"/>
                  <a:gd name="f955" fmla="*/ f732 1 1149946"/>
                  <a:gd name="f956" fmla="*/ f733 1 489205"/>
                  <a:gd name="f957" fmla="*/ f734 1 1149946"/>
                  <a:gd name="f958" fmla="*/ f735 1 489205"/>
                  <a:gd name="f959" fmla="*/ f736 1 1149946"/>
                  <a:gd name="f960" fmla="*/ f737 1 489205"/>
                  <a:gd name="f961" fmla="*/ f738 1 1149946"/>
                  <a:gd name="f962" fmla="*/ f739 1 489205"/>
                  <a:gd name="f963" fmla="*/ f740 1 1149946"/>
                  <a:gd name="f964" fmla="*/ f741 1 489205"/>
                  <a:gd name="f965" fmla="*/ f742 1 1149946"/>
                  <a:gd name="f966" fmla="*/ f743 1 489205"/>
                  <a:gd name="f967" fmla="*/ f744 1 1149946"/>
                  <a:gd name="f968" fmla="*/ f745 1 489205"/>
                  <a:gd name="f969" fmla="*/ f746 1 1149946"/>
                  <a:gd name="f970" fmla="*/ f747 1 1149946"/>
                  <a:gd name="f971" fmla="*/ f748 1 1149946"/>
                  <a:gd name="f972" fmla="*/ f749 1 489205"/>
                  <a:gd name="f973" fmla="*/ f750 1 1149946"/>
                  <a:gd name="f974" fmla="*/ f751 1 1149946"/>
                  <a:gd name="f975" fmla="*/ f752 1 1149946"/>
                  <a:gd name="f976" fmla="*/ f753 1 1149946"/>
                  <a:gd name="f977" fmla="*/ f754 1 489205"/>
                  <a:gd name="f978" fmla="*/ f755 1 1149946"/>
                  <a:gd name="f979" fmla="*/ f756 1 1149946"/>
                  <a:gd name="f980" fmla="*/ f757 1 1149946"/>
                  <a:gd name="f981" fmla="*/ f758 1 1149946"/>
                  <a:gd name="f982" fmla="*/ f759 1 1149946"/>
                  <a:gd name="f983" fmla="*/ f760 1 1149946"/>
                  <a:gd name="f984" fmla="*/ f761 1 1149946"/>
                  <a:gd name="f985" fmla="*/ f5 1 f538"/>
                  <a:gd name="f986" fmla="*/ f6 1 f538"/>
                  <a:gd name="f987" fmla="*/ f5 1 f539"/>
                  <a:gd name="f988" fmla="*/ f7 1 f539"/>
                  <a:gd name="f989" fmla="+- f762 0 f1"/>
                  <a:gd name="f990" fmla="*/ f763 1 f538"/>
                  <a:gd name="f991" fmla="*/ f764 1 f539"/>
                  <a:gd name="f992" fmla="*/ f765 1 f538"/>
                  <a:gd name="f993" fmla="*/ f766 1 f539"/>
                  <a:gd name="f994" fmla="*/ f767 1 f538"/>
                  <a:gd name="f995" fmla="*/ f768 1 f539"/>
                  <a:gd name="f996" fmla="*/ f769 1 f538"/>
                  <a:gd name="f997" fmla="*/ f770 1 f539"/>
                  <a:gd name="f998" fmla="*/ f771 1 f538"/>
                  <a:gd name="f999" fmla="*/ f772 1 f539"/>
                  <a:gd name="f1000" fmla="*/ f773 1 f538"/>
                  <a:gd name="f1001" fmla="*/ f774 1 f539"/>
                  <a:gd name="f1002" fmla="*/ f775 1 f538"/>
                  <a:gd name="f1003" fmla="*/ f776 1 f539"/>
                  <a:gd name="f1004" fmla="*/ f777 1 f538"/>
                  <a:gd name="f1005" fmla="*/ f778 1 f539"/>
                  <a:gd name="f1006" fmla="*/ f779 1 f538"/>
                  <a:gd name="f1007" fmla="*/ f780 1 f539"/>
                  <a:gd name="f1008" fmla="*/ f781 1 f538"/>
                  <a:gd name="f1009" fmla="*/ f782 1 f539"/>
                  <a:gd name="f1010" fmla="*/ f783 1 f538"/>
                  <a:gd name="f1011" fmla="*/ f784 1 f539"/>
                  <a:gd name="f1012" fmla="*/ f785 1 f538"/>
                  <a:gd name="f1013" fmla="*/ f786 1 f539"/>
                  <a:gd name="f1014" fmla="*/ f787 1 f538"/>
                  <a:gd name="f1015" fmla="*/ f788 1 f539"/>
                  <a:gd name="f1016" fmla="*/ f789 1 f538"/>
                  <a:gd name="f1017" fmla="*/ f790 1 f539"/>
                  <a:gd name="f1018" fmla="*/ f791 1 f538"/>
                  <a:gd name="f1019" fmla="*/ f792 1 f539"/>
                  <a:gd name="f1020" fmla="*/ f793 1 f538"/>
                  <a:gd name="f1021" fmla="*/ f794 1 f539"/>
                  <a:gd name="f1022" fmla="*/ f795 1 f538"/>
                  <a:gd name="f1023" fmla="*/ f796 1 f539"/>
                  <a:gd name="f1024" fmla="*/ f797 1 f538"/>
                  <a:gd name="f1025" fmla="*/ f798 1 f539"/>
                  <a:gd name="f1026" fmla="*/ f799 1 f538"/>
                  <a:gd name="f1027" fmla="*/ f800 1 f539"/>
                  <a:gd name="f1028" fmla="*/ f801 1 f538"/>
                  <a:gd name="f1029" fmla="*/ f802 1 f539"/>
                  <a:gd name="f1030" fmla="*/ f803 1 f538"/>
                  <a:gd name="f1031" fmla="*/ f804 1 f539"/>
                  <a:gd name="f1032" fmla="*/ f805 1 f538"/>
                  <a:gd name="f1033" fmla="*/ f806 1 f539"/>
                  <a:gd name="f1034" fmla="*/ f807 1 f538"/>
                  <a:gd name="f1035" fmla="*/ f808 1 f539"/>
                  <a:gd name="f1036" fmla="*/ f809 1 f538"/>
                  <a:gd name="f1037" fmla="*/ f810 1 f539"/>
                  <a:gd name="f1038" fmla="*/ f811 1 f538"/>
                  <a:gd name="f1039" fmla="*/ f812 1 f539"/>
                  <a:gd name="f1040" fmla="*/ f813 1 f538"/>
                  <a:gd name="f1041" fmla="*/ f814 1 f539"/>
                  <a:gd name="f1042" fmla="*/ f815 1 f538"/>
                  <a:gd name="f1043" fmla="*/ f816 1 f538"/>
                  <a:gd name="f1044" fmla="*/ f817 1 f539"/>
                  <a:gd name="f1045" fmla="*/ f818 1 f538"/>
                  <a:gd name="f1046" fmla="*/ f819 1 f539"/>
                  <a:gd name="f1047" fmla="*/ f820 1 f538"/>
                  <a:gd name="f1048" fmla="*/ f821 1 f539"/>
                  <a:gd name="f1049" fmla="*/ f822 1 f538"/>
                  <a:gd name="f1050" fmla="*/ f823 1 f539"/>
                  <a:gd name="f1051" fmla="*/ f824 1 f538"/>
                  <a:gd name="f1052" fmla="*/ f825 1 f539"/>
                  <a:gd name="f1053" fmla="*/ f826 1 f538"/>
                  <a:gd name="f1054" fmla="*/ f827 1 f539"/>
                  <a:gd name="f1055" fmla="*/ f828 1 f538"/>
                  <a:gd name="f1056" fmla="*/ f829 1 f539"/>
                  <a:gd name="f1057" fmla="*/ f830 1 f538"/>
                  <a:gd name="f1058" fmla="*/ f831 1 f539"/>
                  <a:gd name="f1059" fmla="*/ f832 1 f538"/>
                  <a:gd name="f1060" fmla="*/ f833 1 f539"/>
                  <a:gd name="f1061" fmla="*/ f834 1 f538"/>
                  <a:gd name="f1062" fmla="*/ f835 1 f539"/>
                  <a:gd name="f1063" fmla="*/ f836 1 f538"/>
                  <a:gd name="f1064" fmla="*/ f837 1 f539"/>
                  <a:gd name="f1065" fmla="*/ f838 1 f538"/>
                  <a:gd name="f1066" fmla="*/ f839 1 f539"/>
                  <a:gd name="f1067" fmla="*/ f840 1 f538"/>
                  <a:gd name="f1068" fmla="*/ f841 1 f539"/>
                  <a:gd name="f1069" fmla="*/ f842 1 f538"/>
                  <a:gd name="f1070" fmla="*/ f843 1 f539"/>
                  <a:gd name="f1071" fmla="*/ f844 1 f538"/>
                  <a:gd name="f1072" fmla="*/ f845 1 f539"/>
                  <a:gd name="f1073" fmla="*/ f846 1 f538"/>
                  <a:gd name="f1074" fmla="*/ f847 1 f539"/>
                  <a:gd name="f1075" fmla="*/ f848 1 f538"/>
                  <a:gd name="f1076" fmla="*/ f849 1 f539"/>
                  <a:gd name="f1077" fmla="*/ f850 1 f538"/>
                  <a:gd name="f1078" fmla="*/ f851 1 f538"/>
                  <a:gd name="f1079" fmla="*/ f852 1 f538"/>
                  <a:gd name="f1080" fmla="*/ f853 1 f538"/>
                  <a:gd name="f1081" fmla="*/ f854 1 f539"/>
                  <a:gd name="f1082" fmla="*/ f855 1 f538"/>
                  <a:gd name="f1083" fmla="*/ f856 1 f538"/>
                  <a:gd name="f1084" fmla="*/ f857 1 f538"/>
                  <a:gd name="f1085" fmla="*/ f858 1 f538"/>
                  <a:gd name="f1086" fmla="*/ f859 1 f539"/>
                  <a:gd name="f1087" fmla="*/ f860 1 f538"/>
                  <a:gd name="f1088" fmla="*/ f861 1 f539"/>
                  <a:gd name="f1089" fmla="*/ f862 1 f538"/>
                  <a:gd name="f1090" fmla="*/ f863 1 f539"/>
                  <a:gd name="f1091" fmla="*/ f864 1 f538"/>
                  <a:gd name="f1092" fmla="*/ f865 1 f538"/>
                  <a:gd name="f1093" fmla="*/ f866 1 f538"/>
                  <a:gd name="f1094" fmla="*/ f867 1 f538"/>
                  <a:gd name="f1095" fmla="*/ f868 1 f538"/>
                  <a:gd name="f1096" fmla="*/ f869 1 f538"/>
                  <a:gd name="f1097" fmla="*/ f870 1 f538"/>
                  <a:gd name="f1098" fmla="*/ f871 1 f539"/>
                  <a:gd name="f1099" fmla="*/ f872 1 f538"/>
                  <a:gd name="f1100" fmla="*/ f873 1 f538"/>
                  <a:gd name="f1101" fmla="*/ f874 1 f539"/>
                  <a:gd name="f1102" fmla="*/ f875 1 f538"/>
                  <a:gd name="f1103" fmla="*/ f876 1 f539"/>
                  <a:gd name="f1104" fmla="*/ f877 1 f538"/>
                  <a:gd name="f1105" fmla="*/ f878 1 f539"/>
                  <a:gd name="f1106" fmla="*/ f879 1 f538"/>
                  <a:gd name="f1107" fmla="*/ f880 1 f539"/>
                  <a:gd name="f1108" fmla="*/ f881 1 f538"/>
                  <a:gd name="f1109" fmla="*/ f882 1 f539"/>
                  <a:gd name="f1110" fmla="*/ f883 1 f538"/>
                  <a:gd name="f1111" fmla="*/ f884 1 f539"/>
                  <a:gd name="f1112" fmla="*/ f885 1 f538"/>
                  <a:gd name="f1113" fmla="*/ f886 1 f539"/>
                  <a:gd name="f1114" fmla="*/ f887 1 f538"/>
                  <a:gd name="f1115" fmla="*/ f888 1 f539"/>
                  <a:gd name="f1116" fmla="*/ f889 1 f538"/>
                  <a:gd name="f1117" fmla="*/ f890 1 f539"/>
                  <a:gd name="f1118" fmla="*/ f891 1 f538"/>
                  <a:gd name="f1119" fmla="*/ f892 1 f539"/>
                  <a:gd name="f1120" fmla="*/ f893 1 f538"/>
                  <a:gd name="f1121" fmla="*/ f894 1 f539"/>
                  <a:gd name="f1122" fmla="*/ f895 1 f538"/>
                  <a:gd name="f1123" fmla="*/ f896 1 f539"/>
                  <a:gd name="f1124" fmla="*/ f897 1 f538"/>
                  <a:gd name="f1125" fmla="*/ f898 1 f539"/>
                  <a:gd name="f1126" fmla="*/ f899 1 f538"/>
                  <a:gd name="f1127" fmla="*/ f900 1 f539"/>
                  <a:gd name="f1128" fmla="*/ f901 1 f538"/>
                  <a:gd name="f1129" fmla="*/ f902 1 f539"/>
                  <a:gd name="f1130" fmla="*/ f903 1 f538"/>
                  <a:gd name="f1131" fmla="*/ f904 1 f539"/>
                  <a:gd name="f1132" fmla="*/ f905 1 f538"/>
                  <a:gd name="f1133" fmla="*/ f906 1 f539"/>
                  <a:gd name="f1134" fmla="*/ f907 1 f538"/>
                  <a:gd name="f1135" fmla="*/ f908 1 f539"/>
                  <a:gd name="f1136" fmla="*/ f909 1 f538"/>
                  <a:gd name="f1137" fmla="*/ f910 1 f539"/>
                  <a:gd name="f1138" fmla="*/ f911 1 f538"/>
                  <a:gd name="f1139" fmla="*/ f912 1 f539"/>
                  <a:gd name="f1140" fmla="*/ f913 1 f538"/>
                  <a:gd name="f1141" fmla="*/ f914 1 f539"/>
                  <a:gd name="f1142" fmla="*/ f915 1 f538"/>
                  <a:gd name="f1143" fmla="*/ f916 1 f539"/>
                  <a:gd name="f1144" fmla="*/ f917 1 f538"/>
                  <a:gd name="f1145" fmla="*/ f918 1 f539"/>
                  <a:gd name="f1146" fmla="*/ f919 1 f538"/>
                  <a:gd name="f1147" fmla="*/ f920 1 f539"/>
                  <a:gd name="f1148" fmla="*/ f921 1 f538"/>
                  <a:gd name="f1149" fmla="*/ f922 1 f539"/>
                  <a:gd name="f1150" fmla="*/ f923 1 f538"/>
                  <a:gd name="f1151" fmla="*/ f924 1 f539"/>
                  <a:gd name="f1152" fmla="*/ f925 1 f538"/>
                  <a:gd name="f1153" fmla="*/ f926 1 f539"/>
                  <a:gd name="f1154" fmla="*/ f927 1 f538"/>
                  <a:gd name="f1155" fmla="*/ f928 1 f539"/>
                  <a:gd name="f1156" fmla="*/ f929 1 f538"/>
                  <a:gd name="f1157" fmla="*/ f930 1 f539"/>
                  <a:gd name="f1158" fmla="*/ f931 1 f538"/>
                  <a:gd name="f1159" fmla="*/ f932 1 f538"/>
                  <a:gd name="f1160" fmla="*/ f933 1 f539"/>
                  <a:gd name="f1161" fmla="*/ f934 1 f538"/>
                  <a:gd name="f1162" fmla="*/ f935 1 f538"/>
                  <a:gd name="f1163" fmla="*/ f936 1 f539"/>
                  <a:gd name="f1164" fmla="*/ f937 1 f538"/>
                  <a:gd name="f1165" fmla="*/ f938 1 f539"/>
                  <a:gd name="f1166" fmla="*/ f939 1 f538"/>
                  <a:gd name="f1167" fmla="*/ f940 1 f539"/>
                  <a:gd name="f1168" fmla="*/ f941 1 f538"/>
                  <a:gd name="f1169" fmla="*/ f942 1 f539"/>
                  <a:gd name="f1170" fmla="*/ f943 1 f538"/>
                  <a:gd name="f1171" fmla="*/ f944 1 f539"/>
                  <a:gd name="f1172" fmla="*/ f945 1 f538"/>
                  <a:gd name="f1173" fmla="*/ f946 1 f539"/>
                  <a:gd name="f1174" fmla="*/ f947 1 f538"/>
                  <a:gd name="f1175" fmla="*/ f948 1 f539"/>
                  <a:gd name="f1176" fmla="*/ f949 1 f538"/>
                  <a:gd name="f1177" fmla="*/ f950 1 f539"/>
                  <a:gd name="f1178" fmla="*/ f951 1 f538"/>
                  <a:gd name="f1179" fmla="*/ f952 1 f539"/>
                  <a:gd name="f1180" fmla="*/ f953 1 f538"/>
                  <a:gd name="f1181" fmla="*/ f954 1 f539"/>
                  <a:gd name="f1182" fmla="*/ f955 1 f538"/>
                  <a:gd name="f1183" fmla="*/ f956 1 f539"/>
                  <a:gd name="f1184" fmla="*/ f957 1 f538"/>
                  <a:gd name="f1185" fmla="*/ f958 1 f539"/>
                  <a:gd name="f1186" fmla="*/ f959 1 f538"/>
                  <a:gd name="f1187" fmla="*/ f960 1 f539"/>
                  <a:gd name="f1188" fmla="*/ f961 1 f538"/>
                  <a:gd name="f1189" fmla="*/ f962 1 f539"/>
                  <a:gd name="f1190" fmla="*/ f963 1 f538"/>
                  <a:gd name="f1191" fmla="*/ f964 1 f539"/>
                  <a:gd name="f1192" fmla="*/ f965 1 f538"/>
                  <a:gd name="f1193" fmla="*/ f966 1 f539"/>
                  <a:gd name="f1194" fmla="*/ f967 1 f538"/>
                  <a:gd name="f1195" fmla="*/ f968 1 f539"/>
                  <a:gd name="f1196" fmla="*/ f969 1 f538"/>
                  <a:gd name="f1197" fmla="*/ f970 1 f538"/>
                  <a:gd name="f1198" fmla="*/ f971 1 f538"/>
                  <a:gd name="f1199" fmla="*/ f972 1 f539"/>
                  <a:gd name="f1200" fmla="*/ f973 1 f538"/>
                  <a:gd name="f1201" fmla="*/ f974 1 f538"/>
                  <a:gd name="f1202" fmla="*/ f975 1 f538"/>
                  <a:gd name="f1203" fmla="*/ f976 1 f538"/>
                  <a:gd name="f1204" fmla="*/ f977 1 f539"/>
                  <a:gd name="f1205" fmla="*/ f978 1 f538"/>
                  <a:gd name="f1206" fmla="*/ f979 1 f538"/>
                  <a:gd name="f1207" fmla="*/ f980 1 f538"/>
                  <a:gd name="f1208" fmla="*/ f981 1 f538"/>
                  <a:gd name="f1209" fmla="*/ f982 1 f538"/>
                  <a:gd name="f1210" fmla="*/ f983 1 f538"/>
                  <a:gd name="f1211" fmla="*/ f984 1 f538"/>
                  <a:gd name="f1212" fmla="*/ f985 f533 1"/>
                  <a:gd name="f1213" fmla="*/ f986 f533 1"/>
                  <a:gd name="f1214" fmla="*/ f988 f534 1"/>
                  <a:gd name="f1215" fmla="*/ f987 f534 1"/>
                  <a:gd name="f1216" fmla="*/ f990 f533 1"/>
                  <a:gd name="f1217" fmla="*/ f991 f534 1"/>
                  <a:gd name="f1218" fmla="*/ f992 f533 1"/>
                  <a:gd name="f1219" fmla="*/ f993 f534 1"/>
                  <a:gd name="f1220" fmla="*/ f994 f533 1"/>
                  <a:gd name="f1221" fmla="*/ f995 f534 1"/>
                  <a:gd name="f1222" fmla="*/ f996 f533 1"/>
                  <a:gd name="f1223" fmla="*/ f997 f534 1"/>
                  <a:gd name="f1224" fmla="*/ f998 f533 1"/>
                  <a:gd name="f1225" fmla="*/ f999 f534 1"/>
                  <a:gd name="f1226" fmla="*/ f1000 f533 1"/>
                  <a:gd name="f1227" fmla="*/ f1001 f534 1"/>
                  <a:gd name="f1228" fmla="*/ f1002 f533 1"/>
                  <a:gd name="f1229" fmla="*/ f1003 f534 1"/>
                  <a:gd name="f1230" fmla="*/ f1004 f533 1"/>
                  <a:gd name="f1231" fmla="*/ f1005 f534 1"/>
                  <a:gd name="f1232" fmla="*/ f1006 f533 1"/>
                  <a:gd name="f1233" fmla="*/ f1007 f534 1"/>
                  <a:gd name="f1234" fmla="*/ f1008 f533 1"/>
                  <a:gd name="f1235" fmla="*/ f1009 f534 1"/>
                  <a:gd name="f1236" fmla="*/ f1010 f533 1"/>
                  <a:gd name="f1237" fmla="*/ f1011 f534 1"/>
                  <a:gd name="f1238" fmla="*/ f1012 f533 1"/>
                  <a:gd name="f1239" fmla="*/ f1013 f534 1"/>
                  <a:gd name="f1240" fmla="*/ f1014 f533 1"/>
                  <a:gd name="f1241" fmla="*/ f1015 f534 1"/>
                  <a:gd name="f1242" fmla="*/ f1016 f533 1"/>
                  <a:gd name="f1243" fmla="*/ f1017 f534 1"/>
                  <a:gd name="f1244" fmla="*/ f1018 f533 1"/>
                  <a:gd name="f1245" fmla="*/ f1019 f534 1"/>
                  <a:gd name="f1246" fmla="*/ f1020 f533 1"/>
                  <a:gd name="f1247" fmla="*/ f1021 f534 1"/>
                  <a:gd name="f1248" fmla="*/ f1022 f533 1"/>
                  <a:gd name="f1249" fmla="*/ f1023 f534 1"/>
                  <a:gd name="f1250" fmla="*/ f1024 f533 1"/>
                  <a:gd name="f1251" fmla="*/ f1025 f534 1"/>
                  <a:gd name="f1252" fmla="*/ f1026 f533 1"/>
                  <a:gd name="f1253" fmla="*/ f1027 f534 1"/>
                  <a:gd name="f1254" fmla="*/ f1028 f533 1"/>
                  <a:gd name="f1255" fmla="*/ f1029 f534 1"/>
                  <a:gd name="f1256" fmla="*/ f1030 f533 1"/>
                  <a:gd name="f1257" fmla="*/ f1031 f534 1"/>
                  <a:gd name="f1258" fmla="*/ f1032 f533 1"/>
                  <a:gd name="f1259" fmla="*/ f1033 f534 1"/>
                  <a:gd name="f1260" fmla="*/ f1034 f533 1"/>
                  <a:gd name="f1261" fmla="*/ f1035 f534 1"/>
                  <a:gd name="f1262" fmla="*/ f1036 f533 1"/>
                  <a:gd name="f1263" fmla="*/ f1037 f534 1"/>
                  <a:gd name="f1264" fmla="*/ f1038 f533 1"/>
                  <a:gd name="f1265" fmla="*/ f1039 f534 1"/>
                  <a:gd name="f1266" fmla="*/ f1040 f533 1"/>
                  <a:gd name="f1267" fmla="*/ f1041 f534 1"/>
                  <a:gd name="f1268" fmla="*/ f1042 f533 1"/>
                  <a:gd name="f1269" fmla="*/ f1043 f533 1"/>
                  <a:gd name="f1270" fmla="*/ f1044 f534 1"/>
                  <a:gd name="f1271" fmla="*/ f1045 f533 1"/>
                  <a:gd name="f1272" fmla="*/ f1046 f534 1"/>
                  <a:gd name="f1273" fmla="*/ f1047 f533 1"/>
                  <a:gd name="f1274" fmla="*/ f1048 f534 1"/>
                  <a:gd name="f1275" fmla="*/ f1049 f533 1"/>
                  <a:gd name="f1276" fmla="*/ f1050 f534 1"/>
                  <a:gd name="f1277" fmla="*/ f1051 f533 1"/>
                  <a:gd name="f1278" fmla="*/ f1052 f534 1"/>
                  <a:gd name="f1279" fmla="*/ f1053 f533 1"/>
                  <a:gd name="f1280" fmla="*/ f1054 f534 1"/>
                  <a:gd name="f1281" fmla="*/ f1055 f533 1"/>
                  <a:gd name="f1282" fmla="*/ f1056 f534 1"/>
                  <a:gd name="f1283" fmla="*/ f1057 f533 1"/>
                  <a:gd name="f1284" fmla="*/ f1058 f534 1"/>
                  <a:gd name="f1285" fmla="*/ f1059 f533 1"/>
                  <a:gd name="f1286" fmla="*/ f1060 f534 1"/>
                  <a:gd name="f1287" fmla="*/ f1061 f533 1"/>
                  <a:gd name="f1288" fmla="*/ f1062 f534 1"/>
                  <a:gd name="f1289" fmla="*/ f1063 f533 1"/>
                  <a:gd name="f1290" fmla="*/ f1064 f534 1"/>
                  <a:gd name="f1291" fmla="*/ f1065 f533 1"/>
                  <a:gd name="f1292" fmla="*/ f1066 f534 1"/>
                  <a:gd name="f1293" fmla="*/ f1067 f533 1"/>
                  <a:gd name="f1294" fmla="*/ f1068 f534 1"/>
                  <a:gd name="f1295" fmla="*/ f1069 f533 1"/>
                  <a:gd name="f1296" fmla="*/ f1070 f534 1"/>
                  <a:gd name="f1297" fmla="*/ f1071 f533 1"/>
                  <a:gd name="f1298" fmla="*/ f1072 f534 1"/>
                  <a:gd name="f1299" fmla="*/ f1073 f533 1"/>
                  <a:gd name="f1300" fmla="*/ f1074 f534 1"/>
                  <a:gd name="f1301" fmla="*/ f1075 f533 1"/>
                  <a:gd name="f1302" fmla="*/ f1076 f534 1"/>
                  <a:gd name="f1303" fmla="*/ f1077 f533 1"/>
                  <a:gd name="f1304" fmla="*/ f1078 f533 1"/>
                  <a:gd name="f1305" fmla="*/ f1079 f533 1"/>
                  <a:gd name="f1306" fmla="*/ f1080 f533 1"/>
                  <a:gd name="f1307" fmla="*/ f1081 f534 1"/>
                  <a:gd name="f1308" fmla="*/ f1082 f533 1"/>
                  <a:gd name="f1309" fmla="*/ f1083 f533 1"/>
                  <a:gd name="f1310" fmla="*/ f1084 f533 1"/>
                  <a:gd name="f1311" fmla="*/ f1085 f533 1"/>
                  <a:gd name="f1312" fmla="*/ f1086 f534 1"/>
                  <a:gd name="f1313" fmla="*/ f1087 f533 1"/>
                  <a:gd name="f1314" fmla="*/ f1088 f534 1"/>
                  <a:gd name="f1315" fmla="*/ f1089 f533 1"/>
                  <a:gd name="f1316" fmla="*/ f1090 f534 1"/>
                  <a:gd name="f1317" fmla="*/ f1091 f533 1"/>
                  <a:gd name="f1318" fmla="*/ f1092 f533 1"/>
                  <a:gd name="f1319" fmla="*/ f1093 f533 1"/>
                  <a:gd name="f1320" fmla="*/ f1094 f533 1"/>
                  <a:gd name="f1321" fmla="*/ f1095 f533 1"/>
                  <a:gd name="f1322" fmla="*/ f1096 f533 1"/>
                  <a:gd name="f1323" fmla="*/ f1097 f533 1"/>
                  <a:gd name="f1324" fmla="*/ f1098 f534 1"/>
                  <a:gd name="f1325" fmla="*/ f1099 f533 1"/>
                  <a:gd name="f1326" fmla="*/ f1100 f533 1"/>
                  <a:gd name="f1327" fmla="*/ f1101 f534 1"/>
                  <a:gd name="f1328" fmla="*/ f1102 f533 1"/>
                  <a:gd name="f1329" fmla="*/ f1103 f534 1"/>
                  <a:gd name="f1330" fmla="*/ f1104 f533 1"/>
                  <a:gd name="f1331" fmla="*/ f1105 f534 1"/>
                  <a:gd name="f1332" fmla="*/ f1106 f533 1"/>
                  <a:gd name="f1333" fmla="*/ f1107 f534 1"/>
                  <a:gd name="f1334" fmla="*/ f1108 f533 1"/>
                  <a:gd name="f1335" fmla="*/ f1109 f534 1"/>
                  <a:gd name="f1336" fmla="*/ f1110 f533 1"/>
                  <a:gd name="f1337" fmla="*/ f1111 f534 1"/>
                  <a:gd name="f1338" fmla="*/ f1112 f533 1"/>
                  <a:gd name="f1339" fmla="*/ f1113 f534 1"/>
                  <a:gd name="f1340" fmla="*/ f1114 f533 1"/>
                  <a:gd name="f1341" fmla="*/ f1115 f534 1"/>
                  <a:gd name="f1342" fmla="*/ f1116 f533 1"/>
                  <a:gd name="f1343" fmla="*/ f1117 f534 1"/>
                  <a:gd name="f1344" fmla="*/ f1118 f533 1"/>
                  <a:gd name="f1345" fmla="*/ f1119 f534 1"/>
                  <a:gd name="f1346" fmla="*/ f1120 f533 1"/>
                  <a:gd name="f1347" fmla="*/ f1121 f534 1"/>
                  <a:gd name="f1348" fmla="*/ f1122 f533 1"/>
                  <a:gd name="f1349" fmla="*/ f1123 f534 1"/>
                  <a:gd name="f1350" fmla="*/ f1124 f533 1"/>
                  <a:gd name="f1351" fmla="*/ f1125 f534 1"/>
                  <a:gd name="f1352" fmla="*/ f1126 f533 1"/>
                  <a:gd name="f1353" fmla="*/ f1127 f534 1"/>
                  <a:gd name="f1354" fmla="*/ f1128 f533 1"/>
                  <a:gd name="f1355" fmla="*/ f1129 f534 1"/>
                  <a:gd name="f1356" fmla="*/ f1130 f533 1"/>
                  <a:gd name="f1357" fmla="*/ f1131 f534 1"/>
                  <a:gd name="f1358" fmla="*/ f1132 f533 1"/>
                  <a:gd name="f1359" fmla="*/ f1133 f534 1"/>
                  <a:gd name="f1360" fmla="*/ f1134 f533 1"/>
                  <a:gd name="f1361" fmla="*/ f1135 f534 1"/>
                  <a:gd name="f1362" fmla="*/ f1136 f533 1"/>
                  <a:gd name="f1363" fmla="*/ f1137 f534 1"/>
                  <a:gd name="f1364" fmla="*/ f1138 f533 1"/>
                  <a:gd name="f1365" fmla="*/ f1139 f534 1"/>
                  <a:gd name="f1366" fmla="*/ f1140 f533 1"/>
                  <a:gd name="f1367" fmla="*/ f1141 f534 1"/>
                  <a:gd name="f1368" fmla="*/ f1142 f533 1"/>
                  <a:gd name="f1369" fmla="*/ f1143 f534 1"/>
                  <a:gd name="f1370" fmla="*/ f1144 f533 1"/>
                  <a:gd name="f1371" fmla="*/ f1145 f534 1"/>
                  <a:gd name="f1372" fmla="*/ f1146 f533 1"/>
                  <a:gd name="f1373" fmla="*/ f1147 f534 1"/>
                  <a:gd name="f1374" fmla="*/ f1148 f533 1"/>
                  <a:gd name="f1375" fmla="*/ f1149 f534 1"/>
                  <a:gd name="f1376" fmla="*/ f1150 f533 1"/>
                  <a:gd name="f1377" fmla="*/ f1151 f534 1"/>
                  <a:gd name="f1378" fmla="*/ f1152 f533 1"/>
                  <a:gd name="f1379" fmla="*/ f1153 f534 1"/>
                  <a:gd name="f1380" fmla="*/ f1154 f533 1"/>
                  <a:gd name="f1381" fmla="*/ f1155 f534 1"/>
                  <a:gd name="f1382" fmla="*/ f1156 f533 1"/>
                  <a:gd name="f1383" fmla="*/ f1157 f534 1"/>
                  <a:gd name="f1384" fmla="*/ f1158 f533 1"/>
                  <a:gd name="f1385" fmla="*/ f1159 f533 1"/>
                  <a:gd name="f1386" fmla="*/ f1160 f534 1"/>
                  <a:gd name="f1387" fmla="*/ f1161 f533 1"/>
                  <a:gd name="f1388" fmla="*/ f1162 f533 1"/>
                  <a:gd name="f1389" fmla="*/ f1163 f534 1"/>
                  <a:gd name="f1390" fmla="*/ f1164 f533 1"/>
                  <a:gd name="f1391" fmla="*/ f1165 f534 1"/>
                  <a:gd name="f1392" fmla="*/ f1166 f533 1"/>
                  <a:gd name="f1393" fmla="*/ f1167 f534 1"/>
                  <a:gd name="f1394" fmla="*/ f1168 f533 1"/>
                  <a:gd name="f1395" fmla="*/ f1169 f534 1"/>
                  <a:gd name="f1396" fmla="*/ f1170 f533 1"/>
                  <a:gd name="f1397" fmla="*/ f1171 f534 1"/>
                  <a:gd name="f1398" fmla="*/ f1172 f533 1"/>
                  <a:gd name="f1399" fmla="*/ f1173 f534 1"/>
                  <a:gd name="f1400" fmla="*/ f1174 f533 1"/>
                  <a:gd name="f1401" fmla="*/ f1175 f534 1"/>
                  <a:gd name="f1402" fmla="*/ f1176 f533 1"/>
                  <a:gd name="f1403" fmla="*/ f1177 f534 1"/>
                  <a:gd name="f1404" fmla="*/ f1178 f533 1"/>
                  <a:gd name="f1405" fmla="*/ f1179 f534 1"/>
                  <a:gd name="f1406" fmla="*/ f1180 f533 1"/>
                  <a:gd name="f1407" fmla="*/ f1181 f534 1"/>
                  <a:gd name="f1408" fmla="*/ f1182 f533 1"/>
                  <a:gd name="f1409" fmla="*/ f1183 f534 1"/>
                  <a:gd name="f1410" fmla="*/ f1184 f533 1"/>
                  <a:gd name="f1411" fmla="*/ f1185 f534 1"/>
                  <a:gd name="f1412" fmla="*/ f1186 f533 1"/>
                  <a:gd name="f1413" fmla="*/ f1187 f534 1"/>
                  <a:gd name="f1414" fmla="*/ f1188 f533 1"/>
                  <a:gd name="f1415" fmla="*/ f1189 f534 1"/>
                  <a:gd name="f1416" fmla="*/ f1190 f533 1"/>
                  <a:gd name="f1417" fmla="*/ f1191 f534 1"/>
                  <a:gd name="f1418" fmla="*/ f1192 f533 1"/>
                  <a:gd name="f1419" fmla="*/ f1193 f534 1"/>
                  <a:gd name="f1420" fmla="*/ f1194 f533 1"/>
                  <a:gd name="f1421" fmla="*/ f1195 f534 1"/>
                  <a:gd name="f1422" fmla="*/ f1196 f533 1"/>
                  <a:gd name="f1423" fmla="*/ f1197 f533 1"/>
                  <a:gd name="f1424" fmla="*/ f1198 f533 1"/>
                  <a:gd name="f1425" fmla="*/ f1199 f534 1"/>
                  <a:gd name="f1426" fmla="*/ f1200 f533 1"/>
                  <a:gd name="f1427" fmla="*/ f1201 f533 1"/>
                  <a:gd name="f1428" fmla="*/ f1202 f533 1"/>
                  <a:gd name="f1429" fmla="*/ f1203 f533 1"/>
                  <a:gd name="f1430" fmla="*/ f1204 f534 1"/>
                  <a:gd name="f1431" fmla="*/ f1205 f533 1"/>
                  <a:gd name="f1432" fmla="*/ f1206 f533 1"/>
                  <a:gd name="f1433" fmla="*/ f1207 f533 1"/>
                  <a:gd name="f1434" fmla="*/ f1208 f533 1"/>
                  <a:gd name="f1435" fmla="*/ f1209 f533 1"/>
                  <a:gd name="f1436" fmla="*/ f1210 f533 1"/>
                  <a:gd name="f1437" fmla="*/ f1211 f533 1"/>
                </a:gdLst>
                <a:ahLst/>
                <a:cxnLst>
                  <a:cxn ang="3cd4">
                    <a:pos x="hc" y="t"/>
                  </a:cxn>
                  <a:cxn ang="0">
                    <a:pos x="r" y="vc"/>
                  </a:cxn>
                  <a:cxn ang="cd4">
                    <a:pos x="hc" y="b"/>
                  </a:cxn>
                  <a:cxn ang="cd2">
                    <a:pos x="l" y="vc"/>
                  </a:cxn>
                  <a:cxn ang="f989">
                    <a:pos x="f1216" y="f1217"/>
                  </a:cxn>
                  <a:cxn ang="f989">
                    <a:pos x="f1218" y="f1219"/>
                  </a:cxn>
                  <a:cxn ang="f989">
                    <a:pos x="f1220" y="f1221"/>
                  </a:cxn>
                  <a:cxn ang="f989">
                    <a:pos x="f1222" y="f1223"/>
                  </a:cxn>
                  <a:cxn ang="f989">
                    <a:pos x="f1224" y="f1225"/>
                  </a:cxn>
                  <a:cxn ang="f989">
                    <a:pos x="f1226" y="f1227"/>
                  </a:cxn>
                  <a:cxn ang="f989">
                    <a:pos x="f1228" y="f1229"/>
                  </a:cxn>
                  <a:cxn ang="f989">
                    <a:pos x="f1230" y="f1231"/>
                  </a:cxn>
                  <a:cxn ang="f989">
                    <a:pos x="f1232" y="f1233"/>
                  </a:cxn>
                  <a:cxn ang="f989">
                    <a:pos x="f1216" y="f1217"/>
                  </a:cxn>
                  <a:cxn ang="f989">
                    <a:pos x="f1234" y="f1235"/>
                  </a:cxn>
                  <a:cxn ang="f989">
                    <a:pos x="f1236" y="f1237"/>
                  </a:cxn>
                  <a:cxn ang="f989">
                    <a:pos x="f1238" y="f1239"/>
                  </a:cxn>
                  <a:cxn ang="f989">
                    <a:pos x="f1240" y="f1241"/>
                  </a:cxn>
                  <a:cxn ang="f989">
                    <a:pos x="f1242" y="f1243"/>
                  </a:cxn>
                  <a:cxn ang="f989">
                    <a:pos x="f1234" y="f1235"/>
                  </a:cxn>
                  <a:cxn ang="f989">
                    <a:pos x="f1244" y="f1245"/>
                  </a:cxn>
                  <a:cxn ang="f989">
                    <a:pos x="f1246" y="f1247"/>
                  </a:cxn>
                  <a:cxn ang="f989">
                    <a:pos x="f1248" y="f1249"/>
                  </a:cxn>
                  <a:cxn ang="f989">
                    <a:pos x="f1250" y="f1251"/>
                  </a:cxn>
                  <a:cxn ang="f989">
                    <a:pos x="f1252" y="f1253"/>
                  </a:cxn>
                  <a:cxn ang="f989">
                    <a:pos x="f1254" y="f1255"/>
                  </a:cxn>
                  <a:cxn ang="f989">
                    <a:pos x="f1256" y="f1257"/>
                  </a:cxn>
                  <a:cxn ang="f989">
                    <a:pos x="f1258" y="f1259"/>
                  </a:cxn>
                  <a:cxn ang="f989">
                    <a:pos x="f1260" y="f1261"/>
                  </a:cxn>
                  <a:cxn ang="f989">
                    <a:pos x="f1262" y="f1263"/>
                  </a:cxn>
                  <a:cxn ang="f989">
                    <a:pos x="f1264" y="f1265"/>
                  </a:cxn>
                  <a:cxn ang="f989">
                    <a:pos x="f1266" y="f1267"/>
                  </a:cxn>
                  <a:cxn ang="f989">
                    <a:pos x="f1268" y="f1253"/>
                  </a:cxn>
                  <a:cxn ang="f989">
                    <a:pos x="f1269" y="f1270"/>
                  </a:cxn>
                  <a:cxn ang="f989">
                    <a:pos x="f1271" y="f1272"/>
                  </a:cxn>
                  <a:cxn ang="f989">
                    <a:pos x="f1273" y="f1274"/>
                  </a:cxn>
                  <a:cxn ang="f989">
                    <a:pos x="f1244" y="f1245"/>
                  </a:cxn>
                  <a:cxn ang="f989">
                    <a:pos x="f1275" y="f1276"/>
                  </a:cxn>
                  <a:cxn ang="f989">
                    <a:pos x="f1277" y="f1278"/>
                  </a:cxn>
                  <a:cxn ang="f989">
                    <a:pos x="f1279" y="f1280"/>
                  </a:cxn>
                  <a:cxn ang="f989">
                    <a:pos x="f1281" y="f1282"/>
                  </a:cxn>
                  <a:cxn ang="f989">
                    <a:pos x="f1283" y="f1284"/>
                  </a:cxn>
                  <a:cxn ang="f989">
                    <a:pos x="f1285" y="f1286"/>
                  </a:cxn>
                  <a:cxn ang="f989">
                    <a:pos x="f1287" y="f1288"/>
                  </a:cxn>
                  <a:cxn ang="f989">
                    <a:pos x="f1289" y="f1290"/>
                  </a:cxn>
                  <a:cxn ang="f989">
                    <a:pos x="f1291" y="f1292"/>
                  </a:cxn>
                  <a:cxn ang="f989">
                    <a:pos x="f1293" y="f1294"/>
                  </a:cxn>
                  <a:cxn ang="f989">
                    <a:pos x="f1295" y="f1296"/>
                  </a:cxn>
                  <a:cxn ang="f989">
                    <a:pos x="f1297" y="f1298"/>
                  </a:cxn>
                  <a:cxn ang="f989">
                    <a:pos x="f1299" y="f1300"/>
                  </a:cxn>
                  <a:cxn ang="f989">
                    <a:pos x="f1301" y="f1302"/>
                  </a:cxn>
                  <a:cxn ang="f989">
                    <a:pos x="f1275" y="f1276"/>
                  </a:cxn>
                  <a:cxn ang="f989">
                    <a:pos x="f1303" y="f1245"/>
                  </a:cxn>
                  <a:cxn ang="f989">
                    <a:pos x="f1304" y="f1247"/>
                  </a:cxn>
                  <a:cxn ang="f989">
                    <a:pos x="f1305" y="f1249"/>
                  </a:cxn>
                  <a:cxn ang="f989">
                    <a:pos x="f1306" y="f1307"/>
                  </a:cxn>
                  <a:cxn ang="f989">
                    <a:pos x="f1308" y="f1253"/>
                  </a:cxn>
                  <a:cxn ang="f989">
                    <a:pos x="f1309" y="f1255"/>
                  </a:cxn>
                  <a:cxn ang="f989">
                    <a:pos x="f1310" y="f1265"/>
                  </a:cxn>
                  <a:cxn ang="f989">
                    <a:pos x="f1311" y="f1312"/>
                  </a:cxn>
                  <a:cxn ang="f989">
                    <a:pos x="f1313" y="f1314"/>
                  </a:cxn>
                  <a:cxn ang="f989">
                    <a:pos x="f1315" y="f1316"/>
                  </a:cxn>
                  <a:cxn ang="f989">
                    <a:pos x="f1317" y="f1261"/>
                  </a:cxn>
                  <a:cxn ang="f989">
                    <a:pos x="f1318" y="f1263"/>
                  </a:cxn>
                  <a:cxn ang="f989">
                    <a:pos x="f1319" y="f1265"/>
                  </a:cxn>
                  <a:cxn ang="f989">
                    <a:pos x="f1320" y="f1267"/>
                  </a:cxn>
                  <a:cxn ang="f989">
                    <a:pos x="f1321" y="f1253"/>
                  </a:cxn>
                  <a:cxn ang="f989">
                    <a:pos x="f1322" y="f1270"/>
                  </a:cxn>
                  <a:cxn ang="f989">
                    <a:pos x="f1323" y="f1324"/>
                  </a:cxn>
                  <a:cxn ang="f989">
                    <a:pos x="f1325" y="f1274"/>
                  </a:cxn>
                  <a:cxn ang="f989">
                    <a:pos x="f1303" y="f1245"/>
                  </a:cxn>
                  <a:cxn ang="f989">
                    <a:pos x="f1326" y="f1327"/>
                  </a:cxn>
                  <a:cxn ang="f989">
                    <a:pos x="f1328" y="f1329"/>
                  </a:cxn>
                  <a:cxn ang="f989">
                    <a:pos x="f1330" y="f1331"/>
                  </a:cxn>
                  <a:cxn ang="f989">
                    <a:pos x="f1332" y="f1333"/>
                  </a:cxn>
                  <a:cxn ang="f989">
                    <a:pos x="f1334" y="f1335"/>
                  </a:cxn>
                  <a:cxn ang="f989">
                    <a:pos x="f1336" y="f1337"/>
                  </a:cxn>
                  <a:cxn ang="f989">
                    <a:pos x="f1338" y="f1339"/>
                  </a:cxn>
                  <a:cxn ang="f989">
                    <a:pos x="f1340" y="f1341"/>
                  </a:cxn>
                  <a:cxn ang="f989">
                    <a:pos x="f1342" y="f1343"/>
                  </a:cxn>
                  <a:cxn ang="f989">
                    <a:pos x="f1344" y="f1345"/>
                  </a:cxn>
                  <a:cxn ang="f989">
                    <a:pos x="f1346" y="f1347"/>
                  </a:cxn>
                  <a:cxn ang="f989">
                    <a:pos x="f1348" y="f1349"/>
                  </a:cxn>
                  <a:cxn ang="f989">
                    <a:pos x="f1350" y="f1351"/>
                  </a:cxn>
                  <a:cxn ang="f989">
                    <a:pos x="f1352" y="f1353"/>
                  </a:cxn>
                  <a:cxn ang="f989">
                    <a:pos x="f1354" y="f1355"/>
                  </a:cxn>
                  <a:cxn ang="f989">
                    <a:pos x="f1326" y="f1327"/>
                  </a:cxn>
                  <a:cxn ang="f989">
                    <a:pos x="f1356" y="f1357"/>
                  </a:cxn>
                  <a:cxn ang="f989">
                    <a:pos x="f1358" y="f1359"/>
                  </a:cxn>
                  <a:cxn ang="f989">
                    <a:pos x="f1360" y="f1361"/>
                  </a:cxn>
                  <a:cxn ang="f989">
                    <a:pos x="f1362" y="f1363"/>
                  </a:cxn>
                  <a:cxn ang="f989">
                    <a:pos x="f1364" y="f1365"/>
                  </a:cxn>
                  <a:cxn ang="f989">
                    <a:pos x="f1366" y="f1367"/>
                  </a:cxn>
                  <a:cxn ang="f989">
                    <a:pos x="f1368" y="f1369"/>
                  </a:cxn>
                  <a:cxn ang="f989">
                    <a:pos x="f1370" y="f1371"/>
                  </a:cxn>
                  <a:cxn ang="f989">
                    <a:pos x="f1372" y="f1373"/>
                  </a:cxn>
                  <a:cxn ang="f989">
                    <a:pos x="f1374" y="f1375"/>
                  </a:cxn>
                  <a:cxn ang="f989">
                    <a:pos x="f1376" y="f1377"/>
                  </a:cxn>
                  <a:cxn ang="f989">
                    <a:pos x="f1378" y="f1379"/>
                  </a:cxn>
                  <a:cxn ang="f989">
                    <a:pos x="f1380" y="f1381"/>
                  </a:cxn>
                  <a:cxn ang="f989">
                    <a:pos x="f1382" y="f1383"/>
                  </a:cxn>
                  <a:cxn ang="f989">
                    <a:pos x="f1384" y="f1369"/>
                  </a:cxn>
                  <a:cxn ang="f989">
                    <a:pos x="f1385" y="f1386"/>
                  </a:cxn>
                  <a:cxn ang="f989">
                    <a:pos x="f1387" y="f1365"/>
                  </a:cxn>
                  <a:cxn ang="f989">
                    <a:pos x="f1388" y="f1389"/>
                  </a:cxn>
                  <a:cxn ang="f989">
                    <a:pos x="f1390" y="f1391"/>
                  </a:cxn>
                  <a:cxn ang="f989">
                    <a:pos x="f1392" y="f1393"/>
                  </a:cxn>
                  <a:cxn ang="f989">
                    <a:pos x="f1356" y="f1357"/>
                  </a:cxn>
                  <a:cxn ang="f989">
                    <a:pos x="f1394" y="f1395"/>
                  </a:cxn>
                  <a:cxn ang="f989">
                    <a:pos x="f1396" y="f1397"/>
                  </a:cxn>
                  <a:cxn ang="f989">
                    <a:pos x="f1398" y="f1399"/>
                  </a:cxn>
                  <a:cxn ang="f989">
                    <a:pos x="f1400" y="f1401"/>
                  </a:cxn>
                  <a:cxn ang="f989">
                    <a:pos x="f1402" y="f1403"/>
                  </a:cxn>
                  <a:cxn ang="f989">
                    <a:pos x="f1404" y="f1405"/>
                  </a:cxn>
                  <a:cxn ang="f989">
                    <a:pos x="f1406" y="f1407"/>
                  </a:cxn>
                  <a:cxn ang="f989">
                    <a:pos x="f1408" y="f1409"/>
                  </a:cxn>
                  <a:cxn ang="f989">
                    <a:pos x="f1410" y="f1411"/>
                  </a:cxn>
                  <a:cxn ang="f989">
                    <a:pos x="f1412" y="f1413"/>
                  </a:cxn>
                  <a:cxn ang="f989">
                    <a:pos x="f1414" y="f1415"/>
                  </a:cxn>
                  <a:cxn ang="f989">
                    <a:pos x="f1416" y="f1417"/>
                  </a:cxn>
                  <a:cxn ang="f989">
                    <a:pos x="f1418" y="f1419"/>
                  </a:cxn>
                  <a:cxn ang="f989">
                    <a:pos x="f1420" y="f1421"/>
                  </a:cxn>
                  <a:cxn ang="f989">
                    <a:pos x="f1394" y="f1395"/>
                  </a:cxn>
                  <a:cxn ang="f989">
                    <a:pos x="f1422" y="f1395"/>
                  </a:cxn>
                  <a:cxn ang="f989">
                    <a:pos x="f1423" y="f1397"/>
                  </a:cxn>
                  <a:cxn ang="f989">
                    <a:pos x="f1424" y="f1425"/>
                  </a:cxn>
                  <a:cxn ang="f989">
                    <a:pos x="f1426" y="f1401"/>
                  </a:cxn>
                  <a:cxn ang="f989">
                    <a:pos x="f1427" y="f1403"/>
                  </a:cxn>
                  <a:cxn ang="f989">
                    <a:pos x="f1428" y="f1405"/>
                  </a:cxn>
                  <a:cxn ang="f989">
                    <a:pos x="f1429" y="f1430"/>
                  </a:cxn>
                  <a:cxn ang="f989">
                    <a:pos x="f1431" y="f1409"/>
                  </a:cxn>
                  <a:cxn ang="f989">
                    <a:pos x="f1432" y="f1411"/>
                  </a:cxn>
                  <a:cxn ang="f989">
                    <a:pos x="f1433" y="f1413"/>
                  </a:cxn>
                  <a:cxn ang="f989">
                    <a:pos x="f1434" y="f1415"/>
                  </a:cxn>
                  <a:cxn ang="f989">
                    <a:pos x="f1435" y="f1417"/>
                  </a:cxn>
                  <a:cxn ang="f989">
                    <a:pos x="f1436" y="f1419"/>
                  </a:cxn>
                  <a:cxn ang="f989">
                    <a:pos x="f1437" y="f1421"/>
                  </a:cxn>
                  <a:cxn ang="f989">
                    <a:pos x="f1422" y="f1395"/>
                  </a:cxn>
                </a:cxnLst>
                <a:rect l="f1212" t="f1215" r="f1213" b="f1214"/>
                <a:pathLst>
                  <a:path w="1149946" h="489205">
                    <a:moveTo>
                      <a:pt x="f8" y="f9"/>
                    </a:moveTo>
                    <a:cubicBezTo>
                      <a:pt x="f10" y="f11"/>
                      <a:pt x="f12" y="f13"/>
                      <a:pt x="f14" y="f15"/>
                    </a:cubicBezTo>
                    <a:cubicBezTo>
                      <a:pt x="f16" y="f17"/>
                      <a:pt x="f18" y="f19"/>
                      <a:pt x="f20" y="f21"/>
                    </a:cubicBezTo>
                    <a:lnTo>
                      <a:pt x="f22" y="f23"/>
                    </a:lnTo>
                    <a:lnTo>
                      <a:pt x="f24" y="f25"/>
                    </a:lnTo>
                    <a:lnTo>
                      <a:pt x="f26" y="f27"/>
                    </a:lnTo>
                    <a:cubicBezTo>
                      <a:pt x="f28" y="f29"/>
                      <a:pt x="f30" y="f31"/>
                      <a:pt x="f32" y="f33"/>
                    </a:cubicBezTo>
                    <a:cubicBezTo>
                      <a:pt x="f34" y="f35"/>
                      <a:pt x="f36" y="f37"/>
                      <a:pt x="f38" y="f39"/>
                    </a:cubicBezTo>
                    <a:cubicBezTo>
                      <a:pt x="f40" y="f41"/>
                      <a:pt x="f42" y="f43"/>
                      <a:pt x="f44" y="f45"/>
                    </a:cubicBezTo>
                    <a:cubicBezTo>
                      <a:pt x="f46" y="f47"/>
                      <a:pt x="f48" y="f49"/>
                      <a:pt x="f8" y="f9"/>
                    </a:cubicBezTo>
                    <a:close/>
                    <a:moveTo>
                      <a:pt x="f50" y="f51"/>
                    </a:moveTo>
                    <a:cubicBezTo>
                      <a:pt x="f52" y="f53"/>
                      <a:pt x="f54" y="f55"/>
                      <a:pt x="f5" y="f56"/>
                    </a:cubicBezTo>
                    <a:lnTo>
                      <a:pt x="f57" y="f58"/>
                    </a:lnTo>
                    <a:lnTo>
                      <a:pt x="f59" y="f60"/>
                    </a:lnTo>
                    <a:lnTo>
                      <a:pt x="f61" y="f62"/>
                    </a:lnTo>
                    <a:cubicBezTo>
                      <a:pt x="f50" y="f63"/>
                      <a:pt x="f61" y="f64"/>
                      <a:pt x="f50" y="f51"/>
                    </a:cubicBezTo>
                    <a:close/>
                    <a:moveTo>
                      <a:pt x="f65" y="f66"/>
                    </a:move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lnTo>
                      <a:pt x="f99" y="f100"/>
                    </a:lnTo>
                    <a:lnTo>
                      <a:pt x="f101" y="f102"/>
                    </a:lnTo>
                    <a:cubicBezTo>
                      <a:pt x="f101" y="f103"/>
                      <a:pt x="f101" y="f104"/>
                      <a:pt x="f105" y="f106"/>
                    </a:cubicBezTo>
                    <a:cubicBezTo>
                      <a:pt x="f107" y="f108"/>
                      <a:pt x="f109" y="f110"/>
                      <a:pt x="f111" y="f112"/>
                    </a:cubicBezTo>
                    <a:cubicBezTo>
                      <a:pt x="f113" y="f114"/>
                      <a:pt x="f115" y="f116"/>
                      <a:pt x="f117" y="f118"/>
                    </a:cubicBezTo>
                    <a:cubicBezTo>
                      <a:pt x="f119" y="f120"/>
                      <a:pt x="f121" y="f122"/>
                      <a:pt x="f123" y="f90"/>
                    </a:cubicBezTo>
                    <a:cubicBezTo>
                      <a:pt x="f124" y="f125"/>
                      <a:pt x="f126" y="f127"/>
                      <a:pt x="f128" y="f129"/>
                    </a:cubicBezTo>
                    <a:cubicBezTo>
                      <a:pt x="f130" y="f131"/>
                      <a:pt x="f132" y="f133"/>
                      <a:pt x="f134" y="f135"/>
                    </a:cubicBezTo>
                    <a:cubicBezTo>
                      <a:pt x="f136" y="f137"/>
                      <a:pt x="f138" y="f139"/>
                      <a:pt x="f140" y="f141"/>
                    </a:cubicBezTo>
                    <a:cubicBezTo>
                      <a:pt x="f142" y="f143"/>
                      <a:pt x="f144" y="f145"/>
                      <a:pt x="f65" y="f66"/>
                    </a:cubicBezTo>
                    <a:close/>
                    <a:moveTo>
                      <a:pt x="f146" y="f147"/>
                    </a:moveTo>
                    <a:cubicBezTo>
                      <a:pt x="f148" y="f149"/>
                      <a:pt x="f150" y="f151"/>
                      <a:pt x="f152" y="f153"/>
                    </a:cubicBezTo>
                    <a:cubicBezTo>
                      <a:pt x="f154" y="f155"/>
                      <a:pt x="f156" y="f157"/>
                      <a:pt x="f158" y="f159"/>
                    </a:cubicBezTo>
                    <a:cubicBezTo>
                      <a:pt x="f154" y="f160"/>
                      <a:pt x="f154" y="f161"/>
                      <a:pt x="f154" y="f162"/>
                    </a:cubicBezTo>
                    <a:lnTo>
                      <a:pt x="f163" y="f164"/>
                    </a:lnTo>
                    <a:lnTo>
                      <a:pt x="f165" y="f166"/>
                    </a:ln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68"/>
                      <a:pt x="f188" y="f189"/>
                      <a:pt x="f190" y="f191"/>
                    </a:cubicBezTo>
                    <a:cubicBezTo>
                      <a:pt x="f192" y="f193"/>
                      <a:pt x="f192" y="f194"/>
                      <a:pt x="f192" y="f195"/>
                    </a:cubicBezTo>
                    <a:cubicBezTo>
                      <a:pt x="f146" y="f196"/>
                      <a:pt x="f192" y="f197"/>
                      <a:pt x="f146" y="f147"/>
                    </a:cubicBezTo>
                    <a:close/>
                    <a:moveTo>
                      <a:pt x="f198" y="f66"/>
                    </a:moveTo>
                    <a:cubicBezTo>
                      <a:pt x="f199" y="f68"/>
                      <a:pt x="f200" y="f201"/>
                      <a:pt x="f202" y="f72"/>
                    </a:cubicBezTo>
                    <a:cubicBezTo>
                      <a:pt x="f203" y="f74"/>
                      <a:pt x="f204" y="f76"/>
                      <a:pt x="f205" y="f78"/>
                    </a:cubicBezTo>
                    <a:cubicBezTo>
                      <a:pt x="f206" y="f80"/>
                      <a:pt x="f207" y="f82"/>
                      <a:pt x="f208" y="f209"/>
                    </a:cubicBezTo>
                    <a:cubicBezTo>
                      <a:pt x="f210" y="f86"/>
                      <a:pt x="f211" y="f88"/>
                      <a:pt x="f212" y="f90"/>
                    </a:cubicBezTo>
                    <a:cubicBezTo>
                      <a:pt x="f213" y="f92"/>
                      <a:pt x="f214" y="f215"/>
                      <a:pt x="f216" y="f96"/>
                    </a:cubicBezTo>
                    <a:cubicBezTo>
                      <a:pt x="f217" y="f218"/>
                      <a:pt x="f219" y="f220"/>
                      <a:pt x="f221" y="f112"/>
                    </a:cubicBezTo>
                    <a:cubicBezTo>
                      <a:pt x="f222" y="f223"/>
                      <a:pt x="f224" y="f225"/>
                      <a:pt x="f224" y="f226"/>
                    </a:cubicBezTo>
                    <a:lnTo>
                      <a:pt x="f227" y="f228"/>
                    </a:lnTo>
                    <a:lnTo>
                      <a:pt x="f229" y="f230"/>
                    </a:lnTo>
                    <a:lnTo>
                      <a:pt x="f231" y="f102"/>
                    </a:lnTo>
                    <a:cubicBezTo>
                      <a:pt x="f231" y="f103"/>
                      <a:pt x="f231" y="f104"/>
                      <a:pt x="f232" y="f106"/>
                    </a:cubicBezTo>
                    <a:cubicBezTo>
                      <a:pt x="f233" y="f108"/>
                      <a:pt x="f234" y="f110"/>
                      <a:pt x="f235" y="f112"/>
                    </a:cubicBezTo>
                    <a:cubicBezTo>
                      <a:pt x="f236" y="f114"/>
                      <a:pt x="f237" y="f116"/>
                      <a:pt x="f238" y="f118"/>
                    </a:cubicBezTo>
                    <a:cubicBezTo>
                      <a:pt x="f239" y="f120"/>
                      <a:pt x="f240" y="f122"/>
                      <a:pt x="f241" y="f90"/>
                    </a:cubicBezTo>
                    <a:cubicBezTo>
                      <a:pt x="f242" y="f125"/>
                      <a:pt x="f243" y="f127"/>
                      <a:pt x="f244" y="f129"/>
                    </a:cubicBezTo>
                    <a:cubicBezTo>
                      <a:pt x="f245" y="f131"/>
                      <a:pt x="f246" y="f133"/>
                      <a:pt x="f247" y="f248"/>
                    </a:cubicBezTo>
                    <a:cubicBezTo>
                      <a:pt x="f249" y="f137"/>
                      <a:pt x="f250" y="f139"/>
                      <a:pt x="f251" y="f141"/>
                    </a:cubicBezTo>
                    <a:cubicBezTo>
                      <a:pt x="f252" y="f143"/>
                      <a:pt x="f253" y="f145"/>
                      <a:pt x="f198" y="f66"/>
                    </a:cubicBezTo>
                    <a:close/>
                    <a:moveTo>
                      <a:pt x="f254" y="f255"/>
                    </a:moveTo>
                    <a:cubicBezTo>
                      <a:pt x="f256" y="f257"/>
                      <a:pt x="f258" y="f259"/>
                      <a:pt x="f260" y="f261"/>
                    </a:cubicBezTo>
                    <a:cubicBezTo>
                      <a:pt x="f262" y="f263"/>
                      <a:pt x="f264" y="f265"/>
                      <a:pt x="f266" y="f267"/>
                    </a:cubicBezTo>
                    <a:cubicBezTo>
                      <a:pt x="f262" y="f268"/>
                      <a:pt x="f262" y="f269"/>
                      <a:pt x="f262" y="f270"/>
                    </a:cubicBezTo>
                    <a:cubicBezTo>
                      <a:pt x="f264" y="f271"/>
                      <a:pt x="f272" y="f273"/>
                      <a:pt x="f274" y="f275"/>
                    </a:cubicBezTo>
                    <a:cubicBezTo>
                      <a:pt x="f276" y="f277"/>
                      <a:pt x="f278" y="f279"/>
                      <a:pt x="f280" y="f281"/>
                    </a:cubicBezTo>
                    <a:cubicBezTo>
                      <a:pt x="f282" y="f283"/>
                      <a:pt x="f284" y="f285"/>
                      <a:pt x="f286" y="f287"/>
                    </a:cubicBezTo>
                    <a:lnTo>
                      <a:pt x="f288" y="f289"/>
                    </a:lnTo>
                    <a:lnTo>
                      <a:pt x="f290" y="f291"/>
                    </a:lnTo>
                    <a:lnTo>
                      <a:pt x="f292" y="f293"/>
                    </a:lnTo>
                    <a:cubicBezTo>
                      <a:pt x="f294" y="f295"/>
                      <a:pt x="f296" y="f297"/>
                      <a:pt x="f298" y="f299"/>
                    </a:cubicBezTo>
                    <a:cubicBezTo>
                      <a:pt x="f300" y="f301"/>
                      <a:pt x="f302" y="f303"/>
                      <a:pt x="f304" y="f305"/>
                    </a:cubicBezTo>
                    <a:cubicBezTo>
                      <a:pt x="f306" y="f307"/>
                      <a:pt x="f308" y="f309"/>
                      <a:pt x="f310" y="f273"/>
                    </a:cubicBezTo>
                    <a:cubicBezTo>
                      <a:pt x="f311" y="f275"/>
                      <a:pt x="f312" y="f313"/>
                      <a:pt x="f314" y="f315"/>
                    </a:cubicBezTo>
                    <a:cubicBezTo>
                      <a:pt x="f316" y="f317"/>
                      <a:pt x="f316" y="f318"/>
                      <a:pt x="f316" y="f319"/>
                    </a:cubicBezTo>
                    <a:cubicBezTo>
                      <a:pt x="f254" y="f320"/>
                      <a:pt x="f316" y="f321"/>
                      <a:pt x="f254" y="f255"/>
                    </a:cubicBezTo>
                    <a:close/>
                    <a:moveTo>
                      <a:pt x="f322" y="f323"/>
                    </a:moveTo>
                    <a:cubicBezTo>
                      <a:pt x="f324" y="f325"/>
                      <a:pt x="f326" y="f327"/>
                      <a:pt x="f328" y="f329"/>
                    </a:cubicBezTo>
                    <a:cubicBezTo>
                      <a:pt x="f330" y="f76"/>
                      <a:pt x="f331" y="f78"/>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225"/>
                      <a:pt x="f355" y="f356"/>
                    </a:cubicBezTo>
                    <a:cubicBezTo>
                      <a:pt x="f357" y="f358"/>
                      <a:pt x="f359" y="f360"/>
                      <a:pt x="f361" y="f362"/>
                    </a:cubicBezTo>
                    <a:lnTo>
                      <a:pt x="f363" y="f364"/>
                    </a:lnTo>
                    <a:lnTo>
                      <a:pt x="f365" y="f366"/>
                    </a:lnTo>
                    <a:lnTo>
                      <a:pt x="f367" y="f368"/>
                    </a:lnTo>
                    <a:cubicBezTo>
                      <a:pt x="f369" y="f370"/>
                      <a:pt x="f371" y="f372"/>
                      <a:pt x="f6" y="f373"/>
                    </a:cubicBezTo>
                    <a:cubicBezTo>
                      <a:pt x="f374" y="f375"/>
                      <a:pt x="f376" y="f377"/>
                      <a:pt x="f378" y="f379"/>
                    </a:cubicBezTo>
                    <a:cubicBezTo>
                      <a:pt x="f380" y="f381"/>
                      <a:pt x="f378" y="f382"/>
                      <a:pt x="f383" y="f384"/>
                    </a:cubicBezTo>
                    <a:cubicBezTo>
                      <a:pt x="f385" y="f386"/>
                      <a:pt x="f387" y="f108"/>
                      <a:pt x="f388" y="f356"/>
                    </a:cubicBezTo>
                    <a:cubicBezTo>
                      <a:pt x="f389" y="f390"/>
                      <a:pt x="f391" y="f392"/>
                      <a:pt x="f393" y="f394"/>
                    </a:cubicBezTo>
                    <a:cubicBezTo>
                      <a:pt x="f395" y="f396"/>
                      <a:pt x="f397" y="f398"/>
                      <a:pt x="f399" y="f345"/>
                    </a:cubicBezTo>
                    <a:cubicBezTo>
                      <a:pt x="f400" y="f401"/>
                      <a:pt x="f402" y="f403"/>
                      <a:pt x="f404" y="f405"/>
                    </a:cubicBezTo>
                    <a:cubicBezTo>
                      <a:pt x="f406" y="f407"/>
                      <a:pt x="f408" y="f409"/>
                      <a:pt x="f410" y="f411"/>
                    </a:cubicBezTo>
                    <a:cubicBezTo>
                      <a:pt x="f412" y="f413"/>
                      <a:pt x="f414" y="f415"/>
                      <a:pt x="f416" y="f417"/>
                    </a:cubicBezTo>
                    <a:cubicBezTo>
                      <a:pt x="f418" y="f419"/>
                      <a:pt x="f420" y="f421"/>
                      <a:pt x="f322" y="f323"/>
                    </a:cubicBezTo>
                    <a:close/>
                    <a:moveTo>
                      <a:pt x="f422" y="f423"/>
                    </a:moveTo>
                    <a:cubicBezTo>
                      <a:pt x="f221" y="f424"/>
                      <a:pt x="f425" y="f426"/>
                      <a:pt x="f427" y="f428"/>
                    </a:cubicBezTo>
                    <a:cubicBezTo>
                      <a:pt x="f429" y="f430"/>
                      <a:pt x="f431" y="f432"/>
                      <a:pt x="f433" y="f434"/>
                    </a:cubicBezTo>
                    <a:cubicBezTo>
                      <a:pt x="f429" y="f435"/>
                      <a:pt x="f429" y="f436"/>
                      <a:pt x="f429" y="f437"/>
                    </a:cubicBezTo>
                    <a:cubicBezTo>
                      <a:pt x="f431" y="f438"/>
                      <a:pt x="f439" y="f440"/>
                      <a:pt x="f441" y="f442"/>
                    </a:cubicBezTo>
                    <a:cubicBezTo>
                      <a:pt x="f443" y="f444"/>
                      <a:pt x="f445" y="f417"/>
                      <a:pt x="f446" y="f447"/>
                    </a:cubicBezTo>
                    <a:cubicBezTo>
                      <a:pt x="f448" y="f209"/>
                      <a:pt x="f449" y="f450"/>
                      <a:pt x="f451" y="f452"/>
                    </a:cubicBezTo>
                    <a:cubicBezTo>
                      <a:pt x="f453" y="f454"/>
                      <a:pt x="f455" y="f456"/>
                      <a:pt x="f457" y="f458"/>
                    </a:cubicBezTo>
                    <a:cubicBezTo>
                      <a:pt x="f459" y="f460"/>
                      <a:pt x="f461" y="f462"/>
                      <a:pt x="f463" y="f464"/>
                    </a:cubicBezTo>
                    <a:cubicBezTo>
                      <a:pt x="f465" y="f466"/>
                      <a:pt x="f467" y="f468"/>
                      <a:pt x="f469" y="f470"/>
                    </a:cubicBezTo>
                    <a:cubicBezTo>
                      <a:pt x="f207" y="f345"/>
                      <a:pt x="f471" y="f472"/>
                      <a:pt x="f473" y="f474"/>
                    </a:cubicBezTo>
                    <a:cubicBezTo>
                      <a:pt x="f475" y="f137"/>
                      <a:pt x="f476" y="f477"/>
                      <a:pt x="f478" y="f440"/>
                    </a:cubicBezTo>
                    <a:cubicBezTo>
                      <a:pt x="f479" y="f442"/>
                      <a:pt x="f480" y="f481"/>
                      <a:pt x="f482" y="f483"/>
                    </a:cubicBezTo>
                    <a:cubicBezTo>
                      <a:pt x="f484" y="f485"/>
                      <a:pt x="f484" y="f486"/>
                      <a:pt x="f484" y="f487"/>
                    </a:cubicBezTo>
                    <a:cubicBezTo>
                      <a:pt x="f422" y="f488"/>
                      <a:pt x="f484" y="f489"/>
                      <a:pt x="f422" y="f423"/>
                    </a:cubicBezTo>
                    <a:close/>
                    <a:moveTo>
                      <a:pt x="f490" y="f423"/>
                    </a:moveTo>
                    <a:cubicBezTo>
                      <a:pt x="f491" y="f492"/>
                      <a:pt x="f493" y="f426"/>
                      <a:pt x="f494" y="f428"/>
                    </a:cubicBezTo>
                    <a:cubicBezTo>
                      <a:pt x="f495" y="f430"/>
                      <a:pt x="f496" y="f497"/>
                      <a:pt x="f498" y="f499"/>
                    </a:cubicBezTo>
                    <a:cubicBezTo>
                      <a:pt x="f495" y="f435"/>
                      <a:pt x="f495" y="f500"/>
                      <a:pt x="f495" y="f437"/>
                    </a:cubicBezTo>
                    <a:cubicBezTo>
                      <a:pt x="f496" y="f501"/>
                      <a:pt x="f502" y="f440"/>
                      <a:pt x="f503" y="f442"/>
                    </a:cubicBezTo>
                    <a:cubicBezTo>
                      <a:pt x="f504" y="f444"/>
                      <a:pt x="f505" y="f417"/>
                      <a:pt x="f506" y="f447"/>
                    </a:cubicBezTo>
                    <a:cubicBezTo>
                      <a:pt x="f507" y="f209"/>
                      <a:pt x="f508" y="f450"/>
                      <a:pt x="f509" y="f510"/>
                    </a:cubicBezTo>
                    <a:cubicBezTo>
                      <a:pt x="f511" y="f454"/>
                      <a:pt x="f512" y="f456"/>
                      <a:pt x="f513" y="f458"/>
                    </a:cubicBezTo>
                    <a:cubicBezTo>
                      <a:pt x="f514" y="f460"/>
                      <a:pt x="f515" y="f462"/>
                      <a:pt x="f516" y="f464"/>
                    </a:cubicBezTo>
                    <a:cubicBezTo>
                      <a:pt x="f517" y="f466"/>
                      <a:pt x="f518" y="f468"/>
                      <a:pt x="f519" y="f470"/>
                    </a:cubicBezTo>
                    <a:cubicBezTo>
                      <a:pt x="f520" y="f345"/>
                      <a:pt x="f521" y="f127"/>
                      <a:pt x="f522" y="f474"/>
                    </a:cubicBezTo>
                    <a:cubicBezTo>
                      <a:pt x="f523" y="f137"/>
                      <a:pt x="f524" y="f525"/>
                      <a:pt x="f526" y="f440"/>
                    </a:cubicBezTo>
                    <a:cubicBezTo>
                      <a:pt x="f527" y="f442"/>
                      <a:pt x="f528" y="f481"/>
                      <a:pt x="f529" y="f483"/>
                    </a:cubicBezTo>
                    <a:cubicBezTo>
                      <a:pt x="f530" y="f485"/>
                      <a:pt x="f530" y="f486"/>
                      <a:pt x="f530" y="f487"/>
                    </a:cubicBezTo>
                    <a:cubicBezTo>
                      <a:pt x="f490" y="f531"/>
                      <a:pt x="f530" y="f489"/>
                      <a:pt x="f490" y="f423"/>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82" name="Group 155"/>
            <p:cNvGrpSpPr/>
            <p:nvPr/>
          </p:nvGrpSpPr>
          <p:grpSpPr>
            <a:xfrm>
              <a:off x="3421047" y="-103812"/>
              <a:ext cx="1225311" cy="4045725"/>
              <a:chOff x="3421047" y="-103812"/>
              <a:chExt cx="1225311" cy="4045725"/>
            </a:xfrm>
          </p:grpSpPr>
          <p:sp>
            <p:nvSpPr>
              <p:cNvPr id="83" name="Freeform: Shape 161"/>
              <p:cNvSpPr/>
              <p:nvPr/>
            </p:nvSpPr>
            <p:spPr>
              <a:xfrm rot="11842781" flipV="1">
                <a:off x="3660444" y="2634539"/>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4" name="Freeform: Shape 162"/>
              <p:cNvSpPr/>
              <p:nvPr/>
            </p:nvSpPr>
            <p:spPr>
              <a:xfrm rot="11842781" flipV="1">
                <a:off x="3459798" y="1965109"/>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5" name="Freeform: Shape 163"/>
              <p:cNvSpPr/>
              <p:nvPr/>
            </p:nvSpPr>
            <p:spPr>
              <a:xfrm rot="11842781" flipV="1">
                <a:off x="3774790" y="2856483"/>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6" name="Freeform: Shape 164"/>
              <p:cNvSpPr/>
              <p:nvPr/>
            </p:nvSpPr>
            <p:spPr>
              <a:xfrm rot="11842781" flipV="1">
                <a:off x="3574206" y="241595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7" name="Freeform: Shape 165"/>
              <p:cNvSpPr/>
              <p:nvPr/>
            </p:nvSpPr>
            <p:spPr>
              <a:xfrm rot="11842781" flipV="1">
                <a:off x="4382627" y="3602836"/>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8" name="Freeform: Shape 166"/>
              <p:cNvSpPr/>
              <p:nvPr/>
            </p:nvSpPr>
            <p:spPr>
              <a:xfrm rot="11842781" flipV="1">
                <a:off x="3898462" y="3057358"/>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9" name="Freeform: Shape 167"/>
              <p:cNvSpPr/>
              <p:nvPr/>
            </p:nvSpPr>
            <p:spPr>
              <a:xfrm rot="11842781" flipV="1">
                <a:off x="3508297" y="219316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0" name="Freeform: Shape 168"/>
              <p:cNvSpPr/>
              <p:nvPr/>
            </p:nvSpPr>
            <p:spPr>
              <a:xfrm rot="11842781" flipV="1">
                <a:off x="4200051" y="3431156"/>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1" name="Freeform: Shape 169"/>
              <p:cNvSpPr/>
              <p:nvPr/>
            </p:nvSpPr>
            <p:spPr>
              <a:xfrm rot="11842781" flipV="1">
                <a:off x="3438876" y="1723443"/>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2" name="Freeform: Shape 170"/>
              <p:cNvSpPr/>
              <p:nvPr/>
            </p:nvSpPr>
            <p:spPr>
              <a:xfrm rot="11842781" flipV="1">
                <a:off x="4035431" y="3246421"/>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3" name="Freeform: Shape 171"/>
              <p:cNvSpPr/>
              <p:nvPr/>
            </p:nvSpPr>
            <p:spPr>
              <a:xfrm rot="12712634" flipV="1">
                <a:off x="3432926" y="101685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4" name="Freeform: Shape 172"/>
              <p:cNvSpPr/>
              <p:nvPr/>
            </p:nvSpPr>
            <p:spPr>
              <a:xfrm rot="12712634" flipV="1">
                <a:off x="3427510" y="1479852"/>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5" name="Freeform: Shape 173"/>
              <p:cNvSpPr/>
              <p:nvPr/>
            </p:nvSpPr>
            <p:spPr>
              <a:xfrm rot="12712634" flipV="1">
                <a:off x="3421047" y="124873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6" name="Freeform: Shape 174"/>
              <p:cNvSpPr/>
              <p:nvPr/>
            </p:nvSpPr>
            <p:spPr>
              <a:xfrm rot="12712634" flipV="1">
                <a:off x="3474603" y="777104"/>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7" name="Freeform: Shape 175"/>
              <p:cNvSpPr/>
              <p:nvPr/>
            </p:nvSpPr>
            <p:spPr>
              <a:xfrm rot="13481864" flipV="1">
                <a:off x="3635438" y="93087"/>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8" name="Freeform: Shape 176"/>
              <p:cNvSpPr/>
              <p:nvPr/>
            </p:nvSpPr>
            <p:spPr>
              <a:xfrm rot="13481864" flipV="1">
                <a:off x="3524446" y="541440"/>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9" name="Freeform: Shape 177"/>
              <p:cNvSpPr/>
              <p:nvPr/>
            </p:nvSpPr>
            <p:spPr>
              <a:xfrm rot="13481864" flipV="1">
                <a:off x="3570845" y="315633"/>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0" name="Freeform: Shape 178"/>
              <p:cNvSpPr/>
              <p:nvPr/>
            </p:nvSpPr>
            <p:spPr>
              <a:xfrm rot="13481864" flipV="1">
                <a:off x="3761686" y="-103812"/>
                <a:ext cx="295790" cy="242078"/>
              </a:xfrm>
              <a:custGeom>
                <a:avLst/>
                <a:gdLst>
                  <a:gd name="f0" fmla="val 10800000"/>
                  <a:gd name="f1" fmla="val 5400000"/>
                  <a:gd name="f2" fmla="val 180"/>
                  <a:gd name="f3" fmla="val w"/>
                  <a:gd name="f4" fmla="val h"/>
                  <a:gd name="f5" fmla="val 0"/>
                  <a:gd name="f6" fmla="val 295788"/>
                  <a:gd name="f7" fmla="val 242075"/>
                  <a:gd name="f8" fmla="val 234531"/>
                  <a:gd name="f9" fmla="val 58770"/>
                  <a:gd name="f10" fmla="val 2763"/>
                  <a:gd name="f11" fmla="val 135193"/>
                  <a:gd name="f12" fmla="+- 0 0 2387"/>
                  <a:gd name="f13" fmla="val 147075"/>
                  <a:gd name="f14" fmla="+- 0 0 803"/>
                  <a:gd name="f15" fmla="val 152225"/>
                  <a:gd name="f16" fmla="val 11477"/>
                  <a:gd name="f17" fmla="val 156978"/>
                  <a:gd name="f18" fmla="val 37621"/>
                  <a:gd name="f19" fmla="val 167277"/>
                  <a:gd name="f20" fmla="val 64556"/>
                  <a:gd name="f21" fmla="val 175596"/>
                  <a:gd name="f22" fmla="val 88719"/>
                  <a:gd name="f23" fmla="val 190648"/>
                  <a:gd name="f24" fmla="val 103771"/>
                  <a:gd name="f25" fmla="val 202532"/>
                  <a:gd name="f26" fmla="val 118428"/>
                  <a:gd name="f27" fmla="val 215603"/>
                  <a:gd name="f28" fmla="val 139818"/>
                  <a:gd name="f29" fmla="val 207681"/>
                  <a:gd name="f30" fmla="val 162793"/>
                  <a:gd name="f31" fmla="val 174407"/>
                  <a:gd name="f32" fmla="val 177449"/>
                  <a:gd name="f33" fmla="val 205969"/>
                  <a:gd name="f34" fmla="val 226568"/>
                  <a:gd name="f35" fmla="val 179557"/>
                  <a:gd name="f36" fmla="val 238450"/>
                  <a:gd name="f37" fmla="val 191440"/>
                  <a:gd name="f38" fmla="val 243203"/>
                  <a:gd name="f39" fmla="val 212434"/>
                  <a:gd name="f40" fmla="val 248254"/>
                  <a:gd name="f41" fmla="val 234418"/>
                  <a:gd name="f42" fmla="val 262886"/>
                  <a:gd name="f43" fmla="val 244816"/>
                  <a:gd name="f44" fmla="val 280247"/>
                  <a:gd name="f45" fmla="val 241456"/>
                  <a:gd name="f46" fmla="+- 0 0 -90"/>
                  <a:gd name="f47" fmla="*/ f3 1 295788"/>
                  <a:gd name="f48" fmla="*/ f4 1 242075"/>
                  <a:gd name="f49" fmla="+- f7 0 f5"/>
                  <a:gd name="f50" fmla="+- f6 0 f5"/>
                  <a:gd name="f51" fmla="*/ f46 f0 1"/>
                  <a:gd name="f52" fmla="*/ f50 1 295788"/>
                  <a:gd name="f53" fmla="*/ f49 1 242075"/>
                  <a:gd name="f54" fmla="*/ 295788 f50 1"/>
                  <a:gd name="f55" fmla="*/ 234531 f49 1"/>
                  <a:gd name="f56" fmla="*/ 58770 f50 1"/>
                  <a:gd name="f57" fmla="*/ 0 f49 1"/>
                  <a:gd name="f58" fmla="*/ 2763 f50 1"/>
                  <a:gd name="f59" fmla="*/ 135193 f49 1"/>
                  <a:gd name="f60" fmla="*/ 11477 f50 1"/>
                  <a:gd name="f61" fmla="*/ 156978 f49 1"/>
                  <a:gd name="f62" fmla="*/ 88719 f50 1"/>
                  <a:gd name="f63" fmla="*/ 190648 f49 1"/>
                  <a:gd name="f64" fmla="*/ 139818 f50 1"/>
                  <a:gd name="f65" fmla="*/ 207681 f49 1"/>
                  <a:gd name="f66" fmla="*/ 205969 f50 1"/>
                  <a:gd name="f67" fmla="*/ 174407 f49 1"/>
                  <a:gd name="f68" fmla="*/ 243203 f50 1"/>
                  <a:gd name="f69" fmla="*/ 212434 f49 1"/>
                  <a:gd name="f70" fmla="*/ 280247 f50 1"/>
                  <a:gd name="f71" fmla="*/ 241456 f49 1"/>
                  <a:gd name="f72" fmla="*/ f51 1 f2"/>
                  <a:gd name="f73" fmla="*/ f54 1 295788"/>
                  <a:gd name="f74" fmla="*/ f55 1 242075"/>
                  <a:gd name="f75" fmla="*/ f56 1 295788"/>
                  <a:gd name="f76" fmla="*/ f57 1 242075"/>
                  <a:gd name="f77" fmla="*/ f58 1 295788"/>
                  <a:gd name="f78" fmla="*/ f59 1 242075"/>
                  <a:gd name="f79" fmla="*/ f60 1 295788"/>
                  <a:gd name="f80" fmla="*/ f61 1 242075"/>
                  <a:gd name="f81" fmla="*/ f62 1 295788"/>
                  <a:gd name="f82" fmla="*/ f63 1 242075"/>
                  <a:gd name="f83" fmla="*/ f64 1 295788"/>
                  <a:gd name="f84" fmla="*/ f65 1 242075"/>
                  <a:gd name="f85" fmla="*/ f66 1 295788"/>
                  <a:gd name="f86" fmla="*/ f67 1 242075"/>
                  <a:gd name="f87" fmla="*/ f68 1 295788"/>
                  <a:gd name="f88" fmla="*/ f69 1 242075"/>
                  <a:gd name="f89" fmla="*/ f70 1 295788"/>
                  <a:gd name="f90" fmla="*/ f71 1 242075"/>
                  <a:gd name="f91" fmla="*/ f5 1 f52"/>
                  <a:gd name="f92" fmla="*/ f6 1 f52"/>
                  <a:gd name="f93" fmla="*/ f5 1 f53"/>
                  <a:gd name="f94" fmla="*/ f7 1 f53"/>
                  <a:gd name="f95" fmla="+- f72 0 f1"/>
                  <a:gd name="f96" fmla="*/ f73 1 f52"/>
                  <a:gd name="f97" fmla="*/ f74 1 f53"/>
                  <a:gd name="f98" fmla="*/ f75 1 f52"/>
                  <a:gd name="f99" fmla="*/ f76 1 f53"/>
                  <a:gd name="f100" fmla="*/ f77 1 f52"/>
                  <a:gd name="f101" fmla="*/ f78 1 f53"/>
                  <a:gd name="f102" fmla="*/ f79 1 f52"/>
                  <a:gd name="f103" fmla="*/ f80 1 f53"/>
                  <a:gd name="f104" fmla="*/ f81 1 f52"/>
                  <a:gd name="f105" fmla="*/ f82 1 f53"/>
                  <a:gd name="f106" fmla="*/ f83 1 f52"/>
                  <a:gd name="f107" fmla="*/ f84 1 f53"/>
                  <a:gd name="f108" fmla="*/ f85 1 f52"/>
                  <a:gd name="f109" fmla="*/ f86 1 f53"/>
                  <a:gd name="f110" fmla="*/ f87 1 f52"/>
                  <a:gd name="f111" fmla="*/ f88 1 f53"/>
                  <a:gd name="f112" fmla="*/ f89 1 f52"/>
                  <a:gd name="f113" fmla="*/ f90 1 f53"/>
                  <a:gd name="f114" fmla="*/ f91 f47 1"/>
                  <a:gd name="f115" fmla="*/ f92 f47 1"/>
                  <a:gd name="f116" fmla="*/ f94 f48 1"/>
                  <a:gd name="f117" fmla="*/ f93 f48 1"/>
                  <a:gd name="f118" fmla="*/ f96 f47 1"/>
                  <a:gd name="f119" fmla="*/ f97 f48 1"/>
                  <a:gd name="f120" fmla="*/ f98 f47 1"/>
                  <a:gd name="f121" fmla="*/ f99 f48 1"/>
                  <a:gd name="f122" fmla="*/ f100 f47 1"/>
                  <a:gd name="f123" fmla="*/ f101 f48 1"/>
                  <a:gd name="f124" fmla="*/ f102 f47 1"/>
                  <a:gd name="f125" fmla="*/ f103 f48 1"/>
                  <a:gd name="f126" fmla="*/ f104 f47 1"/>
                  <a:gd name="f127" fmla="*/ f105 f48 1"/>
                  <a:gd name="f128" fmla="*/ f106 f47 1"/>
                  <a:gd name="f129" fmla="*/ f107 f48 1"/>
                  <a:gd name="f130" fmla="*/ f108 f47 1"/>
                  <a:gd name="f131" fmla="*/ f109 f48 1"/>
                  <a:gd name="f132" fmla="*/ f110 f47 1"/>
                  <a:gd name="f133" fmla="*/ f111 f48 1"/>
                  <a:gd name="f134" fmla="*/ f112 f47 1"/>
                  <a:gd name="f135" fmla="*/ f113 f48 1"/>
                </a:gdLst>
                <a:ahLst/>
                <a:cxnLst>
                  <a:cxn ang="3cd4">
                    <a:pos x="hc" y="t"/>
                  </a:cxn>
                  <a:cxn ang="0">
                    <a:pos x="r" y="vc"/>
                  </a:cxn>
                  <a:cxn ang="cd4">
                    <a:pos x="hc" y="b"/>
                  </a:cxn>
                  <a:cxn ang="cd2">
                    <a:pos x="l" y="vc"/>
                  </a:cxn>
                  <a:cxn ang="f95">
                    <a:pos x="f118" y="f119"/>
                  </a:cxn>
                  <a:cxn ang="f95">
                    <a:pos x="f120" y="f121"/>
                  </a:cxn>
                  <a:cxn ang="f95">
                    <a:pos x="f122" y="f123"/>
                  </a:cxn>
                  <a:cxn ang="f95">
                    <a:pos x="f124" y="f125"/>
                  </a:cxn>
                  <a:cxn ang="f95">
                    <a:pos x="f126" y="f127"/>
                  </a:cxn>
                  <a:cxn ang="f95">
                    <a:pos x="f128" y="f129"/>
                  </a:cxn>
                  <a:cxn ang="f95">
                    <a:pos x="f130" y="f131"/>
                  </a:cxn>
                  <a:cxn ang="f95">
                    <a:pos x="f132" y="f133"/>
                  </a:cxn>
                  <a:cxn ang="f95">
                    <a:pos x="f134" y="f135"/>
                  </a:cxn>
                </a:cxnLst>
                <a:rect l="f114" t="f117" r="f115" b="f116"/>
                <a:pathLst>
                  <a:path w="295788" h="242075">
                    <a:moveTo>
                      <a:pt x="f6" y="f8"/>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19"/>
                      <a:pt x="f33" y="f31"/>
                    </a:cubicBezTo>
                    <a:cubicBezTo>
                      <a:pt x="f34" y="f35"/>
                      <a:pt x="f36" y="f37"/>
                      <a:pt x="f38" y="f39"/>
                    </a:cubicBezTo>
                    <a:cubicBezTo>
                      <a:pt x="f40" y="f41"/>
                      <a:pt x="f42" y="f43"/>
                      <a:pt x="f44" y="f45"/>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101" name="Group 156"/>
            <p:cNvGrpSpPr/>
            <p:nvPr/>
          </p:nvGrpSpPr>
          <p:grpSpPr>
            <a:xfrm>
              <a:off x="4316774" y="3680732"/>
              <a:ext cx="2139942" cy="1206643"/>
              <a:chOff x="4316774" y="3680732"/>
              <a:chExt cx="2139942" cy="1206643"/>
            </a:xfrm>
          </p:grpSpPr>
          <p:sp>
            <p:nvSpPr>
              <p:cNvPr id="102" name="Freeform: Shape 157"/>
              <p:cNvSpPr/>
              <p:nvPr/>
            </p:nvSpPr>
            <p:spPr>
              <a:xfrm rot="12101075">
                <a:off x="4316774" y="3926186"/>
                <a:ext cx="2139942" cy="961189"/>
              </a:xfrm>
              <a:custGeom>
                <a:avLst/>
                <a:gdLst>
                  <a:gd name="f0" fmla="val 10800000"/>
                  <a:gd name="f1" fmla="val 5400000"/>
                  <a:gd name="f2" fmla="val 180"/>
                  <a:gd name="f3" fmla="val w"/>
                  <a:gd name="f4" fmla="val h"/>
                  <a:gd name="f5" fmla="val 0"/>
                  <a:gd name="f6" fmla="val 2063448"/>
                  <a:gd name="f7" fmla="val 926831"/>
                  <a:gd name="f8" fmla="val 461124"/>
                  <a:gd name="f9" fmla="val 2061920"/>
                  <a:gd name="f10" fmla="val 400775"/>
                  <a:gd name="f11" fmla="val 370601"/>
                  <a:gd name="f12" fmla="val 2055809"/>
                  <a:gd name="f13" fmla="val 336225"/>
                  <a:gd name="f14" fmla="val 2052753"/>
                  <a:gd name="f15" fmla="val 301467"/>
                  <a:gd name="f16" fmla="val 2047024"/>
                  <a:gd name="f17" fmla="val 267091"/>
                  <a:gd name="f18" fmla="val 2036329"/>
                  <a:gd name="f19" fmla="val 204450"/>
                  <a:gd name="f20" fmla="val 1979800"/>
                  <a:gd name="f21" fmla="val 73440"/>
                  <a:gd name="f22" fmla="val 1971397"/>
                  <a:gd name="f23" fmla="val 69620"/>
                  <a:gd name="f24" fmla="val 1921743"/>
                  <a:gd name="f25" fmla="+- 0 0 12500"/>
                  <a:gd name="f26" fmla="val 1865595"/>
                  <a:gd name="f27" fmla="+- 0 0 7153"/>
                  <a:gd name="f28" fmla="val 1792642"/>
                  <a:gd name="f29" fmla="val 11563"/>
                  <a:gd name="f30" fmla="val 1693334"/>
                  <a:gd name="f31" fmla="val 37154"/>
                  <a:gd name="f32" fmla="val 1604339"/>
                  <a:gd name="f33" fmla="val 89482"/>
                  <a:gd name="f34" fmla="val 1509614"/>
                  <a:gd name="f35" fmla="val 126914"/>
                  <a:gd name="f36" fmla="val 1469508"/>
                  <a:gd name="f37" fmla="val 142574"/>
                  <a:gd name="f38" fmla="val 1427111"/>
                  <a:gd name="f39" fmla="val 150213"/>
                  <a:gd name="f40" fmla="val 1387006"/>
                  <a:gd name="f41" fmla="val 164345"/>
                  <a:gd name="f42" fmla="val 1321310"/>
                  <a:gd name="f43" fmla="val 187644"/>
                  <a:gd name="f44" fmla="val 1255614"/>
                  <a:gd name="f45" fmla="val 171984"/>
                  <a:gd name="f46" fmla="val 1190299"/>
                  <a:gd name="f47" fmla="val 168547"/>
                  <a:gd name="f48" fmla="val 1128041"/>
                  <a:gd name="f49" fmla="val 165109"/>
                  <a:gd name="f50" fmla="val 1065782"/>
                  <a:gd name="f51" fmla="val 160144"/>
                  <a:gd name="f52" fmla="val 1003905"/>
                  <a:gd name="f53" fmla="val 154032"/>
                  <a:gd name="f54" fmla="val 945466"/>
                  <a:gd name="f55" fmla="val 148303"/>
                  <a:gd name="f56" fmla="val 887027"/>
                  <a:gd name="f57" fmla="val 141810"/>
                  <a:gd name="f58" fmla="val 828970"/>
                  <a:gd name="f59" fmla="val 131879"/>
                  <a:gd name="f60" fmla="val 709800"/>
                  <a:gd name="f61" fmla="val 110872"/>
                  <a:gd name="f62" fmla="val 590630"/>
                  <a:gd name="f63" fmla="val 470314"/>
                  <a:gd name="f64" fmla="val 75732"/>
                  <a:gd name="f65" fmla="val 417223"/>
                  <a:gd name="f66" fmla="val 364131"/>
                  <a:gd name="f67" fmla="val 62363"/>
                  <a:gd name="f68" fmla="val 310657"/>
                  <a:gd name="f69" fmla="val 59308"/>
                  <a:gd name="f70" fmla="val 201418"/>
                  <a:gd name="f71" fmla="val 53196"/>
                  <a:gd name="f72" fmla="val 128465"/>
                  <a:gd name="f73" fmla="val 108198"/>
                  <a:gd name="f74" fmla="val 74991"/>
                  <a:gd name="f75" fmla="val 196429"/>
                  <a:gd name="f76" fmla="val 59713"/>
                  <a:gd name="f77" fmla="val 221638"/>
                  <a:gd name="f78" fmla="val 47490"/>
                  <a:gd name="f79" fmla="val 248757"/>
                  <a:gd name="f80" fmla="val 33740"/>
                  <a:gd name="f81" fmla="val 275112"/>
                  <a:gd name="f82" fmla="val 10823"/>
                  <a:gd name="f83" fmla="+- 0 0 1400"/>
                  <a:gd name="f84" fmla="val 399629"/>
                  <a:gd name="f85" fmla="val 128"/>
                  <a:gd name="f86" fmla="val 463416"/>
                  <a:gd name="f87" fmla="val 527584"/>
                  <a:gd name="f88" fmla="val 590607"/>
                  <a:gd name="f89" fmla="val 651720"/>
                  <a:gd name="f90" fmla="val 678075"/>
                  <a:gd name="f91" fmla="val 59331"/>
                  <a:gd name="f92" fmla="val 705193"/>
                  <a:gd name="f93" fmla="val 730402"/>
                  <a:gd name="f94" fmla="val 818634"/>
                  <a:gd name="f95" fmla="val 873635"/>
                  <a:gd name="f96" fmla="val 867524"/>
                  <a:gd name="f97" fmla="val 864468"/>
                  <a:gd name="f98" fmla="val 857211"/>
                  <a:gd name="f99" fmla="val 851100"/>
                  <a:gd name="f100" fmla="val 837350"/>
                  <a:gd name="f101" fmla="val 815960"/>
                  <a:gd name="f102" fmla="val 794953"/>
                  <a:gd name="f103" fmla="val 886645"/>
                  <a:gd name="f104" fmla="val 784640"/>
                  <a:gd name="f105" fmla="val 778529"/>
                  <a:gd name="f106" fmla="val 772799"/>
                  <a:gd name="f107" fmla="val 766688"/>
                  <a:gd name="f108" fmla="val 761723"/>
                  <a:gd name="f109" fmla="val 758285"/>
                  <a:gd name="f110" fmla="val 1255995"/>
                  <a:gd name="f111" fmla="val 754847"/>
                  <a:gd name="f112" fmla="val 1321692"/>
                  <a:gd name="f113" fmla="val 739187"/>
                  <a:gd name="f114" fmla="val 762486"/>
                  <a:gd name="f115" fmla="val 776619"/>
                  <a:gd name="f116" fmla="val 1469890"/>
                  <a:gd name="f117" fmla="val 784258"/>
                  <a:gd name="f118" fmla="val 799918"/>
                  <a:gd name="f119" fmla="val 889677"/>
                  <a:gd name="f120" fmla="val 915268"/>
                  <a:gd name="f121" fmla="val 1865978"/>
                  <a:gd name="f122" fmla="val 933984"/>
                  <a:gd name="f123" fmla="val 939332"/>
                  <a:gd name="f124" fmla="val 853392"/>
                  <a:gd name="f125" fmla="val 722381"/>
                  <a:gd name="f126" fmla="val 659741"/>
                  <a:gd name="f127" fmla="val 625365"/>
                  <a:gd name="f128" fmla="val 556231"/>
                  <a:gd name="f129" fmla="val 2062302"/>
                  <a:gd name="f130" fmla="val 526057"/>
                  <a:gd name="f131" fmla="val 2063066"/>
                  <a:gd name="f132" fmla="val 495882"/>
                  <a:gd name="f133" fmla="val 465707"/>
                  <a:gd name="f134" fmla="val 464180"/>
                  <a:gd name="f135" fmla="val 461888"/>
                  <a:gd name="f136" fmla="val 415695"/>
                  <a:gd name="f137" fmla="val 618108"/>
                  <a:gd name="f138" fmla="val 358020"/>
                  <a:gd name="f139" fmla="val 681894"/>
                  <a:gd name="f140" fmla="val 270934"/>
                  <a:gd name="f141" fmla="val 678839"/>
                  <a:gd name="f142" fmla="val 215932"/>
                  <a:gd name="f143" fmla="val 612378"/>
                  <a:gd name="f144" fmla="val 149854"/>
                  <a:gd name="f145" fmla="val 532168"/>
                  <a:gd name="f146" fmla="val 148708"/>
                  <a:gd name="f147" fmla="val 397338"/>
                  <a:gd name="f148" fmla="val 214023"/>
                  <a:gd name="f149" fmla="val 315981"/>
                  <a:gd name="f150" fmla="val 274371"/>
                  <a:gd name="f151" fmla="val 240354"/>
                  <a:gd name="f152" fmla="val 373680"/>
                  <a:gd name="f153" fmla="val 244938"/>
                  <a:gd name="f154" fmla="val 430209"/>
                  <a:gd name="f155" fmla="val 325530"/>
                  <a:gd name="f156" fmla="val 458474"/>
                  <a:gd name="f157" fmla="val 366017"/>
                  <a:gd name="f158" fmla="val 471078"/>
                  <a:gd name="f159" fmla="val 412234"/>
                  <a:gd name="f160" fmla="val 470696"/>
                  <a:gd name="f161" fmla="val 448902"/>
                  <a:gd name="f162" fmla="val 521473"/>
                  <a:gd name="f163" fmla="val 455036"/>
                  <a:gd name="f164" fmla="val 574947"/>
                  <a:gd name="f165" fmla="+- 0 0 -90"/>
                  <a:gd name="f166" fmla="*/ f3 1 2063448"/>
                  <a:gd name="f167" fmla="*/ f4 1 926831"/>
                  <a:gd name="f168" fmla="+- f7 0 f5"/>
                  <a:gd name="f169" fmla="+- f6 0 f5"/>
                  <a:gd name="f170" fmla="*/ f165 f0 1"/>
                  <a:gd name="f171" fmla="*/ f169 1 2063448"/>
                  <a:gd name="f172" fmla="*/ f168 1 926831"/>
                  <a:gd name="f173" fmla="*/ 2063448 f169 1"/>
                  <a:gd name="f174" fmla="*/ 461124 f168 1"/>
                  <a:gd name="f175" fmla="*/ 2061920 f169 1"/>
                  <a:gd name="f176" fmla="*/ 370601 f168 1"/>
                  <a:gd name="f177" fmla="*/ 2047024 f169 1"/>
                  <a:gd name="f178" fmla="*/ 267091 f168 1"/>
                  <a:gd name="f179" fmla="*/ 1971397 f169 1"/>
                  <a:gd name="f180" fmla="*/ 69620 f168 1"/>
                  <a:gd name="f181" fmla="*/ 1792642 f169 1"/>
                  <a:gd name="f182" fmla="*/ 11563 f168 1"/>
                  <a:gd name="f183" fmla="*/ 1509614 f169 1"/>
                  <a:gd name="f184" fmla="*/ 126914 f168 1"/>
                  <a:gd name="f185" fmla="*/ 1387006 f169 1"/>
                  <a:gd name="f186" fmla="*/ 164345 f168 1"/>
                  <a:gd name="f187" fmla="*/ 1190299 f169 1"/>
                  <a:gd name="f188" fmla="*/ 168547 f168 1"/>
                  <a:gd name="f189" fmla="*/ 1003905 f169 1"/>
                  <a:gd name="f190" fmla="*/ 154032 f168 1"/>
                  <a:gd name="f191" fmla="*/ 828970 f169 1"/>
                  <a:gd name="f192" fmla="*/ 131879 f168 1"/>
                  <a:gd name="f193" fmla="*/ 470314 f169 1"/>
                  <a:gd name="f194" fmla="*/ 75732 f168 1"/>
                  <a:gd name="f195" fmla="*/ 310657 f169 1"/>
                  <a:gd name="f196" fmla="*/ 59308 f168 1"/>
                  <a:gd name="f197" fmla="*/ 74991 f169 1"/>
                  <a:gd name="f198" fmla="*/ 196429 f168 1"/>
                  <a:gd name="f199" fmla="*/ 33740 f169 1"/>
                  <a:gd name="f200" fmla="*/ 275112 f168 1"/>
                  <a:gd name="f201" fmla="*/ 128 f169 1"/>
                  <a:gd name="f202" fmla="*/ 463416 f168 1"/>
                  <a:gd name="f203" fmla="*/ 651720 f168 1"/>
                  <a:gd name="f204" fmla="*/ 730402 f168 1"/>
                  <a:gd name="f205" fmla="*/ 867524 f168 1"/>
                  <a:gd name="f206" fmla="*/ 851100 f168 1"/>
                  <a:gd name="f207" fmla="*/ 794953 f168 1"/>
                  <a:gd name="f208" fmla="*/ 772799 f168 1"/>
                  <a:gd name="f209" fmla="*/ 758285 f168 1"/>
                  <a:gd name="f210" fmla="*/ 762486 f168 1"/>
                  <a:gd name="f211" fmla="*/ 799918 f168 1"/>
                  <a:gd name="f212" fmla="*/ 915268 f168 1"/>
                  <a:gd name="f213" fmla="*/ 857211 f168 1"/>
                  <a:gd name="f214" fmla="*/ 659741 f168 1"/>
                  <a:gd name="f215" fmla="*/ 556231 f168 1"/>
                  <a:gd name="f216" fmla="*/ 465707 f168 1"/>
                  <a:gd name="f217" fmla="*/ 415695 f169 1"/>
                  <a:gd name="f218" fmla="*/ 618108 f168 1"/>
                  <a:gd name="f219" fmla="*/ 215932 f169 1"/>
                  <a:gd name="f220" fmla="*/ 612378 f168 1"/>
                  <a:gd name="f221" fmla="*/ 214023 f169 1"/>
                  <a:gd name="f222" fmla="*/ 315981 f168 1"/>
                  <a:gd name="f223" fmla="*/ 430209 f169 1"/>
                  <a:gd name="f224" fmla="*/ 325530 f168 1"/>
                  <a:gd name="f225" fmla="*/ 470696 f169 1"/>
                  <a:gd name="f226" fmla="*/ 448902 f168 1"/>
                  <a:gd name="f227" fmla="*/ f170 1 f2"/>
                  <a:gd name="f228" fmla="*/ f173 1 2063448"/>
                  <a:gd name="f229" fmla="*/ f174 1 926831"/>
                  <a:gd name="f230" fmla="*/ f175 1 2063448"/>
                  <a:gd name="f231" fmla="*/ f176 1 926831"/>
                  <a:gd name="f232" fmla="*/ f177 1 2063448"/>
                  <a:gd name="f233" fmla="*/ f178 1 926831"/>
                  <a:gd name="f234" fmla="*/ f179 1 2063448"/>
                  <a:gd name="f235" fmla="*/ f180 1 926831"/>
                  <a:gd name="f236" fmla="*/ f181 1 2063448"/>
                  <a:gd name="f237" fmla="*/ f182 1 926831"/>
                  <a:gd name="f238" fmla="*/ f183 1 2063448"/>
                  <a:gd name="f239" fmla="*/ f184 1 926831"/>
                  <a:gd name="f240" fmla="*/ f185 1 2063448"/>
                  <a:gd name="f241" fmla="*/ f186 1 926831"/>
                  <a:gd name="f242" fmla="*/ f187 1 2063448"/>
                  <a:gd name="f243" fmla="*/ f188 1 926831"/>
                  <a:gd name="f244" fmla="*/ f189 1 2063448"/>
                  <a:gd name="f245" fmla="*/ f190 1 926831"/>
                  <a:gd name="f246" fmla="*/ f191 1 2063448"/>
                  <a:gd name="f247" fmla="*/ f192 1 926831"/>
                  <a:gd name="f248" fmla="*/ f193 1 2063448"/>
                  <a:gd name="f249" fmla="*/ f194 1 926831"/>
                  <a:gd name="f250" fmla="*/ f195 1 2063448"/>
                  <a:gd name="f251" fmla="*/ f196 1 926831"/>
                  <a:gd name="f252" fmla="*/ f197 1 2063448"/>
                  <a:gd name="f253" fmla="*/ f198 1 926831"/>
                  <a:gd name="f254" fmla="*/ f199 1 2063448"/>
                  <a:gd name="f255" fmla="*/ f200 1 926831"/>
                  <a:gd name="f256" fmla="*/ f201 1 2063448"/>
                  <a:gd name="f257" fmla="*/ f202 1 926831"/>
                  <a:gd name="f258" fmla="*/ f203 1 926831"/>
                  <a:gd name="f259" fmla="*/ f204 1 926831"/>
                  <a:gd name="f260" fmla="*/ f205 1 926831"/>
                  <a:gd name="f261" fmla="*/ f206 1 926831"/>
                  <a:gd name="f262" fmla="*/ f207 1 926831"/>
                  <a:gd name="f263" fmla="*/ f208 1 926831"/>
                  <a:gd name="f264" fmla="*/ f209 1 926831"/>
                  <a:gd name="f265" fmla="*/ f210 1 926831"/>
                  <a:gd name="f266" fmla="*/ f211 1 926831"/>
                  <a:gd name="f267" fmla="*/ f212 1 926831"/>
                  <a:gd name="f268" fmla="*/ f213 1 926831"/>
                  <a:gd name="f269" fmla="*/ f214 1 926831"/>
                  <a:gd name="f270" fmla="*/ f215 1 926831"/>
                  <a:gd name="f271" fmla="*/ f216 1 926831"/>
                  <a:gd name="f272" fmla="*/ f217 1 2063448"/>
                  <a:gd name="f273" fmla="*/ f218 1 926831"/>
                  <a:gd name="f274" fmla="*/ f219 1 2063448"/>
                  <a:gd name="f275" fmla="*/ f220 1 926831"/>
                  <a:gd name="f276" fmla="*/ f221 1 2063448"/>
                  <a:gd name="f277" fmla="*/ f222 1 926831"/>
                  <a:gd name="f278" fmla="*/ f223 1 2063448"/>
                  <a:gd name="f279" fmla="*/ f224 1 926831"/>
                  <a:gd name="f280" fmla="*/ f225 1 2063448"/>
                  <a:gd name="f281" fmla="*/ f226 1 926831"/>
                  <a:gd name="f282" fmla="*/ f5 1 f171"/>
                  <a:gd name="f283" fmla="*/ f6 1 f171"/>
                  <a:gd name="f284" fmla="*/ f5 1 f172"/>
                  <a:gd name="f285" fmla="*/ f7 1 f172"/>
                  <a:gd name="f286" fmla="+- f227 0 f1"/>
                  <a:gd name="f287" fmla="*/ f228 1 f171"/>
                  <a:gd name="f288" fmla="*/ f229 1 f172"/>
                  <a:gd name="f289" fmla="*/ f230 1 f171"/>
                  <a:gd name="f290" fmla="*/ f231 1 f172"/>
                  <a:gd name="f291" fmla="*/ f232 1 f171"/>
                  <a:gd name="f292" fmla="*/ f233 1 f172"/>
                  <a:gd name="f293" fmla="*/ f234 1 f171"/>
                  <a:gd name="f294" fmla="*/ f235 1 f172"/>
                  <a:gd name="f295" fmla="*/ f236 1 f171"/>
                  <a:gd name="f296" fmla="*/ f237 1 f172"/>
                  <a:gd name="f297" fmla="*/ f238 1 f171"/>
                  <a:gd name="f298" fmla="*/ f239 1 f172"/>
                  <a:gd name="f299" fmla="*/ f240 1 f171"/>
                  <a:gd name="f300" fmla="*/ f241 1 f172"/>
                  <a:gd name="f301" fmla="*/ f242 1 f171"/>
                  <a:gd name="f302" fmla="*/ f243 1 f172"/>
                  <a:gd name="f303" fmla="*/ f244 1 f171"/>
                  <a:gd name="f304" fmla="*/ f245 1 f172"/>
                  <a:gd name="f305" fmla="*/ f246 1 f171"/>
                  <a:gd name="f306" fmla="*/ f247 1 f172"/>
                  <a:gd name="f307" fmla="*/ f248 1 f171"/>
                  <a:gd name="f308" fmla="*/ f249 1 f172"/>
                  <a:gd name="f309" fmla="*/ f250 1 f171"/>
                  <a:gd name="f310" fmla="*/ f251 1 f172"/>
                  <a:gd name="f311" fmla="*/ f252 1 f171"/>
                  <a:gd name="f312" fmla="*/ f253 1 f172"/>
                  <a:gd name="f313" fmla="*/ f254 1 f171"/>
                  <a:gd name="f314" fmla="*/ f255 1 f172"/>
                  <a:gd name="f315" fmla="*/ f256 1 f171"/>
                  <a:gd name="f316" fmla="*/ f257 1 f172"/>
                  <a:gd name="f317" fmla="*/ f258 1 f172"/>
                  <a:gd name="f318" fmla="*/ f259 1 f172"/>
                  <a:gd name="f319" fmla="*/ f260 1 f172"/>
                  <a:gd name="f320" fmla="*/ f261 1 f172"/>
                  <a:gd name="f321" fmla="*/ f262 1 f172"/>
                  <a:gd name="f322" fmla="*/ f263 1 f172"/>
                  <a:gd name="f323" fmla="*/ f264 1 f172"/>
                  <a:gd name="f324" fmla="*/ f265 1 f172"/>
                  <a:gd name="f325" fmla="*/ f266 1 f172"/>
                  <a:gd name="f326" fmla="*/ f267 1 f172"/>
                  <a:gd name="f327" fmla="*/ f268 1 f172"/>
                  <a:gd name="f328" fmla="*/ f269 1 f172"/>
                  <a:gd name="f329" fmla="*/ f270 1 f172"/>
                  <a:gd name="f330" fmla="*/ f271 1 f172"/>
                  <a:gd name="f331" fmla="*/ f272 1 f171"/>
                  <a:gd name="f332" fmla="*/ f273 1 f172"/>
                  <a:gd name="f333" fmla="*/ f274 1 f171"/>
                  <a:gd name="f334" fmla="*/ f275 1 f172"/>
                  <a:gd name="f335" fmla="*/ f276 1 f171"/>
                  <a:gd name="f336" fmla="*/ f277 1 f172"/>
                  <a:gd name="f337" fmla="*/ f278 1 f171"/>
                  <a:gd name="f338" fmla="*/ f279 1 f172"/>
                  <a:gd name="f339" fmla="*/ f280 1 f171"/>
                  <a:gd name="f340" fmla="*/ f281 1 f172"/>
                  <a:gd name="f341" fmla="*/ f282 f166 1"/>
                  <a:gd name="f342" fmla="*/ f283 f166 1"/>
                  <a:gd name="f343" fmla="*/ f285 f167 1"/>
                  <a:gd name="f344" fmla="*/ f284 f167 1"/>
                  <a:gd name="f345" fmla="*/ f287 f166 1"/>
                  <a:gd name="f346" fmla="*/ f288 f167 1"/>
                  <a:gd name="f347" fmla="*/ f289 f166 1"/>
                  <a:gd name="f348" fmla="*/ f290 f167 1"/>
                  <a:gd name="f349" fmla="*/ f291 f166 1"/>
                  <a:gd name="f350" fmla="*/ f292 f167 1"/>
                  <a:gd name="f351" fmla="*/ f293 f166 1"/>
                  <a:gd name="f352" fmla="*/ f294 f167 1"/>
                  <a:gd name="f353" fmla="*/ f295 f166 1"/>
                  <a:gd name="f354" fmla="*/ f296 f167 1"/>
                  <a:gd name="f355" fmla="*/ f297 f166 1"/>
                  <a:gd name="f356" fmla="*/ f298 f167 1"/>
                  <a:gd name="f357" fmla="*/ f299 f166 1"/>
                  <a:gd name="f358" fmla="*/ f300 f167 1"/>
                  <a:gd name="f359" fmla="*/ f301 f166 1"/>
                  <a:gd name="f360" fmla="*/ f302 f167 1"/>
                  <a:gd name="f361" fmla="*/ f303 f166 1"/>
                  <a:gd name="f362" fmla="*/ f304 f167 1"/>
                  <a:gd name="f363" fmla="*/ f305 f166 1"/>
                  <a:gd name="f364" fmla="*/ f306 f167 1"/>
                  <a:gd name="f365" fmla="*/ f307 f166 1"/>
                  <a:gd name="f366" fmla="*/ f308 f167 1"/>
                  <a:gd name="f367" fmla="*/ f309 f166 1"/>
                  <a:gd name="f368" fmla="*/ f310 f167 1"/>
                  <a:gd name="f369" fmla="*/ f311 f166 1"/>
                  <a:gd name="f370" fmla="*/ f312 f167 1"/>
                  <a:gd name="f371" fmla="*/ f313 f166 1"/>
                  <a:gd name="f372" fmla="*/ f314 f167 1"/>
                  <a:gd name="f373" fmla="*/ f315 f166 1"/>
                  <a:gd name="f374" fmla="*/ f316 f167 1"/>
                  <a:gd name="f375" fmla="*/ f317 f167 1"/>
                  <a:gd name="f376" fmla="*/ f318 f167 1"/>
                  <a:gd name="f377" fmla="*/ f319 f167 1"/>
                  <a:gd name="f378" fmla="*/ f320 f167 1"/>
                  <a:gd name="f379" fmla="*/ f321 f167 1"/>
                  <a:gd name="f380" fmla="*/ f322 f167 1"/>
                  <a:gd name="f381" fmla="*/ f323 f167 1"/>
                  <a:gd name="f382" fmla="*/ f324 f167 1"/>
                  <a:gd name="f383" fmla="*/ f325 f167 1"/>
                  <a:gd name="f384" fmla="*/ f326 f167 1"/>
                  <a:gd name="f385" fmla="*/ f327 f167 1"/>
                  <a:gd name="f386" fmla="*/ f328 f167 1"/>
                  <a:gd name="f387" fmla="*/ f329 f167 1"/>
                  <a:gd name="f388" fmla="*/ f330 f167 1"/>
                  <a:gd name="f389" fmla="*/ f331 f166 1"/>
                  <a:gd name="f390" fmla="*/ f332 f167 1"/>
                  <a:gd name="f391" fmla="*/ f333 f166 1"/>
                  <a:gd name="f392" fmla="*/ f334 f167 1"/>
                  <a:gd name="f393" fmla="*/ f335 f166 1"/>
                  <a:gd name="f394" fmla="*/ f336 f167 1"/>
                  <a:gd name="f395" fmla="*/ f337 f166 1"/>
                  <a:gd name="f396" fmla="*/ f338 f167 1"/>
                  <a:gd name="f397" fmla="*/ f339 f166 1"/>
                  <a:gd name="f398" fmla="*/ f340 f167 1"/>
                </a:gdLst>
                <a:ahLst/>
                <a:cxnLst>
                  <a:cxn ang="3cd4">
                    <a:pos x="hc" y="t"/>
                  </a:cxn>
                  <a:cxn ang="0">
                    <a:pos x="r" y="vc"/>
                  </a:cxn>
                  <a:cxn ang="cd4">
                    <a:pos x="hc" y="b"/>
                  </a:cxn>
                  <a:cxn ang="cd2">
                    <a:pos x="l" y="vc"/>
                  </a:cxn>
                  <a:cxn ang="f286">
                    <a:pos x="f345" y="f346"/>
                  </a:cxn>
                  <a:cxn ang="f286">
                    <a:pos x="f347" y="f348"/>
                  </a:cxn>
                  <a:cxn ang="f286">
                    <a:pos x="f349" y="f350"/>
                  </a:cxn>
                  <a:cxn ang="f286">
                    <a:pos x="f351" y="f352"/>
                  </a:cxn>
                  <a:cxn ang="f286">
                    <a:pos x="f353" y="f354"/>
                  </a:cxn>
                  <a:cxn ang="f286">
                    <a:pos x="f355" y="f356"/>
                  </a:cxn>
                  <a:cxn ang="f286">
                    <a:pos x="f357" y="f358"/>
                  </a:cxn>
                  <a:cxn ang="f286">
                    <a:pos x="f359" y="f360"/>
                  </a:cxn>
                  <a:cxn ang="f286">
                    <a:pos x="f361" y="f362"/>
                  </a:cxn>
                  <a:cxn ang="f286">
                    <a:pos x="f363" y="f364"/>
                  </a:cxn>
                  <a:cxn ang="f286">
                    <a:pos x="f365" y="f366"/>
                  </a:cxn>
                  <a:cxn ang="f286">
                    <a:pos x="f367" y="f368"/>
                  </a:cxn>
                  <a:cxn ang="f286">
                    <a:pos x="f369" y="f370"/>
                  </a:cxn>
                  <a:cxn ang="f286">
                    <a:pos x="f371" y="f372"/>
                  </a:cxn>
                  <a:cxn ang="f286">
                    <a:pos x="f373" y="f374"/>
                  </a:cxn>
                  <a:cxn ang="f286">
                    <a:pos x="f371" y="f375"/>
                  </a:cxn>
                  <a:cxn ang="f286">
                    <a:pos x="f369" y="f376"/>
                  </a:cxn>
                  <a:cxn ang="f286">
                    <a:pos x="f367" y="f377"/>
                  </a:cxn>
                  <a:cxn ang="f286">
                    <a:pos x="f365" y="f378"/>
                  </a:cxn>
                  <a:cxn ang="f286">
                    <a:pos x="f363" y="f379"/>
                  </a:cxn>
                  <a:cxn ang="f286">
                    <a:pos x="f361" y="f380"/>
                  </a:cxn>
                  <a:cxn ang="f286">
                    <a:pos x="f359" y="f381"/>
                  </a:cxn>
                  <a:cxn ang="f286">
                    <a:pos x="f357" y="f382"/>
                  </a:cxn>
                  <a:cxn ang="f286">
                    <a:pos x="f355" y="f383"/>
                  </a:cxn>
                  <a:cxn ang="f286">
                    <a:pos x="f353" y="f384"/>
                  </a:cxn>
                  <a:cxn ang="f286">
                    <a:pos x="f351" y="f385"/>
                  </a:cxn>
                  <a:cxn ang="f286">
                    <a:pos x="f349" y="f386"/>
                  </a:cxn>
                  <a:cxn ang="f286">
                    <a:pos x="f347" y="f387"/>
                  </a:cxn>
                  <a:cxn ang="f286">
                    <a:pos x="f345" y="f388"/>
                  </a:cxn>
                  <a:cxn ang="f286">
                    <a:pos x="f345" y="f388"/>
                  </a:cxn>
                  <a:cxn ang="f286">
                    <a:pos x="f345" y="f346"/>
                  </a:cxn>
                  <a:cxn ang="f286">
                    <a:pos x="f389" y="f390"/>
                  </a:cxn>
                  <a:cxn ang="f286">
                    <a:pos x="f391" y="f392"/>
                  </a:cxn>
                  <a:cxn ang="f286">
                    <a:pos x="f393" y="f394"/>
                  </a:cxn>
                  <a:cxn ang="f286">
                    <a:pos x="f395" y="f396"/>
                  </a:cxn>
                  <a:cxn ang="f286">
                    <a:pos x="f397" y="f398"/>
                  </a:cxn>
                  <a:cxn ang="f286">
                    <a:pos x="f389" y="f390"/>
                  </a:cxn>
                </a:cxnLst>
                <a:rect l="f341" t="f344" r="f342" b="f343"/>
                <a:pathLst>
                  <a:path w="2063448" h="926831">
                    <a:moveTo>
                      <a:pt x="f6" y="f8"/>
                    </a:moveTo>
                    <a:cubicBezTo>
                      <a:pt x="f6" y="f8"/>
                      <a:pt x="f9" y="f10"/>
                      <a:pt x="f9"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33"/>
                      <a:pt x="f63" y="f64"/>
                    </a:cubicBezTo>
                    <a:cubicBezTo>
                      <a:pt x="f65" y="f23"/>
                      <a:pt x="f66" y="f67"/>
                      <a:pt x="f68" y="f69"/>
                    </a:cubicBezTo>
                    <a:cubicBezTo>
                      <a:pt x="f70" y="f71"/>
                      <a:pt x="f72" y="f73"/>
                      <a:pt x="f74" y="f75"/>
                    </a:cubicBezTo>
                    <a:cubicBezTo>
                      <a:pt x="f76" y="f77"/>
                      <a:pt x="f78" y="f79"/>
                      <a:pt x="f80" y="f81"/>
                    </a:cubicBezTo>
                    <a:cubicBezTo>
                      <a:pt x="f82" y="f13"/>
                      <a:pt x="f83" y="f84"/>
                      <a:pt x="f85" y="f86"/>
                    </a:cubicBezTo>
                    <a:cubicBezTo>
                      <a:pt x="f83" y="f87"/>
                      <a:pt x="f82" y="f88"/>
                      <a:pt x="f80" y="f89"/>
                    </a:cubicBezTo>
                    <a:cubicBezTo>
                      <a:pt x="f78" y="f90"/>
                      <a:pt x="f91" y="f92"/>
                      <a:pt x="f74" y="f93"/>
                    </a:cubicBezTo>
                    <a:cubicBezTo>
                      <a:pt x="f72" y="f94"/>
                      <a:pt x="f70" y="f95"/>
                      <a:pt x="f68" y="f96"/>
                    </a:cubicBezTo>
                    <a:cubicBezTo>
                      <a:pt x="f66" y="f97"/>
                      <a:pt x="f65" y="f98"/>
                      <a:pt x="f63" y="f99"/>
                    </a:cubicBezTo>
                    <a:cubicBezTo>
                      <a:pt x="f62" y="f100"/>
                      <a:pt x="f60" y="f101"/>
                      <a:pt x="f58" y="f102"/>
                    </a:cubicBezTo>
                    <a:cubicBezTo>
                      <a:pt x="f103" y="f104"/>
                      <a:pt x="f54" y="f105"/>
                      <a:pt x="f52" y="f106"/>
                    </a:cubicBezTo>
                    <a:cubicBezTo>
                      <a:pt x="f50" y="f107"/>
                      <a:pt x="f48" y="f108"/>
                      <a:pt x="f46" y="f109"/>
                    </a:cubicBezTo>
                    <a:cubicBezTo>
                      <a:pt x="f110" y="f111"/>
                      <a:pt x="f112" y="f113"/>
                      <a:pt x="f40" y="f114"/>
                    </a:cubicBezTo>
                    <a:cubicBezTo>
                      <a:pt x="f38" y="f115"/>
                      <a:pt x="f116" y="f117"/>
                      <a:pt x="f34" y="f118"/>
                    </a:cubicBezTo>
                    <a:cubicBezTo>
                      <a:pt x="f32" y="f100"/>
                      <a:pt x="f30" y="f119"/>
                      <a:pt x="f28" y="f120"/>
                    </a:cubicBezTo>
                    <a:cubicBezTo>
                      <a:pt x="f121" y="f122"/>
                      <a:pt x="f24" y="f123"/>
                      <a:pt x="f22" y="f98"/>
                    </a:cubicBezTo>
                    <a:cubicBezTo>
                      <a:pt x="f20" y="f124"/>
                      <a:pt x="f18" y="f125"/>
                      <a:pt x="f16" y="f126"/>
                    </a:cubicBezTo>
                    <a:cubicBezTo>
                      <a:pt x="f14" y="f127"/>
                      <a:pt x="f12" y="f88"/>
                      <a:pt x="f9" y="f128"/>
                    </a:cubicBezTo>
                    <a:cubicBezTo>
                      <a:pt x="f129" y="f130"/>
                      <a:pt x="f131" y="f132"/>
                      <a:pt x="f6" y="f133"/>
                    </a:cubicBezTo>
                    <a:lnTo>
                      <a:pt x="f6" y="f133"/>
                    </a:lnTo>
                    <a:cubicBezTo>
                      <a:pt x="f6" y="f134"/>
                      <a:pt x="f6" y="f135"/>
                      <a:pt x="f6" y="f8"/>
                    </a:cubicBezTo>
                    <a:close/>
                    <a:moveTo>
                      <a:pt x="f136" y="f137"/>
                    </a:move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0" y="f162"/>
                      <a:pt x="f163" y="f164"/>
                      <a:pt x="f136" y="f13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3" name="Freeform: Shape 158"/>
              <p:cNvSpPr/>
              <p:nvPr/>
            </p:nvSpPr>
            <p:spPr>
              <a:xfrm rot="12101075">
                <a:off x="4395440" y="3680732"/>
                <a:ext cx="594076" cy="908813"/>
              </a:xfrm>
              <a:custGeom>
                <a:avLst/>
                <a:gdLst>
                  <a:gd name="f0" fmla="val 10800000"/>
                  <a:gd name="f1" fmla="val 5400000"/>
                  <a:gd name="f2" fmla="val 180"/>
                  <a:gd name="f3" fmla="val w"/>
                  <a:gd name="f4" fmla="val h"/>
                  <a:gd name="f5" fmla="val 0"/>
                  <a:gd name="f6" fmla="val 572846"/>
                  <a:gd name="f7" fmla="val 876331"/>
                  <a:gd name="f8" fmla="val 4966"/>
                  <a:gd name="f9" fmla="val 146491"/>
                  <a:gd name="f10" fmla="val 90905"/>
                  <a:gd name="f11" fmla="val 114025"/>
                  <a:gd name="f12" fmla="val 171880"/>
                  <a:gd name="f13" fmla="val 73156"/>
                  <a:gd name="f14" fmla="val 255146"/>
                  <a:gd name="f15" fmla="val 37252"/>
                  <a:gd name="f16" fmla="val 290668"/>
                  <a:gd name="f17" fmla="val 21974"/>
                  <a:gd name="f18" fmla="val 327717"/>
                  <a:gd name="f19" fmla="val 11279"/>
                  <a:gd name="f20" fmla="val 365531"/>
                  <a:gd name="f21" fmla="val 3640"/>
                  <a:gd name="f22" fmla="val 425498"/>
                  <a:gd name="f23" fmla="+- 0 0 8201"/>
                  <a:gd name="f24" fmla="val 460638"/>
                  <a:gd name="f25" fmla="val 8223"/>
                  <a:gd name="f26" fmla="val 490048"/>
                  <a:gd name="f27" fmla="val 62079"/>
                  <a:gd name="f28" fmla="val 523278"/>
                  <a:gd name="f29" fmla="val 123192"/>
                  <a:gd name="f30" fmla="val 545432"/>
                  <a:gd name="f31" fmla="val 188506"/>
                  <a:gd name="f32" fmla="val 556890"/>
                  <a:gd name="f33" fmla="val 257258"/>
                  <a:gd name="f34" fmla="val 582099"/>
                  <a:gd name="f35" fmla="val 406602"/>
                  <a:gd name="f36" fmla="val 578662"/>
                  <a:gd name="f37" fmla="val 554419"/>
                  <a:gd name="f38" fmla="val 537793"/>
                  <a:gd name="f39" fmla="val 700708"/>
                  <a:gd name="f40" fmla="val 527098"/>
                  <a:gd name="f41" fmla="val 738521"/>
                  <a:gd name="f42" fmla="val 511820"/>
                  <a:gd name="f43" fmla="val 774807"/>
                  <a:gd name="f44" fmla="val 493104"/>
                  <a:gd name="f45" fmla="val 809565"/>
                  <a:gd name="f46" fmla="val 870296"/>
                  <a:gd name="f47" fmla="val 423588"/>
                  <a:gd name="f48" fmla="val 885574"/>
                  <a:gd name="f49" fmla="val 355982"/>
                  <a:gd name="f50" fmla="val 871442"/>
                  <a:gd name="f51" fmla="val 292577"/>
                  <a:gd name="f52" fmla="val 858455"/>
                  <a:gd name="f53" fmla="val 235284"/>
                  <a:gd name="f54" fmla="val 830572"/>
                  <a:gd name="f55" fmla="val 176845"/>
                  <a:gd name="f56" fmla="val 804981"/>
                  <a:gd name="f57" fmla="val 119552"/>
                  <a:gd name="f58" fmla="val 780154"/>
                  <a:gd name="f59" fmla="val 63404"/>
                  <a:gd name="f60" fmla="val 752653"/>
                  <a:gd name="f61" fmla="val 732410"/>
                  <a:gd name="f62" fmla="val 46981"/>
                  <a:gd name="f63" fmla="val 727826"/>
                  <a:gd name="f64" fmla="val 681992"/>
                  <a:gd name="f65" fmla="val 47362"/>
                  <a:gd name="f66" fmla="val 640741"/>
                  <a:gd name="f67" fmla="val 49654"/>
                  <a:gd name="f68" fmla="val 599108"/>
                  <a:gd name="f69" fmla="val 557856"/>
                  <a:gd name="f70" fmla="val 45835"/>
                  <a:gd name="f71" fmla="val 531884"/>
                  <a:gd name="f72" fmla="val 56148"/>
                  <a:gd name="f73" fmla="val 528446"/>
                  <a:gd name="f74" fmla="val 78301"/>
                  <a:gd name="f75" fmla="val 528828"/>
                  <a:gd name="f76" fmla="val 150490"/>
                  <a:gd name="f77" fmla="val 529974"/>
                  <a:gd name="f78" fmla="val 222680"/>
                  <a:gd name="f79" fmla="val 529210"/>
                  <a:gd name="f80" fmla="val 294869"/>
                  <a:gd name="f81" fmla="val 339940"/>
                  <a:gd name="f82" fmla="val 354072"/>
                  <a:gd name="f83" fmla="val 515077"/>
                  <a:gd name="f84" fmla="val 469243"/>
                  <a:gd name="f85" fmla="val 452437"/>
                  <a:gd name="f86" fmla="val 354454"/>
                  <a:gd name="f87" fmla="val 435631"/>
                  <a:gd name="f88" fmla="val 419207"/>
                  <a:gd name="f89" fmla="val 353690"/>
                  <a:gd name="f90" fmla="val 386359"/>
                  <a:gd name="f91" fmla="val 338412"/>
                  <a:gd name="f92" fmla="val 370699"/>
                  <a:gd name="f93" fmla="val 305564"/>
                  <a:gd name="f94" fmla="val 370317"/>
                  <a:gd name="f95" fmla="val 229173"/>
                  <a:gd name="f96" fmla="val 369935"/>
                  <a:gd name="f97" fmla="val 152400"/>
                  <a:gd name="f98" fmla="val 369171"/>
                  <a:gd name="f99" fmla="val 76009"/>
                  <a:gd name="f100" fmla="val 54620"/>
                  <a:gd name="f101" fmla="val 371081"/>
                  <a:gd name="f102" fmla="val 366115"/>
                  <a:gd name="f103" fmla="val 47744"/>
                  <a:gd name="f104" fmla="val 343962"/>
                  <a:gd name="f105" fmla="val 48890"/>
                  <a:gd name="f106" fmla="val 288578"/>
                  <a:gd name="f107" fmla="val 233195"/>
                  <a:gd name="f108" fmla="val 177811"/>
                  <a:gd name="f109" fmla="val 48509"/>
                  <a:gd name="f110" fmla="val 151456"/>
                  <a:gd name="f111" fmla="val 41633"/>
                  <a:gd name="f112" fmla="val 140380"/>
                  <a:gd name="f113" fmla="val 15278"/>
                  <a:gd name="f114" fmla="val 145727"/>
                  <a:gd name="f115" fmla="val 11841"/>
                  <a:gd name="f116" fmla="val 146873"/>
                  <a:gd name="f117" fmla="val 8021"/>
                  <a:gd name="f118" fmla="+- 0 0 -90"/>
                  <a:gd name="f119" fmla="*/ f3 1 572846"/>
                  <a:gd name="f120" fmla="*/ f4 1 876331"/>
                  <a:gd name="f121" fmla="+- f7 0 f5"/>
                  <a:gd name="f122" fmla="+- f6 0 f5"/>
                  <a:gd name="f123" fmla="*/ f118 f0 1"/>
                  <a:gd name="f124" fmla="*/ f122 1 572846"/>
                  <a:gd name="f125" fmla="*/ f121 1 876331"/>
                  <a:gd name="f126" fmla="*/ 4966 f122 1"/>
                  <a:gd name="f127" fmla="*/ 146491 f121 1"/>
                  <a:gd name="f128" fmla="*/ 255146 f122 1"/>
                  <a:gd name="f129" fmla="*/ 37252 f121 1"/>
                  <a:gd name="f130" fmla="*/ 365531 f122 1"/>
                  <a:gd name="f131" fmla="*/ 3640 f121 1"/>
                  <a:gd name="f132" fmla="*/ 490048 f122 1"/>
                  <a:gd name="f133" fmla="*/ 62079 f121 1"/>
                  <a:gd name="f134" fmla="*/ 556890 f122 1"/>
                  <a:gd name="f135" fmla="*/ 257258 f121 1"/>
                  <a:gd name="f136" fmla="*/ 537793 f122 1"/>
                  <a:gd name="f137" fmla="*/ 700708 f121 1"/>
                  <a:gd name="f138" fmla="*/ 493104 f122 1"/>
                  <a:gd name="f139" fmla="*/ 809565 f121 1"/>
                  <a:gd name="f140" fmla="*/ 355982 f122 1"/>
                  <a:gd name="f141" fmla="*/ 871442 f121 1"/>
                  <a:gd name="f142" fmla="*/ 176845 f122 1"/>
                  <a:gd name="f143" fmla="*/ 804981 f121 1"/>
                  <a:gd name="f144" fmla="*/ 0 f122 1"/>
                  <a:gd name="f145" fmla="*/ 732410 f121 1"/>
                  <a:gd name="f146" fmla="*/ 46981 f122 1"/>
                  <a:gd name="f147" fmla="*/ 681992 f121 1"/>
                  <a:gd name="f148" fmla="*/ 47362 f122 1"/>
                  <a:gd name="f149" fmla="*/ 557856 f121 1"/>
                  <a:gd name="f150" fmla="*/ 78301 f122 1"/>
                  <a:gd name="f151" fmla="*/ 528828 f121 1"/>
                  <a:gd name="f152" fmla="*/ 294869 f122 1"/>
                  <a:gd name="f153" fmla="*/ 529210 f121 1"/>
                  <a:gd name="f154" fmla="*/ 354072 f122 1"/>
                  <a:gd name="f155" fmla="*/ 469243 f121 1"/>
                  <a:gd name="f156" fmla="*/ 419207 f121 1"/>
                  <a:gd name="f157" fmla="*/ 305564 f122 1"/>
                  <a:gd name="f158" fmla="*/ 370317 f121 1"/>
                  <a:gd name="f159" fmla="*/ 76009 f122 1"/>
                  <a:gd name="f160" fmla="*/ 370699 f121 1"/>
                  <a:gd name="f161" fmla="*/ 47744 f122 1"/>
                  <a:gd name="f162" fmla="*/ 343962 f121 1"/>
                  <a:gd name="f163" fmla="*/ 177811 f121 1"/>
                  <a:gd name="f164" fmla="*/ 15278 f122 1"/>
                  <a:gd name="f165" fmla="*/ 145727 f121 1"/>
                  <a:gd name="f166" fmla="*/ f123 1 f2"/>
                  <a:gd name="f167" fmla="*/ f126 1 572846"/>
                  <a:gd name="f168" fmla="*/ f127 1 876331"/>
                  <a:gd name="f169" fmla="*/ f128 1 572846"/>
                  <a:gd name="f170" fmla="*/ f129 1 876331"/>
                  <a:gd name="f171" fmla="*/ f130 1 572846"/>
                  <a:gd name="f172" fmla="*/ f131 1 876331"/>
                  <a:gd name="f173" fmla="*/ f132 1 572846"/>
                  <a:gd name="f174" fmla="*/ f133 1 876331"/>
                  <a:gd name="f175" fmla="*/ f134 1 572846"/>
                  <a:gd name="f176" fmla="*/ f135 1 876331"/>
                  <a:gd name="f177" fmla="*/ f136 1 572846"/>
                  <a:gd name="f178" fmla="*/ f137 1 876331"/>
                  <a:gd name="f179" fmla="*/ f138 1 572846"/>
                  <a:gd name="f180" fmla="*/ f139 1 876331"/>
                  <a:gd name="f181" fmla="*/ f140 1 572846"/>
                  <a:gd name="f182" fmla="*/ f141 1 876331"/>
                  <a:gd name="f183" fmla="*/ f142 1 572846"/>
                  <a:gd name="f184" fmla="*/ f143 1 876331"/>
                  <a:gd name="f185" fmla="*/ f144 1 572846"/>
                  <a:gd name="f186" fmla="*/ f145 1 876331"/>
                  <a:gd name="f187" fmla="*/ f146 1 572846"/>
                  <a:gd name="f188" fmla="*/ f147 1 876331"/>
                  <a:gd name="f189" fmla="*/ f148 1 572846"/>
                  <a:gd name="f190" fmla="*/ f149 1 876331"/>
                  <a:gd name="f191" fmla="*/ f150 1 572846"/>
                  <a:gd name="f192" fmla="*/ f151 1 876331"/>
                  <a:gd name="f193" fmla="*/ f152 1 572846"/>
                  <a:gd name="f194" fmla="*/ f153 1 876331"/>
                  <a:gd name="f195" fmla="*/ f154 1 572846"/>
                  <a:gd name="f196" fmla="*/ f155 1 876331"/>
                  <a:gd name="f197" fmla="*/ f156 1 876331"/>
                  <a:gd name="f198" fmla="*/ f157 1 572846"/>
                  <a:gd name="f199" fmla="*/ f158 1 876331"/>
                  <a:gd name="f200" fmla="*/ f159 1 572846"/>
                  <a:gd name="f201" fmla="*/ f160 1 876331"/>
                  <a:gd name="f202" fmla="*/ f161 1 572846"/>
                  <a:gd name="f203" fmla="*/ f162 1 876331"/>
                  <a:gd name="f204" fmla="*/ f163 1 876331"/>
                  <a:gd name="f205" fmla="*/ f164 1 572846"/>
                  <a:gd name="f206" fmla="*/ f165 1 876331"/>
                  <a:gd name="f207" fmla="*/ f5 1 f124"/>
                  <a:gd name="f208" fmla="*/ f6 1 f124"/>
                  <a:gd name="f209" fmla="*/ f5 1 f125"/>
                  <a:gd name="f210" fmla="*/ f7 1 f125"/>
                  <a:gd name="f211" fmla="+- f166 0 f1"/>
                  <a:gd name="f212" fmla="*/ f167 1 f124"/>
                  <a:gd name="f213" fmla="*/ f168 1 f125"/>
                  <a:gd name="f214" fmla="*/ f169 1 f124"/>
                  <a:gd name="f215" fmla="*/ f170 1 f125"/>
                  <a:gd name="f216" fmla="*/ f171 1 f124"/>
                  <a:gd name="f217" fmla="*/ f172 1 f125"/>
                  <a:gd name="f218" fmla="*/ f173 1 f124"/>
                  <a:gd name="f219" fmla="*/ f174 1 f125"/>
                  <a:gd name="f220" fmla="*/ f175 1 f124"/>
                  <a:gd name="f221" fmla="*/ f176 1 f125"/>
                  <a:gd name="f222" fmla="*/ f177 1 f124"/>
                  <a:gd name="f223" fmla="*/ f178 1 f125"/>
                  <a:gd name="f224" fmla="*/ f179 1 f124"/>
                  <a:gd name="f225" fmla="*/ f180 1 f125"/>
                  <a:gd name="f226" fmla="*/ f181 1 f124"/>
                  <a:gd name="f227" fmla="*/ f182 1 f125"/>
                  <a:gd name="f228" fmla="*/ f183 1 f124"/>
                  <a:gd name="f229" fmla="*/ f184 1 f125"/>
                  <a:gd name="f230" fmla="*/ f185 1 f124"/>
                  <a:gd name="f231" fmla="*/ f186 1 f125"/>
                  <a:gd name="f232" fmla="*/ f187 1 f124"/>
                  <a:gd name="f233" fmla="*/ f188 1 f125"/>
                  <a:gd name="f234" fmla="*/ f189 1 f124"/>
                  <a:gd name="f235" fmla="*/ f190 1 f125"/>
                  <a:gd name="f236" fmla="*/ f191 1 f124"/>
                  <a:gd name="f237" fmla="*/ f192 1 f125"/>
                  <a:gd name="f238" fmla="*/ f193 1 f124"/>
                  <a:gd name="f239" fmla="*/ f194 1 f125"/>
                  <a:gd name="f240" fmla="*/ f195 1 f124"/>
                  <a:gd name="f241" fmla="*/ f196 1 f125"/>
                  <a:gd name="f242" fmla="*/ f197 1 f125"/>
                  <a:gd name="f243" fmla="*/ f198 1 f124"/>
                  <a:gd name="f244" fmla="*/ f199 1 f125"/>
                  <a:gd name="f245" fmla="*/ f200 1 f124"/>
                  <a:gd name="f246" fmla="*/ f201 1 f125"/>
                  <a:gd name="f247" fmla="*/ f202 1 f124"/>
                  <a:gd name="f248" fmla="*/ f203 1 f125"/>
                  <a:gd name="f249" fmla="*/ f204 1 f125"/>
                  <a:gd name="f250" fmla="*/ f205 1 f124"/>
                  <a:gd name="f251" fmla="*/ f206 1 f125"/>
                  <a:gd name="f252" fmla="*/ f207 f119 1"/>
                  <a:gd name="f253" fmla="*/ f208 f119 1"/>
                  <a:gd name="f254" fmla="*/ f210 f120 1"/>
                  <a:gd name="f255" fmla="*/ f209 f120 1"/>
                  <a:gd name="f256" fmla="*/ f212 f119 1"/>
                  <a:gd name="f257" fmla="*/ f213 f120 1"/>
                  <a:gd name="f258" fmla="*/ f214 f119 1"/>
                  <a:gd name="f259" fmla="*/ f215 f120 1"/>
                  <a:gd name="f260" fmla="*/ f216 f119 1"/>
                  <a:gd name="f261" fmla="*/ f217 f120 1"/>
                  <a:gd name="f262" fmla="*/ f218 f119 1"/>
                  <a:gd name="f263" fmla="*/ f219 f120 1"/>
                  <a:gd name="f264" fmla="*/ f220 f119 1"/>
                  <a:gd name="f265" fmla="*/ f221 f120 1"/>
                  <a:gd name="f266" fmla="*/ f222 f119 1"/>
                  <a:gd name="f267" fmla="*/ f223 f120 1"/>
                  <a:gd name="f268" fmla="*/ f224 f119 1"/>
                  <a:gd name="f269" fmla="*/ f225 f120 1"/>
                  <a:gd name="f270" fmla="*/ f226 f119 1"/>
                  <a:gd name="f271" fmla="*/ f227 f120 1"/>
                  <a:gd name="f272" fmla="*/ f228 f119 1"/>
                  <a:gd name="f273" fmla="*/ f229 f120 1"/>
                  <a:gd name="f274" fmla="*/ f230 f119 1"/>
                  <a:gd name="f275" fmla="*/ f231 f120 1"/>
                  <a:gd name="f276" fmla="*/ f232 f119 1"/>
                  <a:gd name="f277" fmla="*/ f233 f120 1"/>
                  <a:gd name="f278" fmla="*/ f234 f119 1"/>
                  <a:gd name="f279" fmla="*/ f235 f120 1"/>
                  <a:gd name="f280" fmla="*/ f236 f119 1"/>
                  <a:gd name="f281" fmla="*/ f237 f120 1"/>
                  <a:gd name="f282" fmla="*/ f238 f119 1"/>
                  <a:gd name="f283" fmla="*/ f239 f120 1"/>
                  <a:gd name="f284" fmla="*/ f240 f119 1"/>
                  <a:gd name="f285" fmla="*/ f241 f120 1"/>
                  <a:gd name="f286" fmla="*/ f242 f120 1"/>
                  <a:gd name="f287" fmla="*/ f243 f119 1"/>
                  <a:gd name="f288" fmla="*/ f244 f120 1"/>
                  <a:gd name="f289" fmla="*/ f245 f119 1"/>
                  <a:gd name="f290" fmla="*/ f246 f120 1"/>
                  <a:gd name="f291" fmla="*/ f247 f119 1"/>
                  <a:gd name="f292" fmla="*/ f248 f120 1"/>
                  <a:gd name="f293" fmla="*/ f249 f120 1"/>
                  <a:gd name="f294" fmla="*/ f250 f119 1"/>
                  <a:gd name="f295" fmla="*/ f251 f120 1"/>
                </a:gdLst>
                <a:ahLst/>
                <a:cxnLst>
                  <a:cxn ang="3cd4">
                    <a:pos x="hc" y="t"/>
                  </a:cxn>
                  <a:cxn ang="0">
                    <a:pos x="r" y="vc"/>
                  </a:cxn>
                  <a:cxn ang="cd4">
                    <a:pos x="hc" y="b"/>
                  </a:cxn>
                  <a:cxn ang="cd2">
                    <a:pos x="l" y="vc"/>
                  </a:cxn>
                  <a:cxn ang="f211">
                    <a:pos x="f256" y="f257"/>
                  </a:cxn>
                  <a:cxn ang="f211">
                    <a:pos x="f258" y="f259"/>
                  </a:cxn>
                  <a:cxn ang="f211">
                    <a:pos x="f260" y="f261"/>
                  </a:cxn>
                  <a:cxn ang="f211">
                    <a:pos x="f262" y="f263"/>
                  </a:cxn>
                  <a:cxn ang="f211">
                    <a:pos x="f264" y="f265"/>
                  </a:cxn>
                  <a:cxn ang="f211">
                    <a:pos x="f266" y="f267"/>
                  </a:cxn>
                  <a:cxn ang="f211">
                    <a:pos x="f268" y="f269"/>
                  </a:cxn>
                  <a:cxn ang="f211">
                    <a:pos x="f270" y="f271"/>
                  </a:cxn>
                  <a:cxn ang="f211">
                    <a:pos x="f272" y="f273"/>
                  </a:cxn>
                  <a:cxn ang="f211">
                    <a:pos x="f274" y="f275"/>
                  </a:cxn>
                  <a:cxn ang="f211">
                    <a:pos x="f276" y="f277"/>
                  </a:cxn>
                  <a:cxn ang="f211">
                    <a:pos x="f278" y="f279"/>
                  </a:cxn>
                  <a:cxn ang="f211">
                    <a:pos x="f280" y="f281"/>
                  </a:cxn>
                  <a:cxn ang="f211">
                    <a:pos x="f282" y="f283"/>
                  </a:cxn>
                  <a:cxn ang="f211">
                    <a:pos x="f284" y="f285"/>
                  </a:cxn>
                  <a:cxn ang="f211">
                    <a:pos x="f284" y="f286"/>
                  </a:cxn>
                  <a:cxn ang="f211">
                    <a:pos x="f287" y="f288"/>
                  </a:cxn>
                  <a:cxn ang="f211">
                    <a:pos x="f289" y="f290"/>
                  </a:cxn>
                  <a:cxn ang="f211">
                    <a:pos x="f291" y="f292"/>
                  </a:cxn>
                  <a:cxn ang="f211">
                    <a:pos x="f291" y="f293"/>
                  </a:cxn>
                  <a:cxn ang="f211">
                    <a:pos x="f294" y="f295"/>
                  </a:cxn>
                  <a:cxn ang="f211">
                    <a:pos x="f256" y="f257"/>
                  </a:cxn>
                </a:cxnLst>
                <a:rect l="f252" t="f255" r="f253" b="f254"/>
                <a:pathLst>
                  <a:path w="572846" h="87633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24" y="f46"/>
                      <a:pt x="f47" y="f48"/>
                      <a:pt x="f49" y="f50"/>
                    </a:cubicBezTo>
                    <a:cubicBezTo>
                      <a:pt x="f51" y="f52"/>
                      <a:pt x="f53" y="f54"/>
                      <a:pt x="f55" y="f56"/>
                    </a:cubicBezTo>
                    <a:cubicBezTo>
                      <a:pt x="f57" y="f58"/>
                      <a:pt x="f59" y="f60"/>
                      <a:pt x="f5" y="f61"/>
                    </a:cubicBezTo>
                    <a:cubicBezTo>
                      <a:pt x="f62" y="f63"/>
                      <a:pt x="f62" y="f63"/>
                      <a:pt x="f62" y="f64"/>
                    </a:cubicBezTo>
                    <a:cubicBezTo>
                      <a:pt x="f65" y="f66"/>
                      <a:pt x="f67" y="f68"/>
                      <a:pt x="f65" y="f69"/>
                    </a:cubicBezTo>
                    <a:cubicBezTo>
                      <a:pt x="f70" y="f71"/>
                      <a:pt x="f72" y="f73"/>
                      <a:pt x="f74" y="f75"/>
                    </a:cubicBezTo>
                    <a:cubicBezTo>
                      <a:pt x="f76" y="f77"/>
                      <a:pt x="f78" y="f79"/>
                      <a:pt x="f80" y="f79"/>
                    </a:cubicBezTo>
                    <a:cubicBezTo>
                      <a:pt x="f81" y="f79"/>
                      <a:pt x="f82" y="f83"/>
                      <a:pt x="f82" y="f84"/>
                    </a:cubicBezTo>
                    <a:cubicBezTo>
                      <a:pt x="f82" y="f85"/>
                      <a:pt x="f86" y="f87"/>
                      <a:pt x="f82" y="f88"/>
                    </a:cubicBezTo>
                    <a:cubicBezTo>
                      <a:pt x="f89" y="f90"/>
                      <a:pt x="f91" y="f92"/>
                      <a:pt x="f93" y="f94"/>
                    </a:cubicBezTo>
                    <a:cubicBezTo>
                      <a:pt x="f95" y="f96"/>
                      <a:pt x="f97" y="f98"/>
                      <a:pt x="f99" y="f92"/>
                    </a:cubicBezTo>
                    <a:cubicBezTo>
                      <a:pt x="f100" y="f101"/>
                      <a:pt x="f65" y="f102"/>
                      <a:pt x="f103" y="f104"/>
                    </a:cubicBezTo>
                    <a:cubicBezTo>
                      <a:pt x="f105" y="f106"/>
                      <a:pt x="f70" y="f107"/>
                      <a:pt x="f103" y="f108"/>
                    </a:cubicBezTo>
                    <a:cubicBezTo>
                      <a:pt x="f109" y="f110"/>
                      <a:pt x="f111" y="f112"/>
                      <a:pt x="f113" y="f114"/>
                    </a:cubicBezTo>
                    <a:cubicBezTo>
                      <a:pt x="f115" y="f116"/>
                      <a:pt x="f117"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4" name="Freeform: Shape 159"/>
              <p:cNvSpPr/>
              <p:nvPr/>
            </p:nvSpPr>
            <p:spPr>
              <a:xfrm rot="12101075">
                <a:off x="5304481" y="4275631"/>
                <a:ext cx="139107" cy="236921"/>
              </a:xfrm>
              <a:custGeom>
                <a:avLst/>
                <a:gdLst>
                  <a:gd name="f0" fmla="val 10800000"/>
                  <a:gd name="f1" fmla="val 5400000"/>
                  <a:gd name="f2" fmla="val 180"/>
                  <a:gd name="f3" fmla="val w"/>
                  <a:gd name="f4" fmla="val h"/>
                  <a:gd name="f5" fmla="val 0"/>
                  <a:gd name="f6" fmla="val 134136"/>
                  <a:gd name="f7" fmla="val 228456"/>
                  <a:gd name="f8" fmla="val 424"/>
                  <a:gd name="f9" fmla="val 114608"/>
                  <a:gd name="f10" fmla="val 82906"/>
                  <a:gd name="f11" fmla="val 1188"/>
                  <a:gd name="f12" fmla="val 51586"/>
                  <a:gd name="f13" fmla="val 42"/>
                  <a:gd name="f14" fmla="val 19884"/>
                  <a:gd name="f15" fmla="+- 0 0 340"/>
                  <a:gd name="f16" fmla="val 6133"/>
                  <a:gd name="f17" fmla="val 1570"/>
                  <a:gd name="f18" fmla="+- 0 0 360"/>
                  <a:gd name="f19" fmla="val 17994"/>
                  <a:gd name="f20" fmla="val 22"/>
                  <a:gd name="f21" fmla="val 51224"/>
                  <a:gd name="f22" fmla="val 1168"/>
                  <a:gd name="f23" fmla="val 84836"/>
                  <a:gd name="f24" fmla="val 118066"/>
                  <a:gd name="f25" fmla="val 131053"/>
                  <a:gd name="f26" fmla="val 134490"/>
                  <a:gd name="f27" fmla="val 4223"/>
                  <a:gd name="f28" fmla="val 134108"/>
                  <a:gd name="f29" fmla="val 16446"/>
                  <a:gd name="f30" fmla="val 133727"/>
                  <a:gd name="f31" fmla="val 27905"/>
                  <a:gd name="f32" fmla="val 35544"/>
                  <a:gd name="f33" fmla="val 36308"/>
                  <a:gd name="f34" fmla="val 78725"/>
                  <a:gd name="f35" fmla="val 38217"/>
                  <a:gd name="f36" fmla="val 66120"/>
                  <a:gd name="f37" fmla="val 52732"/>
                  <a:gd name="f38" fmla="val 65739"/>
                  <a:gd name="f39" fmla="val 92073"/>
                  <a:gd name="f40" fmla="val 107733"/>
                  <a:gd name="f41" fmla="val 123775"/>
                  <a:gd name="f42" fmla="val 139436"/>
                  <a:gd name="f43" fmla="val 176103"/>
                  <a:gd name="f44" fmla="val 81017"/>
                  <a:gd name="f45" fmla="val 193291"/>
                  <a:gd name="f46" fmla="val 117684"/>
                  <a:gd name="f47" fmla="val 194055"/>
                  <a:gd name="f48" fmla="val 132581"/>
                  <a:gd name="f49" fmla="val 194437"/>
                  <a:gd name="f50" fmla="val 200166"/>
                  <a:gd name="f51" fmla="val 212389"/>
                  <a:gd name="f52" fmla="val 224993"/>
                  <a:gd name="f53" fmla="val 130671"/>
                  <a:gd name="f54" fmla="val 228813"/>
                  <a:gd name="f55" fmla="val 228431"/>
                  <a:gd name="f56" fmla="val 83691"/>
                  <a:gd name="f57" fmla="val 227667"/>
                  <a:gd name="f58" fmla="val 49696"/>
                  <a:gd name="f59" fmla="val 227285"/>
                  <a:gd name="f60" fmla="val 15321"/>
                  <a:gd name="f61" fmla="val 223084"/>
                  <a:gd name="f62" fmla="val 211625"/>
                  <a:gd name="f63" fmla="val 179541"/>
                  <a:gd name="f64" fmla="val 147075"/>
                  <a:gd name="f65" fmla="+- 0 0 -90"/>
                  <a:gd name="f66" fmla="*/ f3 1 134136"/>
                  <a:gd name="f67" fmla="*/ f4 1 228456"/>
                  <a:gd name="f68" fmla="+- f7 0 f5"/>
                  <a:gd name="f69" fmla="+- f6 0 f5"/>
                  <a:gd name="f70" fmla="*/ f65 f0 1"/>
                  <a:gd name="f71" fmla="*/ f69 1 134136"/>
                  <a:gd name="f72" fmla="*/ f68 1 228456"/>
                  <a:gd name="f73" fmla="*/ 424 f69 1"/>
                  <a:gd name="f74" fmla="*/ 114608 f68 1"/>
                  <a:gd name="f75" fmla="*/ 42 f69 1"/>
                  <a:gd name="f76" fmla="*/ 19884 f68 1"/>
                  <a:gd name="f77" fmla="*/ 17994 f69 1"/>
                  <a:gd name="f78" fmla="*/ 22 f68 1"/>
                  <a:gd name="f79" fmla="*/ 118066 f69 1"/>
                  <a:gd name="f80" fmla="*/ 134108 f69 1"/>
                  <a:gd name="f81" fmla="*/ 16446 f68 1"/>
                  <a:gd name="f82" fmla="*/ 36308 f68 1"/>
                  <a:gd name="f83" fmla="*/ 65739 f69 1"/>
                  <a:gd name="f84" fmla="*/ 92073 f68 1"/>
                  <a:gd name="f85" fmla="*/ 139436 f68 1"/>
                  <a:gd name="f86" fmla="*/ 117684 f69 1"/>
                  <a:gd name="f87" fmla="*/ 194055 f68 1"/>
                  <a:gd name="f88" fmla="*/ 212389 f68 1"/>
                  <a:gd name="f89" fmla="*/ 228431 f68 1"/>
                  <a:gd name="f90" fmla="*/ 15321 f69 1"/>
                  <a:gd name="f91" fmla="*/ 211625 f68 1"/>
                  <a:gd name="f92" fmla="*/ f70 1 f2"/>
                  <a:gd name="f93" fmla="*/ f73 1 134136"/>
                  <a:gd name="f94" fmla="*/ f74 1 228456"/>
                  <a:gd name="f95" fmla="*/ f75 1 134136"/>
                  <a:gd name="f96" fmla="*/ f76 1 228456"/>
                  <a:gd name="f97" fmla="*/ f77 1 134136"/>
                  <a:gd name="f98" fmla="*/ f78 1 228456"/>
                  <a:gd name="f99" fmla="*/ f79 1 134136"/>
                  <a:gd name="f100" fmla="*/ f80 1 134136"/>
                  <a:gd name="f101" fmla="*/ f81 1 228456"/>
                  <a:gd name="f102" fmla="*/ f82 1 228456"/>
                  <a:gd name="f103" fmla="*/ f83 1 134136"/>
                  <a:gd name="f104" fmla="*/ f84 1 228456"/>
                  <a:gd name="f105" fmla="*/ f85 1 228456"/>
                  <a:gd name="f106" fmla="*/ f86 1 134136"/>
                  <a:gd name="f107" fmla="*/ f87 1 228456"/>
                  <a:gd name="f108" fmla="*/ f88 1 228456"/>
                  <a:gd name="f109" fmla="*/ f89 1 228456"/>
                  <a:gd name="f110" fmla="*/ f90 1 134136"/>
                  <a:gd name="f111" fmla="*/ f91 1 228456"/>
                  <a:gd name="f112" fmla="*/ f5 1 f71"/>
                  <a:gd name="f113" fmla="*/ f6 1 f71"/>
                  <a:gd name="f114" fmla="*/ f5 1 f72"/>
                  <a:gd name="f115" fmla="*/ f7 1 f72"/>
                  <a:gd name="f116" fmla="+- f92 0 f1"/>
                  <a:gd name="f117" fmla="*/ f93 1 f71"/>
                  <a:gd name="f118" fmla="*/ f94 1 f72"/>
                  <a:gd name="f119" fmla="*/ f95 1 f71"/>
                  <a:gd name="f120" fmla="*/ f96 1 f72"/>
                  <a:gd name="f121" fmla="*/ f97 1 f71"/>
                  <a:gd name="f122" fmla="*/ f98 1 f72"/>
                  <a:gd name="f123" fmla="*/ f99 1 f71"/>
                  <a:gd name="f124" fmla="*/ f100 1 f71"/>
                  <a:gd name="f125" fmla="*/ f101 1 f72"/>
                  <a:gd name="f126" fmla="*/ f102 1 f72"/>
                  <a:gd name="f127" fmla="*/ f103 1 f71"/>
                  <a:gd name="f128" fmla="*/ f104 1 f72"/>
                  <a:gd name="f129" fmla="*/ f105 1 f72"/>
                  <a:gd name="f130" fmla="*/ f106 1 f71"/>
                  <a:gd name="f131" fmla="*/ f107 1 f72"/>
                  <a:gd name="f132" fmla="*/ f108 1 f72"/>
                  <a:gd name="f133" fmla="*/ f109 1 f72"/>
                  <a:gd name="f134" fmla="*/ f110 1 f71"/>
                  <a:gd name="f135" fmla="*/ f111 1 f72"/>
                  <a:gd name="f136" fmla="*/ f112 f66 1"/>
                  <a:gd name="f137" fmla="*/ f113 f66 1"/>
                  <a:gd name="f138" fmla="*/ f115 f67 1"/>
                  <a:gd name="f139" fmla="*/ f114 f67 1"/>
                  <a:gd name="f140" fmla="*/ f117 f66 1"/>
                  <a:gd name="f141" fmla="*/ f118 f67 1"/>
                  <a:gd name="f142" fmla="*/ f119 f66 1"/>
                  <a:gd name="f143" fmla="*/ f120 f67 1"/>
                  <a:gd name="f144" fmla="*/ f121 f66 1"/>
                  <a:gd name="f145" fmla="*/ f122 f67 1"/>
                  <a:gd name="f146" fmla="*/ f123 f66 1"/>
                  <a:gd name="f147" fmla="*/ f124 f66 1"/>
                  <a:gd name="f148" fmla="*/ f125 f67 1"/>
                  <a:gd name="f149" fmla="*/ f126 f67 1"/>
                  <a:gd name="f150" fmla="*/ f127 f66 1"/>
                  <a:gd name="f151" fmla="*/ f128 f67 1"/>
                  <a:gd name="f152" fmla="*/ f129 f67 1"/>
                  <a:gd name="f153" fmla="*/ f130 f66 1"/>
                  <a:gd name="f154" fmla="*/ f131 f67 1"/>
                  <a:gd name="f155" fmla="*/ f132 f67 1"/>
                  <a:gd name="f156" fmla="*/ f133 f67 1"/>
                  <a:gd name="f157" fmla="*/ f134 f66 1"/>
                  <a:gd name="f158" fmla="*/ f135 f67 1"/>
                </a:gdLst>
                <a:ahLst/>
                <a:cxnLst>
                  <a:cxn ang="3cd4">
                    <a:pos x="hc" y="t"/>
                  </a:cxn>
                  <a:cxn ang="0">
                    <a:pos x="r" y="vc"/>
                  </a:cxn>
                  <a:cxn ang="cd4">
                    <a:pos x="hc" y="b"/>
                  </a:cxn>
                  <a:cxn ang="cd2">
                    <a:pos x="l" y="vc"/>
                  </a:cxn>
                  <a:cxn ang="f116">
                    <a:pos x="f140" y="f141"/>
                  </a:cxn>
                  <a:cxn ang="f116">
                    <a:pos x="f142" y="f143"/>
                  </a:cxn>
                  <a:cxn ang="f116">
                    <a:pos x="f144" y="f145"/>
                  </a:cxn>
                  <a:cxn ang="f116">
                    <a:pos x="f146" y="f145"/>
                  </a:cxn>
                  <a:cxn ang="f116">
                    <a:pos x="f147" y="f148"/>
                  </a:cxn>
                  <a:cxn ang="f116">
                    <a:pos x="f146" y="f149"/>
                  </a:cxn>
                  <a:cxn ang="f116">
                    <a:pos x="f150" y="f151"/>
                  </a:cxn>
                  <a:cxn ang="f116">
                    <a:pos x="f150" y="f152"/>
                  </a:cxn>
                  <a:cxn ang="f116">
                    <a:pos x="f153" y="f154"/>
                  </a:cxn>
                  <a:cxn ang="f116">
                    <a:pos x="f147" y="f155"/>
                  </a:cxn>
                  <a:cxn ang="f116">
                    <a:pos x="f146" y="f156"/>
                  </a:cxn>
                  <a:cxn ang="f116">
                    <a:pos x="f157" y="f156"/>
                  </a:cxn>
                  <a:cxn ang="f116">
                    <a:pos x="f142" y="f158"/>
                  </a:cxn>
                  <a:cxn ang="f116">
                    <a:pos x="f140" y="f141"/>
                  </a:cxn>
                </a:cxnLst>
                <a:rect l="f136" t="f139" r="f137" b="f138"/>
                <a:pathLst>
                  <a:path w="134136" h="228456">
                    <a:moveTo>
                      <a:pt x="f8" y="f9"/>
                    </a:moveTo>
                    <a:cubicBezTo>
                      <a:pt x="f8" y="f10"/>
                      <a:pt x="f11" y="f12"/>
                      <a:pt x="f13" y="f14"/>
                    </a:cubicBezTo>
                    <a:cubicBezTo>
                      <a:pt x="f15" y="f16"/>
                      <a:pt x="f17" y="f18"/>
                      <a:pt x="f19" y="f20"/>
                    </a:cubicBezTo>
                    <a:cubicBezTo>
                      <a:pt x="f21" y="f22"/>
                      <a:pt x="f23" y="f22"/>
                      <a:pt x="f24" y="f20"/>
                    </a:cubicBezTo>
                    <a:cubicBezTo>
                      <a:pt x="f25" y="f18"/>
                      <a:pt x="f26" y="f27"/>
                      <a:pt x="f28" y="f29"/>
                    </a:cubicBezTo>
                    <a:cubicBezTo>
                      <a:pt x="f30" y="f31"/>
                      <a:pt x="f28" y="f32"/>
                      <a:pt x="f24" y="f33"/>
                    </a:cubicBezTo>
                    <a:cubicBezTo>
                      <a:pt x="f34" y="f35"/>
                      <a:pt x="f36" y="f37"/>
                      <a:pt x="f38" y="f39"/>
                    </a:cubicBezTo>
                    <a:cubicBezTo>
                      <a:pt x="f38" y="f40"/>
                      <a:pt x="f38" y="f41"/>
                      <a:pt x="f38" y="f42"/>
                    </a:cubicBezTo>
                    <a:cubicBezTo>
                      <a:pt x="f36" y="f43"/>
                      <a:pt x="f44" y="f45"/>
                      <a:pt x="f46" y="f47"/>
                    </a:cubicBezTo>
                    <a:cubicBezTo>
                      <a:pt x="f48" y="f49"/>
                      <a:pt x="f30" y="f50"/>
                      <a:pt x="f28" y="f51"/>
                    </a:cubicBezTo>
                    <a:cubicBezTo>
                      <a:pt x="f26" y="f52"/>
                      <a:pt x="f53" y="f54"/>
                      <a:pt x="f24" y="f55"/>
                    </a:cubicBezTo>
                    <a:cubicBezTo>
                      <a:pt x="f56" y="f57"/>
                      <a:pt x="f58" y="f59"/>
                      <a:pt x="f60" y="f55"/>
                    </a:cubicBezTo>
                    <a:cubicBezTo>
                      <a:pt x="f11" y="f54"/>
                      <a:pt x="f13" y="f61"/>
                      <a:pt x="f13" y="f62"/>
                    </a:cubicBezTo>
                    <a:cubicBezTo>
                      <a:pt x="f11" y="f63"/>
                      <a:pt x="f8" y="f64"/>
                      <a:pt x="f8" y="f9"/>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5" name="Freeform: Shape 160"/>
              <p:cNvSpPr/>
              <p:nvPr/>
            </p:nvSpPr>
            <p:spPr>
              <a:xfrm rot="12101075">
                <a:off x="4927601" y="4149364"/>
                <a:ext cx="1463844" cy="733568"/>
              </a:xfrm>
              <a:custGeom>
                <a:avLst/>
                <a:gdLst>
                  <a:gd name="f0" fmla="val 10800000"/>
                  <a:gd name="f1" fmla="val 5400000"/>
                  <a:gd name="f2" fmla="val 180"/>
                  <a:gd name="f3" fmla="val w"/>
                  <a:gd name="f4" fmla="val h"/>
                  <a:gd name="f5" fmla="val 0"/>
                  <a:gd name="f6" fmla="val 1411524"/>
                  <a:gd name="f7" fmla="val 707349"/>
                  <a:gd name="f8" fmla="val 1383751"/>
                  <a:gd name="f9" fmla="val 118783"/>
                  <a:gd name="f10" fmla="val 1210344"/>
                  <a:gd name="f11" fmla="val 117637"/>
                  <a:gd name="f12" fmla="val 1037318"/>
                  <a:gd name="f13" fmla="val 107324"/>
                  <a:gd name="f14" fmla="val 865438"/>
                  <a:gd name="f15" fmla="val 84025"/>
                  <a:gd name="f16" fmla="val 680190"/>
                  <a:gd name="f17" fmla="val 59198"/>
                  <a:gd name="f18" fmla="val 496852"/>
                  <a:gd name="f19" fmla="val 21384"/>
                  <a:gd name="f20" fmla="val 310840"/>
                  <a:gd name="f21" fmla="val 2286"/>
                  <a:gd name="f22" fmla="val 218025"/>
                  <a:gd name="f23" fmla="+- 0 0 7262"/>
                  <a:gd name="f24" fmla="val 141252"/>
                  <a:gd name="f25" fmla="val 11453"/>
                  <a:gd name="f26" fmla="val 82813"/>
                  <a:gd name="f27" fmla="val 89754"/>
                  <a:gd name="f28" fmla="+- 0 0 29482"/>
                  <a:gd name="f29" fmla="val 240626"/>
                  <a:gd name="f30" fmla="+- 0 0 27572"/>
                  <a:gd name="f31" fmla="val 474001"/>
                  <a:gd name="f32" fmla="val 88542"/>
                  <a:gd name="f33" fmla="val 622963"/>
                  <a:gd name="f34" fmla="val 131703"/>
                  <a:gd name="f35" fmla="val 677965"/>
                  <a:gd name="f36" fmla="val 186704"/>
                  <a:gd name="f37" fmla="val 711195"/>
                  <a:gd name="f38" fmla="val 258130"/>
                  <a:gd name="f39" fmla="val 706993"/>
                  <a:gd name="f40" fmla="val 353619"/>
                  <a:gd name="f41" fmla="val 701264"/>
                  <a:gd name="f42" fmla="val 448726"/>
                  <a:gd name="f43" fmla="val 689041"/>
                  <a:gd name="f44" fmla="val 543450"/>
                  <a:gd name="f45" fmla="val 674145"/>
                  <a:gd name="f46" fmla="val 644668"/>
                  <a:gd name="f47" fmla="val 658485"/>
                  <a:gd name="f48" fmla="val 745504"/>
                  <a:gd name="f49" fmla="val 638623"/>
                  <a:gd name="f50" fmla="val 847486"/>
                  <a:gd name="f51" fmla="val 624873"/>
                  <a:gd name="f52" fmla="val 1028151"/>
                  <a:gd name="f53" fmla="val 600428"/>
                  <a:gd name="f54" fmla="val 1209580"/>
                  <a:gd name="f55" fmla="val 588969"/>
                  <a:gd name="f56" fmla="val 1391772"/>
                  <a:gd name="f57" fmla="val 587060"/>
                  <a:gd name="f58" fmla="val 1405904"/>
                  <a:gd name="f59" fmla="val 1411634"/>
                  <a:gd name="f60" fmla="val 584386"/>
                  <a:gd name="f61" fmla="val 1411252"/>
                  <a:gd name="f62" fmla="val 568726"/>
                  <a:gd name="f63" fmla="val 1409724"/>
                  <a:gd name="f64" fmla="val 531676"/>
                  <a:gd name="f65" fmla="val 1409342"/>
                  <a:gd name="f66" fmla="val 494626"/>
                  <a:gd name="f67" fmla="val 1410488"/>
                  <a:gd name="f68" fmla="val 457959"/>
                  <a:gd name="f69" fmla="val 1410870"/>
                  <a:gd name="f70" fmla="val 441153"/>
                  <a:gd name="f71" fmla="val 1406286"/>
                  <a:gd name="f72" fmla="val 437715"/>
                  <a:gd name="f73" fmla="val 1390244"/>
                  <a:gd name="f74" fmla="val 438097"/>
                  <a:gd name="f75" fmla="val 1315381"/>
                  <a:gd name="f76" fmla="val 438861"/>
                  <a:gd name="f77" fmla="val 1240518"/>
                  <a:gd name="f78" fmla="val 438479"/>
                  <a:gd name="f79" fmla="val 1166037"/>
                  <a:gd name="f80" fmla="val 1111799"/>
                  <a:gd name="f81" fmla="val 1111035"/>
                  <a:gd name="f82" fmla="val 1110653"/>
                  <a:gd name="f83" fmla="val 493862"/>
                  <a:gd name="f84" fmla="val 508759"/>
                  <a:gd name="f85" fmla="val 1106834"/>
                  <a:gd name="f86" fmla="val 513342"/>
                  <a:gd name="f87" fmla="val 1091555"/>
                  <a:gd name="f88" fmla="val 512960"/>
                  <a:gd name="f89" fmla="val 1033498"/>
                  <a:gd name="f90" fmla="val 512196"/>
                  <a:gd name="f91" fmla="val 975441"/>
                  <a:gd name="f92" fmla="val 511814"/>
                  <a:gd name="f93" fmla="val 917384"/>
                  <a:gd name="f94" fmla="val 899814"/>
                  <a:gd name="f95" fmla="val 897523"/>
                  <a:gd name="f96" fmla="val 507231"/>
                  <a:gd name="f97" fmla="val 491953"/>
                  <a:gd name="f98" fmla="val 898668"/>
                  <a:gd name="f99" fmla="val 447264"/>
                  <a:gd name="f100" fmla="val 897904"/>
                  <a:gd name="f101" fmla="val 402193"/>
                  <a:gd name="f102" fmla="val 357504"/>
                  <a:gd name="f103" fmla="val 313580"/>
                  <a:gd name="f104" fmla="val 899050"/>
                  <a:gd name="f105" fmla="val 269655"/>
                  <a:gd name="f106" fmla="val 225348"/>
                  <a:gd name="f107" fmla="val 896759"/>
                  <a:gd name="f108" fmla="val 207014"/>
                  <a:gd name="f109" fmla="val 903252"/>
                  <a:gd name="f110" fmla="val 203959"/>
                  <a:gd name="f111" fmla="val 919676"/>
                  <a:gd name="f112" fmla="val 204341"/>
                  <a:gd name="f113" fmla="val 964365"/>
                  <a:gd name="f114" fmla="val 205486"/>
                  <a:gd name="f115" fmla="val 1009435"/>
                  <a:gd name="f116" fmla="val 204723"/>
                  <a:gd name="f117" fmla="val 1054124"/>
                  <a:gd name="f118" fmla="val 1108743"/>
                  <a:gd name="f119" fmla="val 1109126"/>
                  <a:gd name="f120" fmla="val 1109508"/>
                  <a:gd name="f121" fmla="val 260106"/>
                  <a:gd name="f122" fmla="val 274238"/>
                  <a:gd name="f123" fmla="val 1112563"/>
                  <a:gd name="f124" fmla="val 279968"/>
                  <a:gd name="f125" fmla="val 1128223"/>
                  <a:gd name="f126" fmla="val 1216073"/>
                  <a:gd name="f127" fmla="val 279204"/>
                  <a:gd name="f128" fmla="val 1304305"/>
                  <a:gd name="f129" fmla="val 1392154"/>
                  <a:gd name="f130" fmla="val 1408578"/>
                  <a:gd name="f131" fmla="val 273093"/>
                  <a:gd name="f132" fmla="val 1410106"/>
                  <a:gd name="f133" fmla="val 259724"/>
                  <a:gd name="f134" fmla="val 221911"/>
                  <a:gd name="f135" fmla="val 184097"/>
                  <a:gd name="f136" fmla="val 146283"/>
                  <a:gd name="f137" fmla="val 1413162"/>
                  <a:gd name="f138" fmla="val 123366"/>
                  <a:gd name="f139" fmla="val 1405141"/>
                  <a:gd name="f140" fmla="val 119165"/>
                  <a:gd name="f141" fmla="val 397543"/>
                  <a:gd name="f142" fmla="val 538169"/>
                  <a:gd name="f143" fmla="val 325354"/>
                  <a:gd name="f144" fmla="val 613796"/>
                  <a:gd name="f145" fmla="val 216115"/>
                  <a:gd name="f146" fmla="val 610359"/>
                  <a:gd name="f147" fmla="val 147363"/>
                  <a:gd name="f148" fmla="val 531294"/>
                  <a:gd name="f149" fmla="val 64479"/>
                  <a:gd name="f150" fmla="val 435805"/>
                  <a:gd name="f151" fmla="val 63333"/>
                  <a:gd name="f152" fmla="val 275766"/>
                  <a:gd name="f153" fmla="val 145071"/>
                  <a:gd name="f154" fmla="val 179132"/>
                  <a:gd name="f155" fmla="val 221080"/>
                  <a:gd name="f156" fmla="val 89372"/>
                  <a:gd name="f157" fmla="val 345216"/>
                  <a:gd name="f158" fmla="val 94720"/>
                  <a:gd name="f159" fmla="val 415877"/>
                  <a:gd name="f160" fmla="val 190590"/>
                  <a:gd name="f161" fmla="val 451399"/>
                  <a:gd name="f162" fmla="val 238717"/>
                  <a:gd name="f163" fmla="val 467059"/>
                  <a:gd name="f164" fmla="val 293718"/>
                  <a:gd name="f165" fmla="val 466677"/>
                  <a:gd name="f166" fmla="val 336879"/>
                  <a:gd name="f167" fmla="val 423583"/>
                  <a:gd name="f168" fmla="val 446816"/>
                  <a:gd name="f169" fmla="val 486605"/>
                  <a:gd name="f170" fmla="+- 0 0 -90"/>
                  <a:gd name="f171" fmla="*/ f3 1 1411524"/>
                  <a:gd name="f172" fmla="*/ f4 1 707349"/>
                  <a:gd name="f173" fmla="+- f7 0 f5"/>
                  <a:gd name="f174" fmla="+- f6 0 f5"/>
                  <a:gd name="f175" fmla="*/ f170 f0 1"/>
                  <a:gd name="f176" fmla="*/ f174 1 1411524"/>
                  <a:gd name="f177" fmla="*/ f173 1 707349"/>
                  <a:gd name="f178" fmla="*/ 1383751 f174 1"/>
                  <a:gd name="f179" fmla="*/ 118783 f173 1"/>
                  <a:gd name="f180" fmla="*/ 865438 f174 1"/>
                  <a:gd name="f181" fmla="*/ 84025 f173 1"/>
                  <a:gd name="f182" fmla="*/ 310840 f174 1"/>
                  <a:gd name="f183" fmla="*/ 2286 f173 1"/>
                  <a:gd name="f184" fmla="*/ 82813 f174 1"/>
                  <a:gd name="f185" fmla="*/ 89754 f173 1"/>
                  <a:gd name="f186" fmla="*/ 88542 f174 1"/>
                  <a:gd name="f187" fmla="*/ 622963 f173 1"/>
                  <a:gd name="f188" fmla="*/ 258130 f174 1"/>
                  <a:gd name="f189" fmla="*/ 706993 f173 1"/>
                  <a:gd name="f190" fmla="*/ 543450 f174 1"/>
                  <a:gd name="f191" fmla="*/ 674145 f173 1"/>
                  <a:gd name="f192" fmla="*/ 847486 f174 1"/>
                  <a:gd name="f193" fmla="*/ 624873 f173 1"/>
                  <a:gd name="f194" fmla="*/ 1391772 f174 1"/>
                  <a:gd name="f195" fmla="*/ 587060 f173 1"/>
                  <a:gd name="f196" fmla="*/ 1411252 f174 1"/>
                  <a:gd name="f197" fmla="*/ 568726 f173 1"/>
                  <a:gd name="f198" fmla="*/ 1410488 f174 1"/>
                  <a:gd name="f199" fmla="*/ 457959 f173 1"/>
                  <a:gd name="f200" fmla="*/ 1390244 f174 1"/>
                  <a:gd name="f201" fmla="*/ 438097 f173 1"/>
                  <a:gd name="f202" fmla="*/ 1166037 f174 1"/>
                  <a:gd name="f203" fmla="*/ 438479 f173 1"/>
                  <a:gd name="f204" fmla="*/ 1110653 f174 1"/>
                  <a:gd name="f205" fmla="*/ 493862 f173 1"/>
                  <a:gd name="f206" fmla="*/ 1091555 f174 1"/>
                  <a:gd name="f207" fmla="*/ 512960 f173 1"/>
                  <a:gd name="f208" fmla="*/ 917384 f174 1"/>
                  <a:gd name="f209" fmla="*/ 897523 f174 1"/>
                  <a:gd name="f210" fmla="*/ 491953 f173 1"/>
                  <a:gd name="f211" fmla="*/ 897904 f174 1"/>
                  <a:gd name="f212" fmla="*/ 357504 f173 1"/>
                  <a:gd name="f213" fmla="*/ 225348 f173 1"/>
                  <a:gd name="f214" fmla="*/ 919676 f174 1"/>
                  <a:gd name="f215" fmla="*/ 204341 f173 1"/>
                  <a:gd name="f216" fmla="*/ 1054124 f174 1"/>
                  <a:gd name="f217" fmla="*/ 204723 f173 1"/>
                  <a:gd name="f218" fmla="*/ 1109508 f174 1"/>
                  <a:gd name="f219" fmla="*/ 260106 f173 1"/>
                  <a:gd name="f220" fmla="*/ 1128223 f174 1"/>
                  <a:gd name="f221" fmla="*/ 279968 f173 1"/>
                  <a:gd name="f222" fmla="*/ 1392154 f174 1"/>
                  <a:gd name="f223" fmla="*/ 1410106 f174 1"/>
                  <a:gd name="f224" fmla="*/ 259724 f173 1"/>
                  <a:gd name="f225" fmla="*/ 146283 f173 1"/>
                  <a:gd name="f226" fmla="*/ 397543 f174 1"/>
                  <a:gd name="f227" fmla="*/ 538169 f173 1"/>
                  <a:gd name="f228" fmla="*/ 147363 f174 1"/>
                  <a:gd name="f229" fmla="*/ 531294 f173 1"/>
                  <a:gd name="f230" fmla="*/ 145071 f174 1"/>
                  <a:gd name="f231" fmla="*/ 179132 f173 1"/>
                  <a:gd name="f232" fmla="*/ 415877 f174 1"/>
                  <a:gd name="f233" fmla="*/ 190590 f173 1"/>
                  <a:gd name="f234" fmla="*/ 466677 f174 1"/>
                  <a:gd name="f235" fmla="*/ 336879 f173 1"/>
                  <a:gd name="f236" fmla="*/ f175 1 f2"/>
                  <a:gd name="f237" fmla="*/ f178 1 1411524"/>
                  <a:gd name="f238" fmla="*/ f179 1 707349"/>
                  <a:gd name="f239" fmla="*/ f180 1 1411524"/>
                  <a:gd name="f240" fmla="*/ f181 1 707349"/>
                  <a:gd name="f241" fmla="*/ f182 1 1411524"/>
                  <a:gd name="f242" fmla="*/ f183 1 707349"/>
                  <a:gd name="f243" fmla="*/ f184 1 1411524"/>
                  <a:gd name="f244" fmla="*/ f185 1 707349"/>
                  <a:gd name="f245" fmla="*/ f186 1 1411524"/>
                  <a:gd name="f246" fmla="*/ f187 1 707349"/>
                  <a:gd name="f247" fmla="*/ f188 1 1411524"/>
                  <a:gd name="f248" fmla="*/ f189 1 707349"/>
                  <a:gd name="f249" fmla="*/ f190 1 1411524"/>
                  <a:gd name="f250" fmla="*/ f191 1 707349"/>
                  <a:gd name="f251" fmla="*/ f192 1 1411524"/>
                  <a:gd name="f252" fmla="*/ f193 1 707349"/>
                  <a:gd name="f253" fmla="*/ f194 1 1411524"/>
                  <a:gd name="f254" fmla="*/ f195 1 707349"/>
                  <a:gd name="f255" fmla="*/ f196 1 1411524"/>
                  <a:gd name="f256" fmla="*/ f197 1 707349"/>
                  <a:gd name="f257" fmla="*/ f198 1 1411524"/>
                  <a:gd name="f258" fmla="*/ f199 1 707349"/>
                  <a:gd name="f259" fmla="*/ f200 1 1411524"/>
                  <a:gd name="f260" fmla="*/ f201 1 707349"/>
                  <a:gd name="f261" fmla="*/ f202 1 1411524"/>
                  <a:gd name="f262" fmla="*/ f203 1 707349"/>
                  <a:gd name="f263" fmla="*/ f204 1 1411524"/>
                  <a:gd name="f264" fmla="*/ f205 1 707349"/>
                  <a:gd name="f265" fmla="*/ f206 1 1411524"/>
                  <a:gd name="f266" fmla="*/ f207 1 707349"/>
                  <a:gd name="f267" fmla="*/ f208 1 1411524"/>
                  <a:gd name="f268" fmla="*/ f209 1 1411524"/>
                  <a:gd name="f269" fmla="*/ f210 1 707349"/>
                  <a:gd name="f270" fmla="*/ f211 1 1411524"/>
                  <a:gd name="f271" fmla="*/ f212 1 707349"/>
                  <a:gd name="f272" fmla="*/ f213 1 707349"/>
                  <a:gd name="f273" fmla="*/ f214 1 1411524"/>
                  <a:gd name="f274" fmla="*/ f215 1 707349"/>
                  <a:gd name="f275" fmla="*/ f216 1 1411524"/>
                  <a:gd name="f276" fmla="*/ f217 1 707349"/>
                  <a:gd name="f277" fmla="*/ f218 1 1411524"/>
                  <a:gd name="f278" fmla="*/ f219 1 707349"/>
                  <a:gd name="f279" fmla="*/ f220 1 1411524"/>
                  <a:gd name="f280" fmla="*/ f221 1 707349"/>
                  <a:gd name="f281" fmla="*/ f222 1 1411524"/>
                  <a:gd name="f282" fmla="*/ f223 1 1411524"/>
                  <a:gd name="f283" fmla="*/ f224 1 707349"/>
                  <a:gd name="f284" fmla="*/ f225 1 707349"/>
                  <a:gd name="f285" fmla="*/ f226 1 1411524"/>
                  <a:gd name="f286" fmla="*/ f227 1 707349"/>
                  <a:gd name="f287" fmla="*/ f228 1 1411524"/>
                  <a:gd name="f288" fmla="*/ f229 1 707349"/>
                  <a:gd name="f289" fmla="*/ f230 1 1411524"/>
                  <a:gd name="f290" fmla="*/ f231 1 707349"/>
                  <a:gd name="f291" fmla="*/ f232 1 1411524"/>
                  <a:gd name="f292" fmla="*/ f233 1 707349"/>
                  <a:gd name="f293" fmla="*/ f234 1 1411524"/>
                  <a:gd name="f294" fmla="*/ f235 1 707349"/>
                  <a:gd name="f295" fmla="*/ f5 1 f176"/>
                  <a:gd name="f296" fmla="*/ f6 1 f176"/>
                  <a:gd name="f297" fmla="*/ f5 1 f177"/>
                  <a:gd name="f298" fmla="*/ f7 1 f177"/>
                  <a:gd name="f299" fmla="+- f236 0 f1"/>
                  <a:gd name="f300" fmla="*/ f237 1 f176"/>
                  <a:gd name="f301" fmla="*/ f238 1 f177"/>
                  <a:gd name="f302" fmla="*/ f239 1 f176"/>
                  <a:gd name="f303" fmla="*/ f240 1 f177"/>
                  <a:gd name="f304" fmla="*/ f241 1 f176"/>
                  <a:gd name="f305" fmla="*/ f242 1 f177"/>
                  <a:gd name="f306" fmla="*/ f243 1 f176"/>
                  <a:gd name="f307" fmla="*/ f244 1 f177"/>
                  <a:gd name="f308" fmla="*/ f245 1 f176"/>
                  <a:gd name="f309" fmla="*/ f246 1 f177"/>
                  <a:gd name="f310" fmla="*/ f247 1 f176"/>
                  <a:gd name="f311" fmla="*/ f248 1 f177"/>
                  <a:gd name="f312" fmla="*/ f249 1 f176"/>
                  <a:gd name="f313" fmla="*/ f250 1 f177"/>
                  <a:gd name="f314" fmla="*/ f251 1 f176"/>
                  <a:gd name="f315" fmla="*/ f252 1 f177"/>
                  <a:gd name="f316" fmla="*/ f253 1 f176"/>
                  <a:gd name="f317" fmla="*/ f254 1 f177"/>
                  <a:gd name="f318" fmla="*/ f255 1 f176"/>
                  <a:gd name="f319" fmla="*/ f256 1 f177"/>
                  <a:gd name="f320" fmla="*/ f257 1 f176"/>
                  <a:gd name="f321" fmla="*/ f258 1 f177"/>
                  <a:gd name="f322" fmla="*/ f259 1 f176"/>
                  <a:gd name="f323" fmla="*/ f260 1 f177"/>
                  <a:gd name="f324" fmla="*/ f261 1 f176"/>
                  <a:gd name="f325" fmla="*/ f262 1 f177"/>
                  <a:gd name="f326" fmla="*/ f263 1 f176"/>
                  <a:gd name="f327" fmla="*/ f264 1 f177"/>
                  <a:gd name="f328" fmla="*/ f265 1 f176"/>
                  <a:gd name="f329" fmla="*/ f266 1 f177"/>
                  <a:gd name="f330" fmla="*/ f267 1 f176"/>
                  <a:gd name="f331" fmla="*/ f268 1 f176"/>
                  <a:gd name="f332" fmla="*/ f269 1 f177"/>
                  <a:gd name="f333" fmla="*/ f270 1 f176"/>
                  <a:gd name="f334" fmla="*/ f271 1 f177"/>
                  <a:gd name="f335" fmla="*/ f272 1 f177"/>
                  <a:gd name="f336" fmla="*/ f273 1 f176"/>
                  <a:gd name="f337" fmla="*/ f274 1 f177"/>
                  <a:gd name="f338" fmla="*/ f275 1 f176"/>
                  <a:gd name="f339" fmla="*/ f276 1 f177"/>
                  <a:gd name="f340" fmla="*/ f277 1 f176"/>
                  <a:gd name="f341" fmla="*/ f278 1 f177"/>
                  <a:gd name="f342" fmla="*/ f279 1 f176"/>
                  <a:gd name="f343" fmla="*/ f280 1 f177"/>
                  <a:gd name="f344" fmla="*/ f281 1 f176"/>
                  <a:gd name="f345" fmla="*/ f282 1 f176"/>
                  <a:gd name="f346" fmla="*/ f283 1 f177"/>
                  <a:gd name="f347" fmla="*/ f284 1 f177"/>
                  <a:gd name="f348" fmla="*/ f285 1 f176"/>
                  <a:gd name="f349" fmla="*/ f286 1 f177"/>
                  <a:gd name="f350" fmla="*/ f287 1 f176"/>
                  <a:gd name="f351" fmla="*/ f288 1 f177"/>
                  <a:gd name="f352" fmla="*/ f289 1 f176"/>
                  <a:gd name="f353" fmla="*/ f290 1 f177"/>
                  <a:gd name="f354" fmla="*/ f291 1 f176"/>
                  <a:gd name="f355" fmla="*/ f292 1 f177"/>
                  <a:gd name="f356" fmla="*/ f293 1 f176"/>
                  <a:gd name="f357" fmla="*/ f294 1 f177"/>
                  <a:gd name="f358" fmla="*/ f295 f171 1"/>
                  <a:gd name="f359" fmla="*/ f296 f171 1"/>
                  <a:gd name="f360" fmla="*/ f298 f172 1"/>
                  <a:gd name="f361" fmla="*/ f297 f172 1"/>
                  <a:gd name="f362" fmla="*/ f300 f171 1"/>
                  <a:gd name="f363" fmla="*/ f301 f172 1"/>
                  <a:gd name="f364" fmla="*/ f302 f171 1"/>
                  <a:gd name="f365" fmla="*/ f303 f172 1"/>
                  <a:gd name="f366" fmla="*/ f304 f171 1"/>
                  <a:gd name="f367" fmla="*/ f305 f172 1"/>
                  <a:gd name="f368" fmla="*/ f306 f171 1"/>
                  <a:gd name="f369" fmla="*/ f307 f172 1"/>
                  <a:gd name="f370" fmla="*/ f308 f171 1"/>
                  <a:gd name="f371" fmla="*/ f309 f172 1"/>
                  <a:gd name="f372" fmla="*/ f310 f171 1"/>
                  <a:gd name="f373" fmla="*/ f311 f172 1"/>
                  <a:gd name="f374" fmla="*/ f312 f171 1"/>
                  <a:gd name="f375" fmla="*/ f313 f172 1"/>
                  <a:gd name="f376" fmla="*/ f314 f171 1"/>
                  <a:gd name="f377" fmla="*/ f315 f172 1"/>
                  <a:gd name="f378" fmla="*/ f316 f171 1"/>
                  <a:gd name="f379" fmla="*/ f317 f172 1"/>
                  <a:gd name="f380" fmla="*/ f318 f171 1"/>
                  <a:gd name="f381" fmla="*/ f319 f172 1"/>
                  <a:gd name="f382" fmla="*/ f320 f171 1"/>
                  <a:gd name="f383" fmla="*/ f321 f172 1"/>
                  <a:gd name="f384" fmla="*/ f322 f171 1"/>
                  <a:gd name="f385" fmla="*/ f323 f172 1"/>
                  <a:gd name="f386" fmla="*/ f324 f171 1"/>
                  <a:gd name="f387" fmla="*/ f325 f172 1"/>
                  <a:gd name="f388" fmla="*/ f326 f171 1"/>
                  <a:gd name="f389" fmla="*/ f327 f172 1"/>
                  <a:gd name="f390" fmla="*/ f328 f171 1"/>
                  <a:gd name="f391" fmla="*/ f329 f172 1"/>
                  <a:gd name="f392" fmla="*/ f330 f171 1"/>
                  <a:gd name="f393" fmla="*/ f331 f171 1"/>
                  <a:gd name="f394" fmla="*/ f332 f172 1"/>
                  <a:gd name="f395" fmla="*/ f333 f171 1"/>
                  <a:gd name="f396" fmla="*/ f334 f172 1"/>
                  <a:gd name="f397" fmla="*/ f335 f172 1"/>
                  <a:gd name="f398" fmla="*/ f336 f171 1"/>
                  <a:gd name="f399" fmla="*/ f337 f172 1"/>
                  <a:gd name="f400" fmla="*/ f338 f171 1"/>
                  <a:gd name="f401" fmla="*/ f339 f172 1"/>
                  <a:gd name="f402" fmla="*/ f340 f171 1"/>
                  <a:gd name="f403" fmla="*/ f341 f172 1"/>
                  <a:gd name="f404" fmla="*/ f342 f171 1"/>
                  <a:gd name="f405" fmla="*/ f343 f172 1"/>
                  <a:gd name="f406" fmla="*/ f344 f171 1"/>
                  <a:gd name="f407" fmla="*/ f345 f171 1"/>
                  <a:gd name="f408" fmla="*/ f346 f172 1"/>
                  <a:gd name="f409" fmla="*/ f347 f172 1"/>
                  <a:gd name="f410" fmla="*/ f348 f171 1"/>
                  <a:gd name="f411" fmla="*/ f349 f172 1"/>
                  <a:gd name="f412" fmla="*/ f350 f171 1"/>
                  <a:gd name="f413" fmla="*/ f351 f172 1"/>
                  <a:gd name="f414" fmla="*/ f352 f171 1"/>
                  <a:gd name="f415" fmla="*/ f353 f172 1"/>
                  <a:gd name="f416" fmla="*/ f354 f171 1"/>
                  <a:gd name="f417" fmla="*/ f355 f172 1"/>
                  <a:gd name="f418" fmla="*/ f356 f171 1"/>
                  <a:gd name="f419" fmla="*/ f357 f172 1"/>
                </a:gdLst>
                <a:ahLst/>
                <a:cxnLst>
                  <a:cxn ang="3cd4">
                    <a:pos x="hc" y="t"/>
                  </a:cxn>
                  <a:cxn ang="0">
                    <a:pos x="r" y="vc"/>
                  </a:cxn>
                  <a:cxn ang="cd4">
                    <a:pos x="hc" y="b"/>
                  </a:cxn>
                  <a:cxn ang="cd2">
                    <a:pos x="l" y="vc"/>
                  </a:cxn>
                  <a:cxn ang="f299">
                    <a:pos x="f362" y="f363"/>
                  </a:cxn>
                  <a:cxn ang="f299">
                    <a:pos x="f364" y="f365"/>
                  </a:cxn>
                  <a:cxn ang="f299">
                    <a:pos x="f366" y="f367"/>
                  </a:cxn>
                  <a:cxn ang="f299">
                    <a:pos x="f368" y="f369"/>
                  </a:cxn>
                  <a:cxn ang="f299">
                    <a:pos x="f370" y="f371"/>
                  </a:cxn>
                  <a:cxn ang="f299">
                    <a:pos x="f372" y="f373"/>
                  </a:cxn>
                  <a:cxn ang="f299">
                    <a:pos x="f374" y="f375"/>
                  </a:cxn>
                  <a:cxn ang="f299">
                    <a:pos x="f376" y="f377"/>
                  </a:cxn>
                  <a:cxn ang="f299">
                    <a:pos x="f378" y="f379"/>
                  </a:cxn>
                  <a:cxn ang="f299">
                    <a:pos x="f380" y="f381"/>
                  </a:cxn>
                  <a:cxn ang="f299">
                    <a:pos x="f382" y="f383"/>
                  </a:cxn>
                  <a:cxn ang="f299">
                    <a:pos x="f384" y="f385"/>
                  </a:cxn>
                  <a:cxn ang="f299">
                    <a:pos x="f386" y="f387"/>
                  </a:cxn>
                  <a:cxn ang="f299">
                    <a:pos x="f388" y="f389"/>
                  </a:cxn>
                  <a:cxn ang="f299">
                    <a:pos x="f390" y="f391"/>
                  </a:cxn>
                  <a:cxn ang="f299">
                    <a:pos x="f392" y="f391"/>
                  </a:cxn>
                  <a:cxn ang="f299">
                    <a:pos x="f393" y="f394"/>
                  </a:cxn>
                  <a:cxn ang="f299">
                    <a:pos x="f395" y="f396"/>
                  </a:cxn>
                  <a:cxn ang="f299">
                    <a:pos x="f393" y="f397"/>
                  </a:cxn>
                  <a:cxn ang="f299">
                    <a:pos x="f398" y="f399"/>
                  </a:cxn>
                  <a:cxn ang="f299">
                    <a:pos x="f400" y="f401"/>
                  </a:cxn>
                  <a:cxn ang="f299">
                    <a:pos x="f402" y="f403"/>
                  </a:cxn>
                  <a:cxn ang="f299">
                    <a:pos x="f404" y="f405"/>
                  </a:cxn>
                  <a:cxn ang="f299">
                    <a:pos x="f406" y="f405"/>
                  </a:cxn>
                  <a:cxn ang="f299">
                    <a:pos x="f407" y="f408"/>
                  </a:cxn>
                  <a:cxn ang="f299">
                    <a:pos x="f380" y="f409"/>
                  </a:cxn>
                  <a:cxn ang="f299">
                    <a:pos x="f362" y="f363"/>
                  </a:cxn>
                  <a:cxn ang="f299">
                    <a:pos x="f410" y="f411"/>
                  </a:cxn>
                  <a:cxn ang="f299">
                    <a:pos x="f412" y="f413"/>
                  </a:cxn>
                  <a:cxn ang="f299">
                    <a:pos x="f414" y="f415"/>
                  </a:cxn>
                  <a:cxn ang="f299">
                    <a:pos x="f416" y="f417"/>
                  </a:cxn>
                  <a:cxn ang="f299">
                    <a:pos x="f418" y="f419"/>
                  </a:cxn>
                  <a:cxn ang="f299">
                    <a:pos x="f410" y="f411"/>
                  </a:cxn>
                </a:cxnLst>
                <a:rect l="f358" t="f361" r="f359" b="f360"/>
                <a:pathLst>
                  <a:path w="1411524" h="70734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7"/>
                      <a:pt x="f59" y="f60"/>
                      <a:pt x="f61" y="f62"/>
                    </a:cubicBezTo>
                    <a:cubicBezTo>
                      <a:pt x="f63" y="f64"/>
                      <a:pt x="f65" y="f66"/>
                      <a:pt x="f67" y="f68"/>
                    </a:cubicBezTo>
                    <a:cubicBezTo>
                      <a:pt x="f69" y="f70"/>
                      <a:pt x="f71" y="f72"/>
                      <a:pt x="f73" y="f74"/>
                    </a:cubicBezTo>
                    <a:cubicBezTo>
                      <a:pt x="f75" y="f76"/>
                      <a:pt x="f77" y="f78"/>
                      <a:pt x="f79" y="f78"/>
                    </a:cubicBezTo>
                    <a:cubicBezTo>
                      <a:pt x="f80" y="f78"/>
                      <a:pt x="f81" y="f78"/>
                      <a:pt x="f82" y="f83"/>
                    </a:cubicBezTo>
                    <a:cubicBezTo>
                      <a:pt x="f82" y="f84"/>
                      <a:pt x="f85" y="f86"/>
                      <a:pt x="f87" y="f88"/>
                    </a:cubicBezTo>
                    <a:cubicBezTo>
                      <a:pt x="f89" y="f90"/>
                      <a:pt x="f91" y="f92"/>
                      <a:pt x="f93" y="f88"/>
                    </a:cubicBezTo>
                    <a:cubicBezTo>
                      <a:pt x="f94" y="f86"/>
                      <a:pt x="f95" y="f96"/>
                      <a:pt x="f95" y="f97"/>
                    </a:cubicBezTo>
                    <a:cubicBezTo>
                      <a:pt x="f98" y="f99"/>
                      <a:pt x="f100" y="f101"/>
                      <a:pt x="f100" y="f102"/>
                    </a:cubicBezTo>
                    <a:cubicBezTo>
                      <a:pt x="f100" y="f103"/>
                      <a:pt x="f104" y="f105"/>
                      <a:pt x="f95" y="f106"/>
                    </a:cubicBezTo>
                    <a:cubicBezTo>
                      <a:pt x="f107" y="f108"/>
                      <a:pt x="f109" y="f110"/>
                      <a:pt x="f111" y="f112"/>
                    </a:cubicBezTo>
                    <a:cubicBezTo>
                      <a:pt x="f113" y="f114"/>
                      <a:pt x="f115" y="f116"/>
                      <a:pt x="f117" y="f116"/>
                    </a:cubicBezTo>
                    <a:cubicBezTo>
                      <a:pt x="f118" y="f116"/>
                      <a:pt x="f119" y="f116"/>
                      <a:pt x="f120" y="f121"/>
                    </a:cubicBezTo>
                    <a:cubicBezTo>
                      <a:pt x="f120" y="f122"/>
                      <a:pt x="f123" y="f124"/>
                      <a:pt x="f125" y="f124"/>
                    </a:cubicBezTo>
                    <a:cubicBezTo>
                      <a:pt x="f126" y="f127"/>
                      <a:pt x="f128" y="f127"/>
                      <a:pt x="f129" y="f124"/>
                    </a:cubicBezTo>
                    <a:cubicBezTo>
                      <a:pt x="f130" y="f124"/>
                      <a:pt x="f67" y="f131"/>
                      <a:pt x="f132" y="f133"/>
                    </a:cubicBezTo>
                    <a:cubicBezTo>
                      <a:pt x="f63" y="f134"/>
                      <a:pt x="f130" y="f135"/>
                      <a:pt x="f61" y="f136"/>
                    </a:cubicBezTo>
                    <a:cubicBezTo>
                      <a:pt x="f137" y="f138"/>
                      <a:pt x="f139" y="f140"/>
                      <a:pt x="f8" y="f9"/>
                    </a:cubicBezTo>
                    <a:close/>
                    <a:moveTo>
                      <a:pt x="f141" y="f142"/>
                    </a:move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5" y="f167"/>
                      <a:pt x="f168" y="f169"/>
                      <a:pt x="f141" y="f142"/>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sp>
        <p:nvSpPr>
          <p:cNvPr id="106" name="Text Placeholder 15"/>
          <p:cNvSpPr txBox="1"/>
          <p:nvPr/>
        </p:nvSpPr>
        <p:spPr>
          <a:xfrm>
            <a:off x="412037" y="297573"/>
            <a:ext cx="2604979" cy="563974"/>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hu-HU" sz="2000" b="1" i="0" u="none" strike="noStrike" kern="1200" cap="none" spc="0" baseline="0" dirty="0" err="1" smtClean="0">
                <a:solidFill>
                  <a:srgbClr val="FD2906"/>
                </a:solidFill>
                <a:uFillTx/>
                <a:latin typeface="Arial"/>
                <a:ea typeface="Arial Unicode MS"/>
                <a:cs typeface="Arial" pitchFamily="34"/>
              </a:rPr>
              <a:t>Carbon</a:t>
            </a:r>
            <a:r>
              <a:rPr lang="hu-HU" sz="2000" b="1" i="0" u="none" strike="noStrike" kern="1200" cap="none" spc="0" baseline="0" dirty="0" smtClean="0">
                <a:solidFill>
                  <a:srgbClr val="FD2906"/>
                </a:solidFill>
                <a:uFillTx/>
                <a:latin typeface="Arial"/>
                <a:ea typeface="Arial Unicode MS"/>
                <a:cs typeface="Arial" pitchFamily="34"/>
              </a:rPr>
              <a:t> </a:t>
            </a:r>
            <a:r>
              <a:rPr lang="hu-HU" sz="2000" b="1" i="0" u="none" strike="noStrike" kern="1200" cap="none" spc="0" baseline="0" dirty="0" err="1" smtClean="0">
                <a:solidFill>
                  <a:srgbClr val="FD2906"/>
                </a:solidFill>
                <a:uFillTx/>
                <a:latin typeface="Arial"/>
                <a:ea typeface="Arial Unicode MS"/>
                <a:cs typeface="Arial" pitchFamily="34"/>
              </a:rPr>
              <a:t>footprint</a:t>
            </a:r>
            <a:endParaRPr lang="en-US" sz="2000" b="1" i="0" u="none" strike="noStrike" kern="1200" cap="none" spc="0" baseline="0" dirty="0">
              <a:solidFill>
                <a:srgbClr val="FD2906"/>
              </a:solidFill>
              <a:uFillTx/>
              <a:latin typeface="Arial"/>
              <a:ea typeface="Arial Unicode MS"/>
              <a:cs typeface="Arial" pitchFamily="34"/>
            </a:endParaRPr>
          </a:p>
        </p:txBody>
      </p:sp>
      <p:sp>
        <p:nvSpPr>
          <p:cNvPr id="107" name="TextBox 262"/>
          <p:cNvSpPr txBox="1"/>
          <p:nvPr/>
        </p:nvSpPr>
        <p:spPr>
          <a:xfrm>
            <a:off x="412037" y="954615"/>
            <a:ext cx="2604979" cy="1569659"/>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sz="2400" b="1" dirty="0">
                <a:solidFill>
                  <a:srgbClr val="262626"/>
                </a:solidFill>
                <a:latin typeface="Arial"/>
                <a:ea typeface="Arial Unicode MS"/>
                <a:cs typeface="Arial" pitchFamily="34"/>
              </a:rPr>
              <a:t>How do we calculate the carbon footprint of a product?</a:t>
            </a:r>
            <a:endParaRPr lang="en-US" sz="2400" b="1" i="0" u="none" strike="noStrike" kern="1200" cap="none" spc="0" baseline="0" dirty="0">
              <a:solidFill>
                <a:srgbClr val="262626"/>
              </a:solidFill>
              <a:uFillTx/>
              <a:latin typeface="Arial"/>
              <a:ea typeface="Arial Unicode MS"/>
              <a:cs typeface="Arial" pitchFamily="34"/>
            </a:endParaRPr>
          </a:p>
        </p:txBody>
      </p:sp>
      <p:sp>
        <p:nvSpPr>
          <p:cNvPr id="108" name="Szövegdoboz 111"/>
          <p:cNvSpPr txBox="1"/>
          <p:nvPr/>
        </p:nvSpPr>
        <p:spPr>
          <a:xfrm>
            <a:off x="4699951" y="831015"/>
            <a:ext cx="4988573" cy="2862322"/>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000000"/>
                </a:solidFill>
              </a:rPr>
              <a:t>To calculate the carbon footprint of a product, consider the following: </a:t>
            </a:r>
            <a:endParaRPr lang="hu-HU"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smtClean="0">
                <a:solidFill>
                  <a:srgbClr val="000000"/>
                </a:solidFill>
              </a:rPr>
              <a:t>the </a:t>
            </a:r>
            <a:r>
              <a:rPr lang="en-US" dirty="0">
                <a:solidFill>
                  <a:srgbClr val="000000"/>
                </a:solidFill>
              </a:rPr>
              <a:t>production of the raw material, </a:t>
            </a:r>
            <a:endParaRPr lang="hu-HU"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smtClean="0">
                <a:solidFill>
                  <a:srgbClr val="000000"/>
                </a:solidFill>
              </a:rPr>
              <a:t>the </a:t>
            </a:r>
            <a:r>
              <a:rPr lang="en-US" dirty="0">
                <a:solidFill>
                  <a:srgbClr val="000000"/>
                </a:solidFill>
              </a:rPr>
              <a:t>transport of the raw material to the processing plant  </a:t>
            </a:r>
            <a:endParaRPr lang="hu-HU"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smtClean="0">
                <a:solidFill>
                  <a:srgbClr val="000000"/>
                </a:solidFill>
              </a:rPr>
              <a:t>the </a:t>
            </a:r>
            <a:r>
              <a:rPr lang="en-US" dirty="0">
                <a:solidFill>
                  <a:srgbClr val="000000"/>
                </a:solidFill>
              </a:rPr>
              <a:t>production of the final </a:t>
            </a:r>
            <a:r>
              <a:rPr lang="en-US" dirty="0" smtClean="0">
                <a:solidFill>
                  <a:srgbClr val="000000"/>
                </a:solidFill>
              </a:rPr>
              <a:t>product</a:t>
            </a:r>
            <a:endParaRPr lang="hu-HU"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smtClean="0">
                <a:solidFill>
                  <a:srgbClr val="000000"/>
                </a:solidFill>
              </a:rPr>
              <a:t>packaging </a:t>
            </a:r>
            <a:r>
              <a:rPr lang="en-US" dirty="0">
                <a:solidFill>
                  <a:srgbClr val="000000"/>
                </a:solidFill>
              </a:rPr>
              <a:t>of the final product, </a:t>
            </a:r>
            <a:endParaRPr lang="hu-HU"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smtClean="0">
                <a:solidFill>
                  <a:srgbClr val="000000"/>
                </a:solidFill>
              </a:rPr>
              <a:t>the </a:t>
            </a:r>
            <a:r>
              <a:rPr lang="en-US" dirty="0">
                <a:solidFill>
                  <a:srgbClr val="000000"/>
                </a:solidFill>
              </a:rPr>
              <a:t>production of the packaging delivery of the finished product consumption and </a:t>
            </a:r>
            <a:endParaRPr lang="hu-HU"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dirty="0" smtClean="0">
                <a:solidFill>
                  <a:srgbClr val="000000"/>
                </a:solidFill>
              </a:rPr>
              <a:t>disposal </a:t>
            </a:r>
            <a:r>
              <a:rPr lang="en-US" dirty="0">
                <a:solidFill>
                  <a:srgbClr val="000000"/>
                </a:solidFill>
              </a:rPr>
              <a:t>of waste</a:t>
            </a:r>
            <a:endParaRPr lang="hu-HU" sz="18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Freeform: Shape 260"/>
          <p:cNvSpPr/>
          <p:nvPr/>
        </p:nvSpPr>
        <p:spPr>
          <a:xfrm rot="2560349" flipV="1">
            <a:off x="2200821" y="3649415"/>
            <a:ext cx="8580583" cy="6741569"/>
          </a:xfrm>
          <a:custGeom>
            <a:avLst/>
            <a:gdLst>
              <a:gd name="f0" fmla="val 10800000"/>
              <a:gd name="f1" fmla="val 5400000"/>
              <a:gd name="f2" fmla="val 180"/>
              <a:gd name="f3" fmla="val w"/>
              <a:gd name="f4" fmla="val h"/>
              <a:gd name="f5" fmla="val 0"/>
              <a:gd name="f6" fmla="val 8580583"/>
              <a:gd name="f7" fmla="val 6692321"/>
              <a:gd name="f8" fmla="val 6195865"/>
              <a:gd name="f9" fmla="val 63291"/>
              <a:gd name="f10" fmla="val 2261734"/>
              <a:gd name="f11" fmla="val 94229"/>
              <a:gd name="f12" fmla="val 908954"/>
              <a:gd name="f13" fmla="val 3872685"/>
              <a:gd name="f14" fmla="val 1208001"/>
              <a:gd name="f15" fmla="val 4145562"/>
              <a:gd name="f16" fmla="val 1612434"/>
              <a:gd name="f17" fmla="val 4376518"/>
              <a:gd name="f18" fmla="val 2336711"/>
              <a:gd name="f19" fmla="val 4648122"/>
              <a:gd name="f20" fmla="val 2677725"/>
              <a:gd name="f21" fmla="val 4802031"/>
              <a:gd name="f22" fmla="val 3045899"/>
              <a:gd name="f23" fmla="val 4901619"/>
              <a:gd name="f24" fmla="val 3423127"/>
              <a:gd name="f25" fmla="val 5064582"/>
              <a:gd name="f26" fmla="val 7665803"/>
              <a:gd name="f27" fmla="val 406437"/>
              <a:gd name="f28" fmla="val 394494"/>
              <a:gd name="f29" fmla="val 28707"/>
              <a:gd name="f30" fmla="val 347430"/>
              <a:gd name="f31" fmla="val 132778"/>
              <a:gd name="f32" fmla="val 251334"/>
              <a:gd name="f33" fmla="val 297706"/>
              <a:gd name="f34" fmla="val 220614"/>
              <a:gd name="f35" fmla="val 381491"/>
              <a:gd name="f36" fmla="+- 0 0 13346"/>
              <a:gd name="f37" fmla="val 1113452"/>
              <a:gd name="f38" fmla="+- 0 0 47080"/>
              <a:gd name="f39" fmla="val 1880242"/>
              <a:gd name="f40" fmla="val 53262"/>
              <a:gd name="f41" fmla="val 2385914"/>
              <a:gd name="f42" fmla="val 164922"/>
              <a:gd name="f43" fmla="val 3004567"/>
              <a:gd name="f44" fmla="val 424506"/>
              <a:gd name="f45" fmla="val 3295896"/>
              <a:gd name="f46" fmla="val 599540"/>
              <a:gd name="f47" fmla="val 3543357"/>
              <a:gd name="f48" fmla="val 664423"/>
              <a:gd name="f49" fmla="val 3613521"/>
              <a:gd name="f50" fmla="val 809271"/>
              <a:gd name="f51" fmla="val 3781725"/>
              <a:gd name="f52" fmla="+- 0 0 -90"/>
              <a:gd name="f53" fmla="*/ f3 1 8580583"/>
              <a:gd name="f54" fmla="*/ f4 1 6692321"/>
              <a:gd name="f55" fmla="+- f7 0 f5"/>
              <a:gd name="f56" fmla="+- f6 0 f5"/>
              <a:gd name="f57" fmla="*/ f52 f0 1"/>
              <a:gd name="f58" fmla="*/ f56 1 8580583"/>
              <a:gd name="f59" fmla="*/ f55 1 6692321"/>
              <a:gd name="f60" fmla="*/ 63291 f55 1"/>
              <a:gd name="f61" fmla="*/ 2261734 f55 1"/>
              <a:gd name="f62" fmla="*/ 94229 f55 1"/>
              <a:gd name="f63" fmla="*/ 4648122 f55 1"/>
              <a:gd name="f64" fmla="*/ 5064582 f55 1"/>
              <a:gd name="f65" fmla="*/ 6692321 f55 1"/>
              <a:gd name="f66" fmla="*/ 0 f55 1"/>
              <a:gd name="f67" fmla="*/ 28707 f55 1"/>
              <a:gd name="f68" fmla="*/ 381491 f55 1"/>
              <a:gd name="f69" fmla="*/ 6195865 f56 1"/>
              <a:gd name="f70" fmla="*/ 8580583 f56 1"/>
              <a:gd name="f71" fmla="*/ 2336711 f56 1"/>
              <a:gd name="f72" fmla="*/ 3423127 f56 1"/>
              <a:gd name="f73" fmla="*/ 7665803 f56 1"/>
              <a:gd name="f74" fmla="*/ 406437 f56 1"/>
              <a:gd name="f75" fmla="*/ 394494 f56 1"/>
              <a:gd name="f76" fmla="*/ 220614 f56 1"/>
              <a:gd name="f77" fmla="*/ 53262 f56 1"/>
              <a:gd name="f78" fmla="*/ 2385914 f55 1"/>
              <a:gd name="f79" fmla="*/ 599540 f56 1"/>
              <a:gd name="f80" fmla="*/ 3543357 f55 1"/>
              <a:gd name="f81" fmla="*/ 908954 f56 1"/>
              <a:gd name="f82" fmla="*/ 3872685 f55 1"/>
              <a:gd name="f83" fmla="*/ f57 1 f2"/>
              <a:gd name="f84" fmla="*/ f60 1 6692321"/>
              <a:gd name="f85" fmla="*/ f61 1 6692321"/>
              <a:gd name="f86" fmla="*/ f62 1 6692321"/>
              <a:gd name="f87" fmla="*/ f63 1 6692321"/>
              <a:gd name="f88" fmla="*/ f64 1 6692321"/>
              <a:gd name="f89" fmla="*/ f65 1 6692321"/>
              <a:gd name="f90" fmla="*/ f66 1 6692321"/>
              <a:gd name="f91" fmla="*/ f67 1 6692321"/>
              <a:gd name="f92" fmla="*/ f68 1 6692321"/>
              <a:gd name="f93" fmla="*/ f69 1 8580583"/>
              <a:gd name="f94" fmla="*/ f70 1 8580583"/>
              <a:gd name="f95" fmla="*/ f71 1 8580583"/>
              <a:gd name="f96" fmla="*/ f72 1 8580583"/>
              <a:gd name="f97" fmla="*/ f73 1 8580583"/>
              <a:gd name="f98" fmla="*/ f74 1 8580583"/>
              <a:gd name="f99" fmla="*/ f75 1 8580583"/>
              <a:gd name="f100" fmla="*/ f76 1 8580583"/>
              <a:gd name="f101" fmla="*/ f77 1 8580583"/>
              <a:gd name="f102" fmla="*/ f78 1 6692321"/>
              <a:gd name="f103" fmla="*/ f79 1 8580583"/>
              <a:gd name="f104" fmla="*/ f80 1 6692321"/>
              <a:gd name="f105" fmla="*/ f81 1 8580583"/>
              <a:gd name="f106" fmla="*/ f82 1 6692321"/>
              <a:gd name="f107" fmla="*/ f5 1 f58"/>
              <a:gd name="f108" fmla="*/ f6 1 f58"/>
              <a:gd name="f109" fmla="*/ f5 1 f59"/>
              <a:gd name="f110" fmla="*/ f7 1 f59"/>
              <a:gd name="f111" fmla="+- f83 0 f1"/>
              <a:gd name="f112" fmla="*/ f93 1 f58"/>
              <a:gd name="f113" fmla="*/ f84 1 f59"/>
              <a:gd name="f114" fmla="*/ f94 1 f58"/>
              <a:gd name="f115" fmla="*/ f85 1 f59"/>
              <a:gd name="f116" fmla="*/ f86 1 f59"/>
              <a:gd name="f117" fmla="*/ f105 1 f58"/>
              <a:gd name="f118" fmla="*/ f106 1 f59"/>
              <a:gd name="f119" fmla="*/ f95 1 f58"/>
              <a:gd name="f120" fmla="*/ f87 1 f59"/>
              <a:gd name="f121" fmla="*/ f96 1 f58"/>
              <a:gd name="f122" fmla="*/ f88 1 f59"/>
              <a:gd name="f123" fmla="*/ f97 1 f58"/>
              <a:gd name="f124" fmla="*/ f89 1 f59"/>
              <a:gd name="f125" fmla="*/ f98 1 f58"/>
              <a:gd name="f126" fmla="*/ f90 1 f59"/>
              <a:gd name="f127" fmla="*/ f99 1 f58"/>
              <a:gd name="f128" fmla="*/ f91 1 f59"/>
              <a:gd name="f129" fmla="*/ f100 1 f58"/>
              <a:gd name="f130" fmla="*/ f92 1 f59"/>
              <a:gd name="f131" fmla="*/ f101 1 f58"/>
              <a:gd name="f132" fmla="*/ f102 1 f59"/>
              <a:gd name="f133" fmla="*/ f103 1 f58"/>
              <a:gd name="f134" fmla="*/ f104 1 f59"/>
              <a:gd name="f135" fmla="*/ f107 f53 1"/>
              <a:gd name="f136" fmla="*/ f108 f53 1"/>
              <a:gd name="f137" fmla="*/ f110 f54 1"/>
              <a:gd name="f138" fmla="*/ f109 f54 1"/>
              <a:gd name="f139" fmla="*/ f112 f53 1"/>
              <a:gd name="f140" fmla="*/ f113 f54 1"/>
              <a:gd name="f141" fmla="*/ f114 f53 1"/>
              <a:gd name="f142" fmla="*/ f115 f54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4 1"/>
            </a:gdLst>
            <a:ahLst/>
            <a:cxnLst>
              <a:cxn ang="3cd4">
                <a:pos x="hc" y="t"/>
              </a:cxn>
              <a:cxn ang="0">
                <a:pos x="r" y="vc"/>
              </a:cxn>
              <a:cxn ang="cd4">
                <a:pos x="hc" y="b"/>
              </a:cxn>
              <a:cxn ang="cd2">
                <a:pos x="l" y="vc"/>
              </a:cxn>
              <a:cxn ang="f111">
                <a:pos x="f139" y="f140"/>
              </a:cxn>
              <a:cxn ang="f111">
                <a:pos x="f141" y="f142"/>
              </a:cxn>
              <a:cxn ang="f111">
                <a:pos x="f141" y="f143"/>
              </a:cxn>
              <a:cxn ang="f111">
                <a:pos x="f139" y="f140"/>
              </a:cxn>
              <a:cxn ang="f111">
                <a:pos x="f144" y="f145"/>
              </a:cxn>
              <a:cxn ang="f111">
                <a:pos x="f146" y="f147"/>
              </a:cxn>
              <a:cxn ang="f111">
                <a:pos x="f148" y="f149"/>
              </a:cxn>
              <a:cxn ang="f111">
                <a:pos x="f150" y="f151"/>
              </a:cxn>
              <a:cxn ang="f111">
                <a:pos x="f152" y="f153"/>
              </a:cxn>
              <a:cxn ang="f111">
                <a:pos x="f154" y="f155"/>
              </a:cxn>
              <a:cxn ang="f111">
                <a:pos x="f156" y="f157"/>
              </a:cxn>
              <a:cxn ang="f111">
                <a:pos x="f158" y="f159"/>
              </a:cxn>
              <a:cxn ang="f111">
                <a:pos x="f160" y="f161"/>
              </a:cxn>
              <a:cxn ang="f111">
                <a:pos x="f144" y="f145"/>
              </a:cxn>
            </a:cxnLst>
            <a:rect l="f135" t="f138" r="f136" b="f137"/>
            <a:pathLst>
              <a:path w="8580583" h="6692321">
                <a:moveTo>
                  <a:pt x="f8" y="f9"/>
                </a:moveTo>
                <a:lnTo>
                  <a:pt x="f6" y="f10"/>
                </a:lnTo>
                <a:lnTo>
                  <a:pt x="f6" y="f11"/>
                </a:lnTo>
                <a:lnTo>
                  <a:pt x="f8" y="f9"/>
                </a:lnTo>
                <a:close/>
                <a:moveTo>
                  <a:pt x="f12" y="f13"/>
                </a:moveTo>
                <a:cubicBezTo>
                  <a:pt x="f14" y="f15"/>
                  <a:pt x="f16" y="f17"/>
                  <a:pt x="f18" y="f19"/>
                </a:cubicBezTo>
                <a:cubicBezTo>
                  <a:pt x="f20" y="f21"/>
                  <a:pt x="f22" y="f23"/>
                  <a:pt x="f24" y="f25"/>
                </a:cubicBezTo>
                <a:lnTo>
                  <a:pt x="f26" y="f7"/>
                </a:lnTo>
                <a:lnTo>
                  <a:pt x="f27" y="f5"/>
                </a:lnTo>
                <a:lnTo>
                  <a:pt x="f28" y="f29"/>
                </a:lnTo>
                <a:cubicBezTo>
                  <a:pt x="f30" y="f31"/>
                  <a:pt x="f32" y="f33"/>
                  <a:pt x="f34" y="f35"/>
                </a:cubicBezTo>
                <a:cubicBezTo>
                  <a:pt x="f36" y="f37"/>
                  <a:pt x="f38" y="f39"/>
                  <a:pt x="f40" y="f41"/>
                </a:cubicBezTo>
                <a:cubicBezTo>
                  <a:pt x="f42" y="f43"/>
                  <a:pt x="f44" y="f45"/>
                  <a:pt x="f46" y="f47"/>
                </a:cubicBezTo>
                <a:cubicBezTo>
                  <a:pt x="f48" y="f49"/>
                  <a:pt x="f50" y="f51"/>
                  <a:pt x="f12" y="f13"/>
                </a:cubicBezTo>
                <a:close/>
              </a:path>
            </a:pathLst>
          </a:cu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grpSp>
        <p:nvGrpSpPr>
          <p:cNvPr id="3" name="Group 152"/>
          <p:cNvGrpSpPr/>
          <p:nvPr/>
        </p:nvGrpSpPr>
        <p:grpSpPr>
          <a:xfrm>
            <a:off x="1126934" y="-103812"/>
            <a:ext cx="10893657" cy="7166052"/>
            <a:chOff x="1126934" y="-103812"/>
            <a:chExt cx="10893657" cy="7166052"/>
          </a:xfrm>
        </p:grpSpPr>
        <p:grpSp>
          <p:nvGrpSpPr>
            <p:cNvPr id="4" name="Group 153"/>
            <p:cNvGrpSpPr/>
            <p:nvPr/>
          </p:nvGrpSpPr>
          <p:grpSpPr>
            <a:xfrm>
              <a:off x="1126934" y="4102380"/>
              <a:ext cx="3326917" cy="2777976"/>
              <a:chOff x="1126934" y="4102380"/>
              <a:chExt cx="3326917" cy="2777976"/>
            </a:xfrm>
          </p:grpSpPr>
          <p:sp>
            <p:nvSpPr>
              <p:cNvPr id="5" name="Freeform: Shape 236"/>
              <p:cNvSpPr/>
              <p:nvPr/>
            </p:nvSpPr>
            <p:spPr>
              <a:xfrm rot="12101075">
                <a:off x="4269115" y="4102380"/>
                <a:ext cx="184736" cy="340257"/>
              </a:xfrm>
              <a:custGeom>
                <a:avLst/>
                <a:gdLst>
                  <a:gd name="f0" fmla="val 10800000"/>
                  <a:gd name="f1" fmla="val 5400000"/>
                  <a:gd name="f2" fmla="val 180"/>
                  <a:gd name="f3" fmla="val w"/>
                  <a:gd name="f4" fmla="val h"/>
                  <a:gd name="f5" fmla="val 0"/>
                  <a:gd name="f6" fmla="val 178130"/>
                  <a:gd name="f7" fmla="val 328098"/>
                  <a:gd name="f8" fmla="val 149727"/>
                  <a:gd name="f9" fmla="val 226834"/>
                  <a:gd name="f10" fmla="val 129101"/>
                  <a:gd name="f11" fmla="val 221487"/>
                  <a:gd name="f12" fmla="val 118024"/>
                  <a:gd name="f13" fmla="val 209646"/>
                  <a:gd name="f14" fmla="val 115351"/>
                  <a:gd name="f15" fmla="val 189021"/>
                  <a:gd name="f16" fmla="val 112677"/>
                  <a:gd name="f17" fmla="val 168395"/>
                  <a:gd name="f18" fmla="val 121080"/>
                  <a:gd name="f19" fmla="val 154645"/>
                  <a:gd name="f20" fmla="val 138650"/>
                  <a:gd name="f21" fmla="val 143186"/>
                  <a:gd name="f22" fmla="val 156602"/>
                  <a:gd name="f23" fmla="val 131728"/>
                  <a:gd name="f24" fmla="val 153928"/>
                  <a:gd name="f25" fmla="val 114922"/>
                  <a:gd name="f26" fmla="val 133684"/>
                  <a:gd name="f27" fmla="val 93532"/>
                  <a:gd name="f28" fmla="val 129483"/>
                  <a:gd name="f29" fmla="val 79782"/>
                  <a:gd name="f30" fmla="val 118788"/>
                  <a:gd name="f31" fmla="val 67941"/>
                  <a:gd name="f32" fmla="val 120316"/>
                  <a:gd name="f33" fmla="val 52663"/>
                  <a:gd name="f34" fmla="val 117642"/>
                  <a:gd name="f35" fmla="val 48461"/>
                  <a:gd name="f36" fmla="val 114205"/>
                  <a:gd name="f37" fmla="val 44260"/>
                  <a:gd name="f38" fmla="val 112295"/>
                  <a:gd name="f39" fmla="val 39676"/>
                  <a:gd name="f40" fmla="val 93579"/>
                  <a:gd name="f41" fmla="+- 0 0 6540"/>
                  <a:gd name="f42" fmla="val 48509"/>
                  <a:gd name="f43" fmla="val 10266"/>
                  <a:gd name="f44" fmla="val 32084"/>
                  <a:gd name="f45" fmla="val 16377"/>
                  <a:gd name="f46" fmla="val 16424"/>
                  <a:gd name="f47" fmla="val 22870"/>
                  <a:gd name="f48" fmla="val 29364"/>
                  <a:gd name="f49" fmla="val 44689"/>
                  <a:gd name="f50" fmla="val 115303"/>
                  <a:gd name="f51" fmla="val 70280"/>
                  <a:gd name="f52" fmla="val 206591"/>
                  <a:gd name="f53" fmla="val 78683"/>
                  <a:gd name="f54" fmla="val 302843"/>
                  <a:gd name="f55" fmla="val 79447"/>
                  <a:gd name="f56" fmla="val 310482"/>
                  <a:gd name="f57" fmla="val 81738"/>
                  <a:gd name="f58" fmla="val 318122"/>
                  <a:gd name="f59" fmla="val 83648"/>
                  <a:gd name="f60" fmla="val 325761"/>
                  <a:gd name="f61" fmla="val 119934"/>
                  <a:gd name="f62" fmla="val 337601"/>
                  <a:gd name="f63" fmla="val 175699"/>
                  <a:gd name="f64" fmla="val 302461"/>
                  <a:gd name="f65" fmla="val 177991"/>
                  <a:gd name="f66" fmla="val 265412"/>
                  <a:gd name="f67" fmla="val 179519"/>
                  <a:gd name="f68" fmla="val 245168"/>
                  <a:gd name="f69" fmla="val 168442"/>
                  <a:gd name="f70" fmla="val 231800"/>
                  <a:gd name="f71" fmla="+- 0 0 -90"/>
                  <a:gd name="f72" fmla="*/ f3 1 178130"/>
                  <a:gd name="f73" fmla="*/ f4 1 328098"/>
                  <a:gd name="f74" fmla="+- f7 0 f5"/>
                  <a:gd name="f75" fmla="+- f6 0 f5"/>
                  <a:gd name="f76" fmla="*/ f71 f0 1"/>
                  <a:gd name="f77" fmla="*/ f75 1 178130"/>
                  <a:gd name="f78" fmla="*/ f74 1 328098"/>
                  <a:gd name="f79" fmla="*/ 149727 f75 1"/>
                  <a:gd name="f80" fmla="*/ 226834 f74 1"/>
                  <a:gd name="f81" fmla="*/ 115351 f75 1"/>
                  <a:gd name="f82" fmla="*/ 189021 f74 1"/>
                  <a:gd name="f83" fmla="*/ 138650 f75 1"/>
                  <a:gd name="f84" fmla="*/ 143186 f74 1"/>
                  <a:gd name="f85" fmla="*/ 133684 f75 1"/>
                  <a:gd name="f86" fmla="*/ 93532 f74 1"/>
                  <a:gd name="f87" fmla="*/ 120316 f75 1"/>
                  <a:gd name="f88" fmla="*/ 52663 f74 1"/>
                  <a:gd name="f89" fmla="*/ 112295 f75 1"/>
                  <a:gd name="f90" fmla="*/ 39676 f74 1"/>
                  <a:gd name="f91" fmla="*/ 48509 f75 1"/>
                  <a:gd name="f92" fmla="*/ 10266 f74 1"/>
                  <a:gd name="f93" fmla="*/ 0 f75 1"/>
                  <a:gd name="f94" fmla="*/ 29364 f74 1"/>
                  <a:gd name="f95" fmla="*/ 78683 f75 1"/>
                  <a:gd name="f96" fmla="*/ 302843 f74 1"/>
                  <a:gd name="f97" fmla="*/ 83648 f75 1"/>
                  <a:gd name="f98" fmla="*/ 325761 f74 1"/>
                  <a:gd name="f99" fmla="*/ 177991 f75 1"/>
                  <a:gd name="f100" fmla="*/ 265412 f74 1"/>
                  <a:gd name="f101" fmla="*/ f76 1 f2"/>
                  <a:gd name="f102" fmla="*/ f79 1 178130"/>
                  <a:gd name="f103" fmla="*/ f80 1 328098"/>
                  <a:gd name="f104" fmla="*/ f81 1 178130"/>
                  <a:gd name="f105" fmla="*/ f82 1 328098"/>
                  <a:gd name="f106" fmla="*/ f83 1 178130"/>
                  <a:gd name="f107" fmla="*/ f84 1 328098"/>
                  <a:gd name="f108" fmla="*/ f85 1 178130"/>
                  <a:gd name="f109" fmla="*/ f86 1 328098"/>
                  <a:gd name="f110" fmla="*/ f87 1 178130"/>
                  <a:gd name="f111" fmla="*/ f88 1 328098"/>
                  <a:gd name="f112" fmla="*/ f89 1 178130"/>
                  <a:gd name="f113" fmla="*/ f90 1 328098"/>
                  <a:gd name="f114" fmla="*/ f91 1 178130"/>
                  <a:gd name="f115" fmla="*/ f92 1 328098"/>
                  <a:gd name="f116" fmla="*/ f93 1 178130"/>
                  <a:gd name="f117" fmla="*/ f94 1 328098"/>
                  <a:gd name="f118" fmla="*/ f95 1 178130"/>
                  <a:gd name="f119" fmla="*/ f96 1 328098"/>
                  <a:gd name="f120" fmla="*/ f97 1 178130"/>
                  <a:gd name="f121" fmla="*/ f98 1 328098"/>
                  <a:gd name="f122" fmla="*/ f99 1 178130"/>
                  <a:gd name="f123" fmla="*/ f100 1 328098"/>
                  <a:gd name="f124" fmla="*/ f5 1 f77"/>
                  <a:gd name="f125" fmla="*/ f6 1 f77"/>
                  <a:gd name="f126" fmla="*/ f5 1 f78"/>
                  <a:gd name="f127" fmla="*/ f7 1 f78"/>
                  <a:gd name="f128" fmla="+- f101 0 f1"/>
                  <a:gd name="f129" fmla="*/ f102 1 f77"/>
                  <a:gd name="f130" fmla="*/ f103 1 f78"/>
                  <a:gd name="f131" fmla="*/ f104 1 f77"/>
                  <a:gd name="f132" fmla="*/ f105 1 f78"/>
                  <a:gd name="f133" fmla="*/ f106 1 f77"/>
                  <a:gd name="f134" fmla="*/ f107 1 f78"/>
                  <a:gd name="f135" fmla="*/ f108 1 f77"/>
                  <a:gd name="f136" fmla="*/ f109 1 f78"/>
                  <a:gd name="f137" fmla="*/ f110 1 f77"/>
                  <a:gd name="f138" fmla="*/ f111 1 f78"/>
                  <a:gd name="f139" fmla="*/ f112 1 f77"/>
                  <a:gd name="f140" fmla="*/ f113 1 f78"/>
                  <a:gd name="f141" fmla="*/ f114 1 f77"/>
                  <a:gd name="f142" fmla="*/ f115 1 f78"/>
                  <a:gd name="f143" fmla="*/ f116 1 f77"/>
                  <a:gd name="f144" fmla="*/ f117 1 f78"/>
                  <a:gd name="f145" fmla="*/ f118 1 f77"/>
                  <a:gd name="f146" fmla="*/ f119 1 f78"/>
                  <a:gd name="f147" fmla="*/ f120 1 f77"/>
                  <a:gd name="f148" fmla="*/ f121 1 f78"/>
                  <a:gd name="f149" fmla="*/ f122 1 f77"/>
                  <a:gd name="f150" fmla="*/ f123 1 f78"/>
                  <a:gd name="f151" fmla="*/ f124 f72 1"/>
                  <a:gd name="f152" fmla="*/ f125 f72 1"/>
                  <a:gd name="f153" fmla="*/ f127 f73 1"/>
                  <a:gd name="f154" fmla="*/ f126 f73 1"/>
                  <a:gd name="f155" fmla="*/ f129 f72 1"/>
                  <a:gd name="f156" fmla="*/ f130 f73 1"/>
                  <a:gd name="f157" fmla="*/ f131 f72 1"/>
                  <a:gd name="f158" fmla="*/ f132 f73 1"/>
                  <a:gd name="f159" fmla="*/ f133 f72 1"/>
                  <a:gd name="f160" fmla="*/ f134 f73 1"/>
                  <a:gd name="f161" fmla="*/ f135 f72 1"/>
                  <a:gd name="f162" fmla="*/ f136 f73 1"/>
                  <a:gd name="f163" fmla="*/ f137 f72 1"/>
                  <a:gd name="f164" fmla="*/ f138 f73 1"/>
                  <a:gd name="f165" fmla="*/ f139 f72 1"/>
                  <a:gd name="f166" fmla="*/ f140 f73 1"/>
                  <a:gd name="f167" fmla="*/ f141 f72 1"/>
                  <a:gd name="f168" fmla="*/ f142 f73 1"/>
                  <a:gd name="f169" fmla="*/ f143 f72 1"/>
                  <a:gd name="f170" fmla="*/ f144 f73 1"/>
                  <a:gd name="f171" fmla="*/ f145 f72 1"/>
                  <a:gd name="f172" fmla="*/ f146 f73 1"/>
                  <a:gd name="f173" fmla="*/ f147 f72 1"/>
                  <a:gd name="f174" fmla="*/ f148 f73 1"/>
                  <a:gd name="f175" fmla="*/ f149 f72 1"/>
                  <a:gd name="f176" fmla="*/ f150 f73 1"/>
                </a:gdLst>
                <a:ahLst/>
                <a:cxnLst>
                  <a:cxn ang="3cd4">
                    <a:pos x="hc" y="t"/>
                  </a:cxn>
                  <a:cxn ang="0">
                    <a:pos x="r" y="vc"/>
                  </a:cxn>
                  <a:cxn ang="cd4">
                    <a:pos x="hc" y="b"/>
                  </a:cxn>
                  <a:cxn ang="cd2">
                    <a:pos x="l" y="vc"/>
                  </a:cxn>
                  <a:cxn ang="f128">
                    <a:pos x="f155" y="f156"/>
                  </a:cxn>
                  <a:cxn ang="f128">
                    <a:pos x="f157" y="f158"/>
                  </a:cxn>
                  <a:cxn ang="f128">
                    <a:pos x="f159" y="f160"/>
                  </a:cxn>
                  <a:cxn ang="f128">
                    <a:pos x="f161" y="f162"/>
                  </a:cxn>
                  <a:cxn ang="f128">
                    <a:pos x="f163" y="f164"/>
                  </a:cxn>
                  <a:cxn ang="f128">
                    <a:pos x="f165" y="f166"/>
                  </a:cxn>
                  <a:cxn ang="f128">
                    <a:pos x="f167" y="f168"/>
                  </a:cxn>
                  <a:cxn ang="f128">
                    <a:pos x="f169" y="f170"/>
                  </a:cxn>
                  <a:cxn ang="f128">
                    <a:pos x="f171" y="f172"/>
                  </a:cxn>
                  <a:cxn ang="f128">
                    <a:pos x="f173" y="f174"/>
                  </a:cxn>
                  <a:cxn ang="f128">
                    <a:pos x="f175" y="f176"/>
                  </a:cxn>
                  <a:cxn ang="f128">
                    <a:pos x="f155" y="f156"/>
                  </a:cxn>
                </a:cxnLst>
                <a:rect l="f151" t="f154" r="f152" b="f153"/>
                <a:pathLst>
                  <a:path w="178130" h="32809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5" y="f48"/>
                    </a:cubicBezTo>
                    <a:cubicBezTo>
                      <a:pt x="f49" y="f50"/>
                      <a:pt x="f51" y="f52"/>
                      <a:pt x="f53" y="f54"/>
                    </a:cubicBezTo>
                    <a:cubicBezTo>
                      <a:pt x="f55" y="f56"/>
                      <a:pt x="f57" y="f58"/>
                      <a:pt x="f59" y="f60"/>
                    </a:cubicBezTo>
                    <a:cubicBezTo>
                      <a:pt x="f61" y="f62"/>
                      <a:pt x="f63" y="f64"/>
                      <a:pt x="f65" y="f66"/>
                    </a:cubicBezTo>
                    <a:cubicBezTo>
                      <a:pt x="f67" y="f68"/>
                      <a:pt x="f69" y="f7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237"/>
              <p:cNvSpPr/>
              <p:nvPr/>
            </p:nvSpPr>
            <p:spPr>
              <a:xfrm rot="12101075">
                <a:off x="2840283" y="4467236"/>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238"/>
              <p:cNvSpPr/>
              <p:nvPr/>
            </p:nvSpPr>
            <p:spPr>
              <a:xfrm rot="12101075">
                <a:off x="2245595" y="4908480"/>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 name="Freeform: Shape 239"/>
              <p:cNvSpPr/>
              <p:nvPr/>
            </p:nvSpPr>
            <p:spPr>
              <a:xfrm rot="12101075">
                <a:off x="3070711" y="4361870"/>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 name="Freeform: Shape 240"/>
              <p:cNvSpPr/>
              <p:nvPr/>
            </p:nvSpPr>
            <p:spPr>
              <a:xfrm rot="12101075">
                <a:off x="2629001" y="460107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 name="Freeform: Shape 241"/>
              <p:cNvSpPr/>
              <p:nvPr/>
            </p:nvSpPr>
            <p:spPr>
              <a:xfrm rot="12101075">
                <a:off x="4025526" y="4130161"/>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1" name="Freeform: Shape 242"/>
              <p:cNvSpPr/>
              <p:nvPr/>
            </p:nvSpPr>
            <p:spPr>
              <a:xfrm rot="12101075">
                <a:off x="3297181" y="4273089"/>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2" name="Freeform: Shape 243"/>
              <p:cNvSpPr/>
              <p:nvPr/>
            </p:nvSpPr>
            <p:spPr>
              <a:xfrm rot="12101075">
                <a:off x="2432369" y="4746759"/>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3" name="Freeform: Shape 244"/>
              <p:cNvSpPr/>
              <p:nvPr/>
            </p:nvSpPr>
            <p:spPr>
              <a:xfrm rot="12101075">
                <a:off x="3771875" y="4158853"/>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4" name="Freeform: Shape 245"/>
              <p:cNvSpPr/>
              <p:nvPr/>
            </p:nvSpPr>
            <p:spPr>
              <a:xfrm rot="12101075">
                <a:off x="2074317" y="5090611"/>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5" name="Freeform: Shape 246"/>
              <p:cNvSpPr/>
              <p:nvPr/>
            </p:nvSpPr>
            <p:spPr>
              <a:xfrm rot="12101075">
                <a:off x="3525032" y="4205854"/>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6" name="Freeform: Shape 247"/>
              <p:cNvSpPr/>
              <p:nvPr/>
            </p:nvSpPr>
            <p:spPr>
              <a:xfrm rot="11231256">
                <a:off x="1627130" y="5627802"/>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7" name="Freeform: Shape 248"/>
              <p:cNvSpPr/>
              <p:nvPr/>
            </p:nvSpPr>
            <p:spPr>
              <a:xfrm rot="11231256">
                <a:off x="1925141" y="523544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8" name="Freeform: Shape 249"/>
              <p:cNvSpPr/>
              <p:nvPr/>
            </p:nvSpPr>
            <p:spPr>
              <a:xfrm rot="11231256">
                <a:off x="1769436" y="542506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9" name="Freeform: Shape 250"/>
              <p:cNvSpPr/>
              <p:nvPr/>
            </p:nvSpPr>
            <p:spPr>
              <a:xfrm rot="11231256">
                <a:off x="1505661" y="5847926"/>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0" name="Freeform: Shape 251"/>
              <p:cNvSpPr/>
              <p:nvPr/>
            </p:nvSpPr>
            <p:spPr>
              <a:xfrm rot="10462026">
                <a:off x="1202188" y="647270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1" name="Freeform: Shape 252"/>
              <p:cNvSpPr/>
              <p:nvPr/>
            </p:nvSpPr>
            <p:spPr>
              <a:xfrm rot="10462026">
                <a:off x="1409017" y="6025146"/>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2" name="Freeform: Shape 253"/>
              <p:cNvSpPr/>
              <p:nvPr/>
            </p:nvSpPr>
            <p:spPr>
              <a:xfrm rot="10462026">
                <a:off x="1297678" y="624398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3" name="Freeform: Shape 254"/>
              <p:cNvSpPr/>
              <p:nvPr/>
            </p:nvSpPr>
            <p:spPr>
              <a:xfrm rot="10462026">
                <a:off x="1126934" y="6715316"/>
                <a:ext cx="338510" cy="165040"/>
              </a:xfrm>
              <a:custGeom>
                <a:avLst/>
                <a:gdLst>
                  <a:gd name="f0" fmla="val 10800000"/>
                  <a:gd name="f1" fmla="val 5400000"/>
                  <a:gd name="f2" fmla="val 180"/>
                  <a:gd name="f3" fmla="val w"/>
                  <a:gd name="f4" fmla="val h"/>
                  <a:gd name="f5" fmla="val 0"/>
                  <a:gd name="f6" fmla="val 338509"/>
                  <a:gd name="f7" fmla="val 165036"/>
                  <a:gd name="f8" fmla="val 264049"/>
                  <a:gd name="f9" fmla="val 163272"/>
                  <a:gd name="f10" fmla="val 254196"/>
                  <a:gd name="f11" fmla="val 159559"/>
                  <a:gd name="f12" fmla="val 246571"/>
                  <a:gd name="f13" fmla="val 150052"/>
                  <a:gd name="f14" fmla="val 243203"/>
                  <a:gd name="f15" fmla="val 135397"/>
                  <a:gd name="f16" fmla="val 238450"/>
                  <a:gd name="f17" fmla="val 114402"/>
                  <a:gd name="f18" fmla="val 226568"/>
                  <a:gd name="f19" fmla="val 102519"/>
                  <a:gd name="f20" fmla="val 205969"/>
                  <a:gd name="f21" fmla="val 97369"/>
                  <a:gd name="f22" fmla="val 177449"/>
                  <a:gd name="f23" fmla="val 90239"/>
                  <a:gd name="f24" fmla="val 162793"/>
                  <a:gd name="f25" fmla="val 139818"/>
                  <a:gd name="f26" fmla="val 130643"/>
                  <a:gd name="f27" fmla="val 118428"/>
                  <a:gd name="f28" fmla="val 138565"/>
                  <a:gd name="f29" fmla="val 103771"/>
                  <a:gd name="f30" fmla="val 125494"/>
                  <a:gd name="f31" fmla="val 88719"/>
                  <a:gd name="f32" fmla="val 113610"/>
                  <a:gd name="f33" fmla="val 64557"/>
                  <a:gd name="f34" fmla="val 98558"/>
                  <a:gd name="f35" fmla="val 37621"/>
                  <a:gd name="f36" fmla="val 90240"/>
                  <a:gd name="f37" fmla="val 11477"/>
                  <a:gd name="f38" fmla="val 79940"/>
                  <a:gd name="f39" fmla="+- 0 0 803"/>
                  <a:gd name="f40" fmla="val 75187"/>
                  <a:gd name="f41" fmla="+- 0 0 2387"/>
                  <a:gd name="f42" fmla="val 70037"/>
                  <a:gd name="f43" fmla="val 2763"/>
                  <a:gd name="f44" fmla="val 58155"/>
                  <a:gd name="f45" fmla="val 26855"/>
                  <a:gd name="f46" fmla="val 209624"/>
                  <a:gd name="f47" fmla="val 18027"/>
                  <a:gd name="f48" fmla="val 210623"/>
                  <a:gd name="f49" fmla="val 22207"/>
                  <a:gd name="f50" fmla="val 217456"/>
                  <a:gd name="f51" fmla="val 30327"/>
                  <a:gd name="f52" fmla="val 227557"/>
                  <a:gd name="f53" fmla="val 36962"/>
                  <a:gd name="f54" fmla="val 237262"/>
                  <a:gd name="f55" fmla="val 42705"/>
                  <a:gd name="f56" fmla="val 254691"/>
                  <a:gd name="f57" fmla="val 53004"/>
                  <a:gd name="f58" fmla="val 269347"/>
                  <a:gd name="f59" fmla="val 48648"/>
                  <a:gd name="f60" fmla="val 284400"/>
                  <a:gd name="f61" fmla="val 36764"/>
                  <a:gd name="f62" fmla="val 301829"/>
                  <a:gd name="f63" fmla="val 22900"/>
                  <a:gd name="f64" fmla="val 328765"/>
                  <a:gd name="f65" fmla="val 32407"/>
                  <a:gd name="f66" fmla="val 335498"/>
                  <a:gd name="f67" fmla="val 52608"/>
                  <a:gd name="f68" fmla="val 345798"/>
                  <a:gd name="f69" fmla="val 87466"/>
                  <a:gd name="f70" fmla="val 135793"/>
                  <a:gd name="f71" fmla="val 298263"/>
                  <a:gd name="f72" fmla="val 156390"/>
                  <a:gd name="f73" fmla="val 285984"/>
                  <a:gd name="f74" fmla="val 164906"/>
                  <a:gd name="f75" fmla="val 273903"/>
                  <a:gd name="f76" fmla="val 166986"/>
                  <a:gd name="f77" fmla="+- 0 0 -90"/>
                  <a:gd name="f78" fmla="*/ f3 1 338509"/>
                  <a:gd name="f79" fmla="*/ f4 1 165036"/>
                  <a:gd name="f80" fmla="+- f7 0 f5"/>
                  <a:gd name="f81" fmla="+- f6 0 f5"/>
                  <a:gd name="f82" fmla="*/ f77 f0 1"/>
                  <a:gd name="f83" fmla="*/ f81 1 338509"/>
                  <a:gd name="f84" fmla="*/ f80 1 165036"/>
                  <a:gd name="f85" fmla="*/ 264049 f81 1"/>
                  <a:gd name="f86" fmla="*/ 163272 f80 1"/>
                  <a:gd name="f87" fmla="*/ 243203 f81 1"/>
                  <a:gd name="f88" fmla="*/ 135397 f80 1"/>
                  <a:gd name="f89" fmla="*/ 205969 f81 1"/>
                  <a:gd name="f90" fmla="*/ 97369 f80 1"/>
                  <a:gd name="f91" fmla="*/ 139818 f81 1"/>
                  <a:gd name="f92" fmla="*/ 130643 f80 1"/>
                  <a:gd name="f93" fmla="*/ 88719 f81 1"/>
                  <a:gd name="f94" fmla="*/ 113610 f80 1"/>
                  <a:gd name="f95" fmla="*/ 11477 f81 1"/>
                  <a:gd name="f96" fmla="*/ 79940 f80 1"/>
                  <a:gd name="f97" fmla="*/ 2763 f81 1"/>
                  <a:gd name="f98" fmla="*/ 58155 f80 1"/>
                  <a:gd name="f99" fmla="*/ 26855 f81 1"/>
                  <a:gd name="f100" fmla="*/ 0 f80 1"/>
                  <a:gd name="f101" fmla="*/ 209624 f81 1"/>
                  <a:gd name="f102" fmla="*/ 18027 f80 1"/>
                  <a:gd name="f103" fmla="*/ 210623 f81 1"/>
                  <a:gd name="f104" fmla="*/ 22207 f80 1"/>
                  <a:gd name="f105" fmla="*/ 237262 f81 1"/>
                  <a:gd name="f106" fmla="*/ 42705 f80 1"/>
                  <a:gd name="f107" fmla="*/ 284400 f81 1"/>
                  <a:gd name="f108" fmla="*/ 36764 f80 1"/>
                  <a:gd name="f109" fmla="*/ 335498 f81 1"/>
                  <a:gd name="f110" fmla="*/ 52608 f80 1"/>
                  <a:gd name="f111" fmla="*/ 298263 f81 1"/>
                  <a:gd name="f112" fmla="*/ 156390 f80 1"/>
                  <a:gd name="f113" fmla="*/ f82 1 f2"/>
                  <a:gd name="f114" fmla="*/ f85 1 338509"/>
                  <a:gd name="f115" fmla="*/ f86 1 165036"/>
                  <a:gd name="f116" fmla="*/ f87 1 338509"/>
                  <a:gd name="f117" fmla="*/ f88 1 165036"/>
                  <a:gd name="f118" fmla="*/ f89 1 338509"/>
                  <a:gd name="f119" fmla="*/ f90 1 165036"/>
                  <a:gd name="f120" fmla="*/ f91 1 338509"/>
                  <a:gd name="f121" fmla="*/ f92 1 165036"/>
                  <a:gd name="f122" fmla="*/ f93 1 338509"/>
                  <a:gd name="f123" fmla="*/ f94 1 165036"/>
                  <a:gd name="f124" fmla="*/ f95 1 338509"/>
                  <a:gd name="f125" fmla="*/ f96 1 165036"/>
                  <a:gd name="f126" fmla="*/ f97 1 338509"/>
                  <a:gd name="f127" fmla="*/ f98 1 165036"/>
                  <a:gd name="f128" fmla="*/ f99 1 338509"/>
                  <a:gd name="f129" fmla="*/ f100 1 165036"/>
                  <a:gd name="f130" fmla="*/ f101 1 338509"/>
                  <a:gd name="f131" fmla="*/ f102 1 165036"/>
                  <a:gd name="f132" fmla="*/ f103 1 338509"/>
                  <a:gd name="f133" fmla="*/ f104 1 165036"/>
                  <a:gd name="f134" fmla="*/ f105 1 338509"/>
                  <a:gd name="f135" fmla="*/ f106 1 165036"/>
                  <a:gd name="f136" fmla="*/ f107 1 338509"/>
                  <a:gd name="f137" fmla="*/ f108 1 165036"/>
                  <a:gd name="f138" fmla="*/ f109 1 338509"/>
                  <a:gd name="f139" fmla="*/ f110 1 165036"/>
                  <a:gd name="f140" fmla="*/ f111 1 338509"/>
                  <a:gd name="f141" fmla="*/ f112 1 165036"/>
                  <a:gd name="f142" fmla="*/ f5 1 f83"/>
                  <a:gd name="f143" fmla="*/ f6 1 f83"/>
                  <a:gd name="f144" fmla="*/ f5 1 f84"/>
                  <a:gd name="f145" fmla="*/ f7 1 f84"/>
                  <a:gd name="f146" fmla="+- f113 0 f1"/>
                  <a:gd name="f147" fmla="*/ f114 1 f83"/>
                  <a:gd name="f148" fmla="*/ f115 1 f84"/>
                  <a:gd name="f149" fmla="*/ f116 1 f83"/>
                  <a:gd name="f150" fmla="*/ f117 1 f84"/>
                  <a:gd name="f151" fmla="*/ f118 1 f83"/>
                  <a:gd name="f152" fmla="*/ f119 1 f84"/>
                  <a:gd name="f153" fmla="*/ f120 1 f83"/>
                  <a:gd name="f154" fmla="*/ f121 1 f84"/>
                  <a:gd name="f155" fmla="*/ f122 1 f83"/>
                  <a:gd name="f156" fmla="*/ f123 1 f84"/>
                  <a:gd name="f157" fmla="*/ f124 1 f83"/>
                  <a:gd name="f158" fmla="*/ f125 1 f84"/>
                  <a:gd name="f159" fmla="*/ f126 1 f83"/>
                  <a:gd name="f160" fmla="*/ f127 1 f84"/>
                  <a:gd name="f161" fmla="*/ f128 1 f83"/>
                  <a:gd name="f162" fmla="*/ f129 1 f84"/>
                  <a:gd name="f163" fmla="*/ f130 1 f83"/>
                  <a:gd name="f164" fmla="*/ f131 1 f84"/>
                  <a:gd name="f165" fmla="*/ f132 1 f83"/>
                  <a:gd name="f166" fmla="*/ f133 1 f84"/>
                  <a:gd name="f167" fmla="*/ f134 1 f83"/>
                  <a:gd name="f168" fmla="*/ f135 1 f84"/>
                  <a:gd name="f169" fmla="*/ f136 1 f83"/>
                  <a:gd name="f170" fmla="*/ f137 1 f84"/>
                  <a:gd name="f171" fmla="*/ f138 1 f83"/>
                  <a:gd name="f172" fmla="*/ f139 1 f84"/>
                  <a:gd name="f173" fmla="*/ f140 1 f83"/>
                  <a:gd name="f174" fmla="*/ f141 1 f84"/>
                  <a:gd name="f175" fmla="*/ f142 f78 1"/>
                  <a:gd name="f176" fmla="*/ f143 f78 1"/>
                  <a:gd name="f177" fmla="*/ f145 f79 1"/>
                  <a:gd name="f178" fmla="*/ f144 f79 1"/>
                  <a:gd name="f179" fmla="*/ f147 f78 1"/>
                  <a:gd name="f180" fmla="*/ f148 f79 1"/>
                  <a:gd name="f181" fmla="*/ f149 f78 1"/>
                  <a:gd name="f182" fmla="*/ f150 f79 1"/>
                  <a:gd name="f183" fmla="*/ f151 f78 1"/>
                  <a:gd name="f184" fmla="*/ f152 f79 1"/>
                  <a:gd name="f185" fmla="*/ f153 f78 1"/>
                  <a:gd name="f186" fmla="*/ f154 f79 1"/>
                  <a:gd name="f187" fmla="*/ f155 f78 1"/>
                  <a:gd name="f188" fmla="*/ f156 f79 1"/>
                  <a:gd name="f189" fmla="*/ f157 f78 1"/>
                  <a:gd name="f190" fmla="*/ f158 f79 1"/>
                  <a:gd name="f191" fmla="*/ f159 f78 1"/>
                  <a:gd name="f192" fmla="*/ f160 f79 1"/>
                  <a:gd name="f193" fmla="*/ f161 f78 1"/>
                  <a:gd name="f194" fmla="*/ f162 f79 1"/>
                  <a:gd name="f195" fmla="*/ f163 f78 1"/>
                  <a:gd name="f196" fmla="*/ f164 f79 1"/>
                  <a:gd name="f197" fmla="*/ f165 f78 1"/>
                  <a:gd name="f198" fmla="*/ f166 f79 1"/>
                  <a:gd name="f199" fmla="*/ f167 f78 1"/>
                  <a:gd name="f200" fmla="*/ f168 f79 1"/>
                  <a:gd name="f201" fmla="*/ f169 f78 1"/>
                  <a:gd name="f202" fmla="*/ f170 f79 1"/>
                  <a:gd name="f203" fmla="*/ f171 f78 1"/>
                  <a:gd name="f204" fmla="*/ f172 f79 1"/>
                  <a:gd name="f205" fmla="*/ f173 f78 1"/>
                  <a:gd name="f206" fmla="*/ f174 f79 1"/>
                </a:gdLst>
                <a:ahLst/>
                <a:cxnLst>
                  <a:cxn ang="3cd4">
                    <a:pos x="hc" y="t"/>
                  </a:cxn>
                  <a:cxn ang="0">
                    <a:pos x="r" y="vc"/>
                  </a:cxn>
                  <a:cxn ang="cd4">
                    <a:pos x="hc" y="b"/>
                  </a:cxn>
                  <a:cxn ang="cd2">
                    <a:pos x="l" y="vc"/>
                  </a:cxn>
                  <a:cxn ang="f146">
                    <a:pos x="f179" y="f180"/>
                  </a:cxn>
                  <a:cxn ang="f146">
                    <a:pos x="f181" y="f182"/>
                  </a:cxn>
                  <a:cxn ang="f146">
                    <a:pos x="f183" y="f184"/>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179" y="f180"/>
                  </a:cxn>
                </a:cxnLst>
                <a:rect l="f175" t="f178" r="f176" b="f177"/>
                <a:pathLst>
                  <a:path w="338509" h="165036">
                    <a:moveTo>
                      <a:pt x="f8" y="f9"/>
                    </a:moveTo>
                    <a:cubicBezTo>
                      <a:pt x="f10" y="f11"/>
                      <a:pt x="f12" y="f13"/>
                      <a:pt x="f14" y="f15"/>
                    </a:cubicBezTo>
                    <a:cubicBezTo>
                      <a:pt x="f16" y="f17"/>
                      <a:pt x="f18" y="f19"/>
                      <a:pt x="f20" y="f21"/>
                    </a:cubicBezTo>
                    <a:cubicBezTo>
                      <a:pt x="f22" y="f23"/>
                      <a:pt x="f24" y="f21"/>
                      <a:pt x="f25" y="f26"/>
                    </a:cubicBezTo>
                    <a:cubicBezTo>
                      <a:pt x="f27" y="f28"/>
                      <a:pt x="f29" y="f30"/>
                      <a:pt x="f31" y="f32"/>
                    </a:cubicBezTo>
                    <a:cubicBezTo>
                      <a:pt x="f33" y="f34"/>
                      <a:pt x="f35" y="f36"/>
                      <a:pt x="f37" y="f38"/>
                    </a:cubicBezTo>
                    <a:cubicBezTo>
                      <a:pt x="f39" y="f40"/>
                      <a:pt x="f41" y="f42"/>
                      <a:pt x="f43" y="f44"/>
                    </a:cubicBezTo>
                    <a:lnTo>
                      <a:pt x="f45" y="f5"/>
                    </a:lnTo>
                    <a:lnTo>
                      <a:pt x="f46" y="f47"/>
                    </a:lnTo>
                    <a:lnTo>
                      <a:pt x="f48" y="f49"/>
                    </a:lnTo>
                    <a:cubicBezTo>
                      <a:pt x="f50" y="f51"/>
                      <a:pt x="f52" y="f53"/>
                      <a:pt x="f54" y="f55"/>
                    </a:cubicBezTo>
                    <a:cubicBezTo>
                      <a:pt x="f56" y="f57"/>
                      <a:pt x="f58" y="f59"/>
                      <a:pt x="f60" y="f61"/>
                    </a:cubicBezTo>
                    <a:cubicBezTo>
                      <a:pt x="f62" y="f63"/>
                      <a:pt x="f64" y="f65"/>
                      <a:pt x="f66" y="f67"/>
                    </a:cubicBezTo>
                    <a:cubicBezTo>
                      <a:pt x="f68" y="f69"/>
                      <a:pt x="f64" y="f70"/>
                      <a:pt x="f71" y="f72"/>
                    </a:cubicBezTo>
                    <a:cubicBezTo>
                      <a:pt x="f73" y="f74"/>
                      <a:pt x="f75" y="f7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24" name="Group 154"/>
            <p:cNvGrpSpPr/>
            <p:nvPr/>
          </p:nvGrpSpPr>
          <p:grpSpPr>
            <a:xfrm>
              <a:off x="5435534" y="4295520"/>
              <a:ext cx="6585057" cy="2766720"/>
              <a:chOff x="5435534" y="4295520"/>
              <a:chExt cx="6585057" cy="2766720"/>
            </a:xfrm>
          </p:grpSpPr>
          <p:sp>
            <p:nvSpPr>
              <p:cNvPr id="25" name="Freeform: Shape 179"/>
              <p:cNvSpPr/>
              <p:nvPr/>
            </p:nvSpPr>
            <p:spPr>
              <a:xfrm rot="12101075">
                <a:off x="8816555" y="55690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6" name="Freeform: Shape 180"/>
              <p:cNvSpPr/>
              <p:nvPr/>
            </p:nvSpPr>
            <p:spPr>
              <a:xfrm rot="12101075">
                <a:off x="8859258" y="57577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7" name="Freeform: Shape 181"/>
              <p:cNvSpPr/>
              <p:nvPr/>
            </p:nvSpPr>
            <p:spPr>
              <a:xfrm rot="12101075">
                <a:off x="8615579" y="54891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8" name="Freeform: Shape 182"/>
              <p:cNvSpPr/>
              <p:nvPr/>
            </p:nvSpPr>
            <p:spPr>
              <a:xfrm rot="12101075">
                <a:off x="8658291" y="567783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29" name="Freeform: Shape 183"/>
              <p:cNvSpPr/>
              <p:nvPr/>
            </p:nvSpPr>
            <p:spPr>
              <a:xfrm rot="12101075">
                <a:off x="8413432" y="541217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0" name="Freeform: Shape 184"/>
              <p:cNvSpPr/>
              <p:nvPr/>
            </p:nvSpPr>
            <p:spPr>
              <a:xfrm rot="12101075">
                <a:off x="8455998" y="560123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1" name="Freeform: Shape 185"/>
              <p:cNvSpPr/>
              <p:nvPr/>
            </p:nvSpPr>
            <p:spPr>
              <a:xfrm rot="12101075">
                <a:off x="8212465" y="533227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2" name="Freeform: Shape 186"/>
              <p:cNvSpPr/>
              <p:nvPr/>
            </p:nvSpPr>
            <p:spPr>
              <a:xfrm rot="12101075">
                <a:off x="8255397" y="552147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3" name="Freeform: Shape 187"/>
              <p:cNvSpPr/>
              <p:nvPr/>
            </p:nvSpPr>
            <p:spPr>
              <a:xfrm rot="12101075">
                <a:off x="8011855" y="5252494"/>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4" name="Freeform: Shape 188"/>
              <p:cNvSpPr/>
              <p:nvPr/>
            </p:nvSpPr>
            <p:spPr>
              <a:xfrm rot="12101075">
                <a:off x="8054421" y="544155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5" name="Freeform: Shape 189"/>
              <p:cNvSpPr/>
              <p:nvPr/>
            </p:nvSpPr>
            <p:spPr>
              <a:xfrm rot="12101075">
                <a:off x="7812059" y="516963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6" name="Freeform: Shape 190"/>
              <p:cNvSpPr/>
              <p:nvPr/>
            </p:nvSpPr>
            <p:spPr>
              <a:xfrm rot="12101075">
                <a:off x="7854771" y="53583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7" name="Freeform: Shape 191"/>
              <p:cNvSpPr/>
              <p:nvPr/>
            </p:nvSpPr>
            <p:spPr>
              <a:xfrm rot="12101075">
                <a:off x="7609912" y="509266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8" name="Freeform: Shape 192"/>
              <p:cNvSpPr/>
              <p:nvPr/>
            </p:nvSpPr>
            <p:spPr>
              <a:xfrm rot="12101075">
                <a:off x="7652478" y="52817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9" name="Freeform: Shape 193"/>
              <p:cNvSpPr/>
              <p:nvPr/>
            </p:nvSpPr>
            <p:spPr>
              <a:xfrm rot="12101075">
                <a:off x="7408936" y="501275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0" name="Freeform: Shape 194"/>
              <p:cNvSpPr/>
              <p:nvPr/>
            </p:nvSpPr>
            <p:spPr>
              <a:xfrm rot="12101075">
                <a:off x="7451502" y="52018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1" name="Freeform: Shape 195"/>
              <p:cNvSpPr/>
              <p:nvPr/>
            </p:nvSpPr>
            <p:spPr>
              <a:xfrm rot="12101075">
                <a:off x="7207970" y="49328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2" name="Freeform: Shape 196"/>
              <p:cNvSpPr/>
              <p:nvPr/>
            </p:nvSpPr>
            <p:spPr>
              <a:xfrm rot="12101075">
                <a:off x="7250901" y="512204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3" name="Freeform: Shape 197"/>
              <p:cNvSpPr/>
              <p:nvPr/>
            </p:nvSpPr>
            <p:spPr>
              <a:xfrm rot="12101075">
                <a:off x="7006994" y="48529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4" name="Freeform: Shape 198"/>
              <p:cNvSpPr/>
              <p:nvPr/>
            </p:nvSpPr>
            <p:spPr>
              <a:xfrm rot="12101075">
                <a:off x="7049925" y="504212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5" name="Freeform: Shape 199"/>
              <p:cNvSpPr/>
              <p:nvPr/>
            </p:nvSpPr>
            <p:spPr>
              <a:xfrm rot="12101075">
                <a:off x="6806392" y="4773156"/>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7"/>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49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6" name="Freeform: Shape 200"/>
              <p:cNvSpPr/>
              <p:nvPr/>
            </p:nvSpPr>
            <p:spPr>
              <a:xfrm rot="12101075">
                <a:off x="6848958" y="496220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7" name="Freeform: Shape 201"/>
              <p:cNvSpPr/>
              <p:nvPr/>
            </p:nvSpPr>
            <p:spPr>
              <a:xfrm rot="12101075">
                <a:off x="6605417" y="469323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8" name="Freeform: Shape 202"/>
              <p:cNvSpPr/>
              <p:nvPr/>
            </p:nvSpPr>
            <p:spPr>
              <a:xfrm rot="12101075">
                <a:off x="6647982" y="488229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9" name="Freeform: Shape 203"/>
              <p:cNvSpPr/>
              <p:nvPr/>
            </p:nvSpPr>
            <p:spPr>
              <a:xfrm rot="12101075">
                <a:off x="6404450" y="4613350"/>
                <a:ext cx="185385" cy="324474"/>
              </a:xfrm>
              <a:custGeom>
                <a:avLst/>
                <a:gdLst>
                  <a:gd name="f0" fmla="val 10800000"/>
                  <a:gd name="f1" fmla="val 5400000"/>
                  <a:gd name="f2" fmla="val 180"/>
                  <a:gd name="f3" fmla="val w"/>
                  <a:gd name="f4" fmla="val h"/>
                  <a:gd name="f5" fmla="val 0"/>
                  <a:gd name="f6" fmla="val 178755"/>
                  <a:gd name="f7" fmla="val 312881"/>
                  <a:gd name="f8" fmla="val 184057"/>
                  <a:gd name="f9" fmla="val 180237"/>
                  <a:gd name="f10" fmla="val 177182"/>
                  <a:gd name="f11" fmla="val 178373"/>
                  <a:gd name="f12" fmla="val 174126"/>
                  <a:gd name="f13" fmla="val 177227"/>
                  <a:gd name="f14" fmla="val 166105"/>
                  <a:gd name="f15" fmla="val 173026"/>
                  <a:gd name="f16" fmla="val 161904"/>
                  <a:gd name="f17" fmla="val 159657"/>
                  <a:gd name="f18" fmla="val 162286"/>
                  <a:gd name="f19" fmla="val 129865"/>
                  <a:gd name="f20" fmla="val 163050"/>
                  <a:gd name="f21" fmla="val 123372"/>
                  <a:gd name="f22" fmla="val 138222"/>
                  <a:gd name="f23" fmla="val 117642"/>
                  <a:gd name="f24" fmla="val 116451"/>
                  <a:gd name="f25" fmla="val 113059"/>
                  <a:gd name="f26" fmla="val 98499"/>
                  <a:gd name="f27" fmla="val 119934"/>
                  <a:gd name="f28" fmla="val 82457"/>
                  <a:gd name="f29" fmla="val 137504"/>
                  <a:gd name="f30" fmla="val 72144"/>
                  <a:gd name="f31" fmla="val 160421"/>
                  <a:gd name="f32" fmla="val 58776"/>
                  <a:gd name="f33" fmla="val 162331"/>
                  <a:gd name="f34" fmla="val 36240"/>
                  <a:gd name="f35" fmla="val 142851"/>
                  <a:gd name="f36" fmla="val 18289"/>
                  <a:gd name="f37" fmla="val 117260"/>
                  <a:gd name="f38" fmla="+- 0 0 5774"/>
                  <a:gd name="f39" fmla="val 58821"/>
                  <a:gd name="f40" fmla="+- 0 0 6156"/>
                  <a:gd name="f41" fmla="val 32466"/>
                  <a:gd name="f42" fmla="val 17525"/>
                  <a:gd name="f43" fmla="val 14132"/>
                  <a:gd name="f44" fmla="val 33949"/>
                  <a:gd name="f45" fmla="val 15660"/>
                  <a:gd name="f46" fmla="val 60304"/>
                  <a:gd name="f47" fmla="val 37050"/>
                  <a:gd name="f48" fmla="val 58439"/>
                  <a:gd name="f49" fmla="val 83603"/>
                  <a:gd name="f50" fmla="val 61113"/>
                  <a:gd name="f51" fmla="val 101937"/>
                  <a:gd name="f52" fmla="val 56147"/>
                  <a:gd name="f53" fmla="val 121417"/>
                  <a:gd name="f54" fmla="val 51182"/>
                  <a:gd name="f55" fmla="val 140896"/>
                  <a:gd name="f56" fmla="val 43161"/>
                  <a:gd name="f57" fmla="val 17952"/>
                  <a:gd name="f58" fmla="val 3438"/>
                  <a:gd name="f59" fmla="val 162668"/>
                  <a:gd name="f60" fmla="val 764"/>
                  <a:gd name="f61" fmla="val 168397"/>
                  <a:gd name="f62" fmla="val 382"/>
                  <a:gd name="f63" fmla="val 178710"/>
                  <a:gd name="f64" fmla="val 181765"/>
                  <a:gd name="f65" fmla="val 183675"/>
                  <a:gd name="f66" fmla="val 226072"/>
                  <a:gd name="f67" fmla="val 268087"/>
                  <a:gd name="f68" fmla="val 310484"/>
                  <a:gd name="f69" fmla="val 59203"/>
                  <a:gd name="f70" fmla="val 314304"/>
                  <a:gd name="f71" fmla="val 118788"/>
                  <a:gd name="f72" fmla="val 312776"/>
                  <a:gd name="f73" fmla="val 177991"/>
                  <a:gd name="f74" fmla="val 311248"/>
                  <a:gd name="f75" fmla="val 268469"/>
                  <a:gd name="f76" fmla="val 226454"/>
                  <a:gd name="f77" fmla="+- 0 0 -90"/>
                  <a:gd name="f78" fmla="*/ f3 1 178755"/>
                  <a:gd name="f79" fmla="*/ f4 1 312881"/>
                  <a:gd name="f80" fmla="+- f7 0 f5"/>
                  <a:gd name="f81" fmla="+- f6 0 f5"/>
                  <a:gd name="f82" fmla="*/ f77 f0 1"/>
                  <a:gd name="f83" fmla="*/ f81 1 178755"/>
                  <a:gd name="f84" fmla="*/ f80 1 312881"/>
                  <a:gd name="f85" fmla="*/ 178755 f81 1"/>
                  <a:gd name="f86" fmla="*/ 184057 f80 1"/>
                  <a:gd name="f87" fmla="*/ 178373 f81 1"/>
                  <a:gd name="f88" fmla="*/ 174126 f80 1"/>
                  <a:gd name="f89" fmla="*/ 159657 f81 1"/>
                  <a:gd name="f90" fmla="*/ 162286 f80 1"/>
                  <a:gd name="f91" fmla="*/ 117642 f81 1"/>
                  <a:gd name="f92" fmla="*/ 116451 f80 1"/>
                  <a:gd name="f93" fmla="*/ 137504 f81 1"/>
                  <a:gd name="f94" fmla="*/ 72144 f80 1"/>
                  <a:gd name="f95" fmla="*/ 142851 f81 1"/>
                  <a:gd name="f96" fmla="*/ 18289 f80 1"/>
                  <a:gd name="f97" fmla="*/ 32466 f81 1"/>
                  <a:gd name="f98" fmla="*/ 17525 f80 1"/>
                  <a:gd name="f99" fmla="*/ 37050 f81 1"/>
                  <a:gd name="f100" fmla="*/ 56147 f81 1"/>
                  <a:gd name="f101" fmla="*/ 121417 f80 1"/>
                  <a:gd name="f102" fmla="*/ 17952 f81 1"/>
                  <a:gd name="f103" fmla="*/ 382 f81 1"/>
                  <a:gd name="f104" fmla="*/ 178710 f80 1"/>
                  <a:gd name="f105" fmla="*/ 183675 f80 1"/>
                  <a:gd name="f106" fmla="*/ 0 f81 1"/>
                  <a:gd name="f107" fmla="*/ 310484 f80 1"/>
                  <a:gd name="f108" fmla="*/ 177991 f81 1"/>
                  <a:gd name="f109" fmla="*/ 311248 f80 1"/>
                  <a:gd name="f110" fmla="*/ f82 1 f2"/>
                  <a:gd name="f111" fmla="*/ f85 1 178755"/>
                  <a:gd name="f112" fmla="*/ f86 1 312881"/>
                  <a:gd name="f113" fmla="*/ f87 1 178755"/>
                  <a:gd name="f114" fmla="*/ f88 1 312881"/>
                  <a:gd name="f115" fmla="*/ f89 1 178755"/>
                  <a:gd name="f116" fmla="*/ f90 1 312881"/>
                  <a:gd name="f117" fmla="*/ f91 1 178755"/>
                  <a:gd name="f118" fmla="*/ f92 1 312881"/>
                  <a:gd name="f119" fmla="*/ f93 1 178755"/>
                  <a:gd name="f120" fmla="*/ f94 1 312881"/>
                  <a:gd name="f121" fmla="*/ f95 1 178755"/>
                  <a:gd name="f122" fmla="*/ f96 1 312881"/>
                  <a:gd name="f123" fmla="*/ f97 1 178755"/>
                  <a:gd name="f124" fmla="*/ f98 1 312881"/>
                  <a:gd name="f125" fmla="*/ f99 1 178755"/>
                  <a:gd name="f126" fmla="*/ f100 1 178755"/>
                  <a:gd name="f127" fmla="*/ f101 1 312881"/>
                  <a:gd name="f128" fmla="*/ f102 1 178755"/>
                  <a:gd name="f129" fmla="*/ f103 1 178755"/>
                  <a:gd name="f130" fmla="*/ f104 1 312881"/>
                  <a:gd name="f131" fmla="*/ f105 1 312881"/>
                  <a:gd name="f132" fmla="*/ f106 1 178755"/>
                  <a:gd name="f133" fmla="*/ f107 1 312881"/>
                  <a:gd name="f134" fmla="*/ f108 1 178755"/>
                  <a:gd name="f135" fmla="*/ f109 1 312881"/>
                  <a:gd name="f136" fmla="*/ f5 1 f83"/>
                  <a:gd name="f137" fmla="*/ f6 1 f83"/>
                  <a:gd name="f138" fmla="*/ f5 1 f84"/>
                  <a:gd name="f139" fmla="*/ f7 1 f84"/>
                  <a:gd name="f140" fmla="+- f110 0 f1"/>
                  <a:gd name="f141" fmla="*/ f111 1 f83"/>
                  <a:gd name="f142" fmla="*/ f112 1 f84"/>
                  <a:gd name="f143" fmla="*/ f113 1 f83"/>
                  <a:gd name="f144" fmla="*/ f114 1 f84"/>
                  <a:gd name="f145" fmla="*/ f115 1 f83"/>
                  <a:gd name="f146" fmla="*/ f116 1 f84"/>
                  <a:gd name="f147" fmla="*/ f117 1 f83"/>
                  <a:gd name="f148" fmla="*/ f118 1 f84"/>
                  <a:gd name="f149" fmla="*/ f119 1 f83"/>
                  <a:gd name="f150" fmla="*/ f120 1 f84"/>
                  <a:gd name="f151" fmla="*/ f121 1 f83"/>
                  <a:gd name="f152" fmla="*/ f122 1 f84"/>
                  <a:gd name="f153" fmla="*/ f123 1 f83"/>
                  <a:gd name="f154" fmla="*/ f124 1 f84"/>
                  <a:gd name="f155" fmla="*/ f125 1 f83"/>
                  <a:gd name="f156" fmla="*/ f126 1 f83"/>
                  <a:gd name="f157" fmla="*/ f127 1 f84"/>
                  <a:gd name="f158" fmla="*/ f128 1 f83"/>
                  <a:gd name="f159" fmla="*/ f129 1 f83"/>
                  <a:gd name="f160" fmla="*/ f130 1 f84"/>
                  <a:gd name="f161" fmla="*/ f131 1 f84"/>
                  <a:gd name="f162" fmla="*/ f132 1 f83"/>
                  <a:gd name="f163" fmla="*/ f133 1 f84"/>
                  <a:gd name="f164" fmla="*/ f134 1 f83"/>
                  <a:gd name="f165" fmla="*/ f135 1 f84"/>
                  <a:gd name="f166" fmla="*/ f136 f78 1"/>
                  <a:gd name="f167" fmla="*/ f137 f78 1"/>
                  <a:gd name="f168" fmla="*/ f139 f79 1"/>
                  <a:gd name="f169" fmla="*/ f138 f79 1"/>
                  <a:gd name="f170" fmla="*/ f141 f78 1"/>
                  <a:gd name="f171" fmla="*/ f142 f79 1"/>
                  <a:gd name="f172" fmla="*/ f143 f78 1"/>
                  <a:gd name="f173" fmla="*/ f144 f79 1"/>
                  <a:gd name="f174" fmla="*/ f145 f78 1"/>
                  <a:gd name="f175" fmla="*/ f146 f79 1"/>
                  <a:gd name="f176" fmla="*/ f147 f78 1"/>
                  <a:gd name="f177" fmla="*/ f148 f79 1"/>
                  <a:gd name="f178" fmla="*/ f149 f78 1"/>
                  <a:gd name="f179" fmla="*/ f150 f79 1"/>
                  <a:gd name="f180" fmla="*/ f151 f78 1"/>
                  <a:gd name="f181" fmla="*/ f152 f79 1"/>
                  <a:gd name="f182" fmla="*/ f153 f78 1"/>
                  <a:gd name="f183" fmla="*/ f154 f79 1"/>
                  <a:gd name="f184" fmla="*/ f155 f78 1"/>
                  <a:gd name="f185" fmla="*/ f156 f78 1"/>
                  <a:gd name="f186" fmla="*/ f157 f79 1"/>
                  <a:gd name="f187" fmla="*/ f158 f78 1"/>
                  <a:gd name="f188" fmla="*/ f159 f78 1"/>
                  <a:gd name="f189" fmla="*/ f160 f79 1"/>
                  <a:gd name="f190" fmla="*/ f161 f79 1"/>
                  <a:gd name="f191" fmla="*/ f162 f78 1"/>
                  <a:gd name="f192" fmla="*/ f163 f79 1"/>
                  <a:gd name="f193" fmla="*/ f164 f78 1"/>
                  <a:gd name="f194" fmla="*/ f165 f79 1"/>
                </a:gdLst>
                <a:ahLst/>
                <a:cxnLst>
                  <a:cxn ang="3cd4">
                    <a:pos x="hc" y="t"/>
                  </a:cxn>
                  <a:cxn ang="0">
                    <a:pos x="r" y="vc"/>
                  </a:cxn>
                  <a:cxn ang="cd4">
                    <a:pos x="hc" y="b"/>
                  </a:cxn>
                  <a:cxn ang="cd2">
                    <a:pos x="l" y="vc"/>
                  </a:cxn>
                  <a:cxn ang="f140">
                    <a:pos x="f170" y="f171"/>
                  </a:cxn>
                  <a:cxn ang="f140">
                    <a:pos x="f172" y="f173"/>
                  </a:cxn>
                  <a:cxn ang="f140">
                    <a:pos x="f174" y="f175"/>
                  </a:cxn>
                  <a:cxn ang="f140">
                    <a:pos x="f176" y="f177"/>
                  </a:cxn>
                  <a:cxn ang="f140">
                    <a:pos x="f178" y="f179"/>
                  </a:cxn>
                  <a:cxn ang="f140">
                    <a:pos x="f180" y="f181"/>
                  </a:cxn>
                  <a:cxn ang="f140">
                    <a:pos x="f182" y="f183"/>
                  </a:cxn>
                  <a:cxn ang="f140">
                    <a:pos x="f184" y="f179"/>
                  </a:cxn>
                  <a:cxn ang="f140">
                    <a:pos x="f185" y="f186"/>
                  </a:cxn>
                  <a:cxn ang="f140">
                    <a:pos x="f187" y="f175"/>
                  </a:cxn>
                  <a:cxn ang="f140">
                    <a:pos x="f188" y="f189"/>
                  </a:cxn>
                  <a:cxn ang="f140">
                    <a:pos x="f188" y="f190"/>
                  </a:cxn>
                  <a:cxn ang="f140">
                    <a:pos x="f191" y="f192"/>
                  </a:cxn>
                  <a:cxn ang="f140">
                    <a:pos x="f193" y="f194"/>
                  </a:cxn>
                  <a:cxn ang="f140">
                    <a:pos x="f170" y="f171"/>
                  </a:cxn>
                </a:cxnLst>
                <a:rect l="f166" t="f169" r="f167" b="f168"/>
                <a:pathLst>
                  <a:path w="178755" h="312881">
                    <a:moveTo>
                      <a:pt x="f6" y="f8"/>
                    </a:moveTo>
                    <a:cubicBezTo>
                      <a:pt x="f6" y="f9"/>
                      <a:pt x="f6"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30"/>
                    </a:cubicBezTo>
                    <a:cubicBezTo>
                      <a:pt x="f48" y="f49"/>
                      <a:pt x="f50" y="f51"/>
                      <a:pt x="f52" y="f53"/>
                    </a:cubicBezTo>
                    <a:cubicBezTo>
                      <a:pt x="f54" y="f55"/>
                      <a:pt x="f56" y="f16"/>
                      <a:pt x="f57" y="f18"/>
                    </a:cubicBezTo>
                    <a:cubicBezTo>
                      <a:pt x="f58" y="f59"/>
                      <a:pt x="f60" y="f61"/>
                      <a:pt x="f62" y="f63"/>
                    </a:cubicBezTo>
                    <a:cubicBezTo>
                      <a:pt x="f62" y="f9"/>
                      <a:pt x="f62" y="f64"/>
                      <a:pt x="f62" y="f65"/>
                    </a:cubicBezTo>
                    <a:cubicBezTo>
                      <a:pt x="f60" y="f66"/>
                      <a:pt x="f62" y="f67"/>
                      <a:pt x="f5" y="f68"/>
                    </a:cubicBezTo>
                    <a:cubicBezTo>
                      <a:pt x="f69" y="f70"/>
                      <a:pt x="f71" y="f72"/>
                      <a:pt x="f73" y="f74"/>
                    </a:cubicBezTo>
                    <a:cubicBezTo>
                      <a:pt x="f6" y="f75"/>
                      <a:pt x="f73" y="f76"/>
                      <a:pt x="f6" y="f8"/>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0" name="Freeform: Shape 204"/>
              <p:cNvSpPr/>
              <p:nvPr/>
            </p:nvSpPr>
            <p:spPr>
              <a:xfrm rot="12101075">
                <a:off x="6447015" y="480238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5"/>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1" name="Freeform: Shape 205"/>
              <p:cNvSpPr/>
              <p:nvPr/>
            </p:nvSpPr>
            <p:spPr>
              <a:xfrm rot="12101075">
                <a:off x="6197658" y="453194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2" name="Freeform: Shape 206"/>
              <p:cNvSpPr/>
              <p:nvPr/>
            </p:nvSpPr>
            <p:spPr>
              <a:xfrm rot="12101075">
                <a:off x="6240370" y="472064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88131"/>
                  <a:gd name="f103" fmla="val 176463"/>
                  <a:gd name="f104" fmla="val 46116"/>
                  <a:gd name="f105" fmla="+- 0 0 -90"/>
                  <a:gd name="f106" fmla="*/ f3 1 176845"/>
                  <a:gd name="f107" fmla="*/ f4 1 314107"/>
                  <a:gd name="f108" fmla="+- f7 0 f5"/>
                  <a:gd name="f109" fmla="+- f6 0 f5"/>
                  <a:gd name="f110" fmla="*/ f105 f0 1"/>
                  <a:gd name="f111" fmla="*/ f109 1 176845"/>
                  <a:gd name="f112" fmla="*/ f108 1 314107"/>
                  <a:gd name="f113" fmla="*/ 176845 f109 1"/>
                  <a:gd name="f114" fmla="*/ 4101 f108 1"/>
                  <a:gd name="f115" fmla="*/ 9931 f109 1"/>
                  <a:gd name="f116" fmla="*/ 1045 f108 1"/>
                  <a:gd name="f117" fmla="*/ 382 f109 1"/>
                  <a:gd name="f118" fmla="*/ 16323 f108 1"/>
                  <a:gd name="f119" fmla="*/ 0 f109 1"/>
                  <a:gd name="f120" fmla="*/ 137021 f108 1"/>
                  <a:gd name="f121" fmla="*/ 14132 f109 1"/>
                  <a:gd name="f122" fmla="*/ 152299 f108 1"/>
                  <a:gd name="f123" fmla="*/ 49654 f109 1"/>
                  <a:gd name="f124" fmla="*/ 183238 f108 1"/>
                  <a:gd name="f125" fmla="*/ 35522 f109 1"/>
                  <a:gd name="f126" fmla="*/ 241677 f108 1"/>
                  <a:gd name="f127" fmla="*/ 20244 f109 1"/>
                  <a:gd name="f128" fmla="*/ 257337 f108 1"/>
                  <a:gd name="f129" fmla="*/ 24063 f109 1"/>
                  <a:gd name="f130" fmla="*/ 289039 f108 1"/>
                  <a:gd name="f131" fmla="*/ 33994 f109 1"/>
                  <a:gd name="f132" fmla="*/ 298970 f108 1"/>
                  <a:gd name="f133" fmla="*/ 135976 f109 1"/>
                  <a:gd name="f134" fmla="*/ 299734 f108 1"/>
                  <a:gd name="f135" fmla="*/ 145525 f109 1"/>
                  <a:gd name="f136" fmla="*/ 290949 f108 1"/>
                  <a:gd name="f137" fmla="*/ 152018 f109 1"/>
                  <a:gd name="f138" fmla="*/ 261538 f108 1"/>
                  <a:gd name="f139" fmla="*/ 134448 f109 1"/>
                  <a:gd name="f140" fmla="*/ 118406 f109 1"/>
                  <a:gd name="f141" fmla="*/ 188203 f108 1"/>
                  <a:gd name="f142" fmla="*/ 156983 f109 1"/>
                  <a:gd name="f143" fmla="*/ 174935 f109 1"/>
                  <a:gd name="f144" fmla="*/ 143896 f108 1"/>
                  <a:gd name="f145" fmla="*/ 176081 f109 1"/>
                  <a:gd name="f146" fmla="*/ 130528 f108 1"/>
                  <a:gd name="f147" fmla="*/ f110 1 f2"/>
                  <a:gd name="f148" fmla="*/ f113 1 176845"/>
                  <a:gd name="f149" fmla="*/ f114 1 314107"/>
                  <a:gd name="f150" fmla="*/ f115 1 176845"/>
                  <a:gd name="f151" fmla="*/ f116 1 314107"/>
                  <a:gd name="f152" fmla="*/ f117 1 176845"/>
                  <a:gd name="f153" fmla="*/ f118 1 314107"/>
                  <a:gd name="f154" fmla="*/ f119 1 176845"/>
                  <a:gd name="f155" fmla="*/ f120 1 314107"/>
                  <a:gd name="f156" fmla="*/ f121 1 176845"/>
                  <a:gd name="f157" fmla="*/ f122 1 314107"/>
                  <a:gd name="f158" fmla="*/ f123 1 176845"/>
                  <a:gd name="f159" fmla="*/ f124 1 314107"/>
                  <a:gd name="f160" fmla="*/ f125 1 176845"/>
                  <a:gd name="f161" fmla="*/ f126 1 314107"/>
                  <a:gd name="f162" fmla="*/ f127 1 176845"/>
                  <a:gd name="f163" fmla="*/ f128 1 314107"/>
                  <a:gd name="f164" fmla="*/ f129 1 176845"/>
                  <a:gd name="f165" fmla="*/ f130 1 314107"/>
                  <a:gd name="f166" fmla="*/ f131 1 176845"/>
                  <a:gd name="f167" fmla="*/ f132 1 314107"/>
                  <a:gd name="f168" fmla="*/ f133 1 176845"/>
                  <a:gd name="f169" fmla="*/ f134 1 314107"/>
                  <a:gd name="f170" fmla="*/ f135 1 176845"/>
                  <a:gd name="f171" fmla="*/ f136 1 314107"/>
                  <a:gd name="f172" fmla="*/ f137 1 176845"/>
                  <a:gd name="f173" fmla="*/ f138 1 314107"/>
                  <a:gd name="f174" fmla="*/ f139 1 176845"/>
                  <a:gd name="f175" fmla="*/ f140 1 176845"/>
                  <a:gd name="f176" fmla="*/ f141 1 314107"/>
                  <a:gd name="f177" fmla="*/ f142 1 176845"/>
                  <a:gd name="f178" fmla="*/ f143 1 176845"/>
                  <a:gd name="f179" fmla="*/ f144 1 314107"/>
                  <a:gd name="f180" fmla="*/ f145 1 176845"/>
                  <a:gd name="f181" fmla="*/ f146 1 314107"/>
                  <a:gd name="f182" fmla="*/ f5 1 f111"/>
                  <a:gd name="f183" fmla="*/ f6 1 f111"/>
                  <a:gd name="f184" fmla="*/ f5 1 f112"/>
                  <a:gd name="f185" fmla="*/ f7 1 f112"/>
                  <a:gd name="f186" fmla="+- f147 0 f1"/>
                  <a:gd name="f187" fmla="*/ f148 1 f111"/>
                  <a:gd name="f188" fmla="*/ f149 1 f112"/>
                  <a:gd name="f189" fmla="*/ f150 1 f111"/>
                  <a:gd name="f190" fmla="*/ f151 1 f112"/>
                  <a:gd name="f191" fmla="*/ f152 1 f111"/>
                  <a:gd name="f192" fmla="*/ f153 1 f112"/>
                  <a:gd name="f193" fmla="*/ f154 1 f111"/>
                  <a:gd name="f194" fmla="*/ f155 1 f112"/>
                  <a:gd name="f195" fmla="*/ f156 1 f111"/>
                  <a:gd name="f196" fmla="*/ f157 1 f112"/>
                  <a:gd name="f197" fmla="*/ f158 1 f111"/>
                  <a:gd name="f198" fmla="*/ f159 1 f112"/>
                  <a:gd name="f199" fmla="*/ f160 1 f111"/>
                  <a:gd name="f200" fmla="*/ f161 1 f112"/>
                  <a:gd name="f201" fmla="*/ f162 1 f111"/>
                  <a:gd name="f202" fmla="*/ f163 1 f112"/>
                  <a:gd name="f203" fmla="*/ f164 1 f111"/>
                  <a:gd name="f204" fmla="*/ f165 1 f112"/>
                  <a:gd name="f205" fmla="*/ f166 1 f111"/>
                  <a:gd name="f206" fmla="*/ f167 1 f112"/>
                  <a:gd name="f207" fmla="*/ f168 1 f111"/>
                  <a:gd name="f208" fmla="*/ f169 1 f112"/>
                  <a:gd name="f209" fmla="*/ f170 1 f111"/>
                  <a:gd name="f210" fmla="*/ f171 1 f112"/>
                  <a:gd name="f211" fmla="*/ f172 1 f111"/>
                  <a:gd name="f212" fmla="*/ f173 1 f112"/>
                  <a:gd name="f213" fmla="*/ f174 1 f111"/>
                  <a:gd name="f214" fmla="*/ f175 1 f111"/>
                  <a:gd name="f215" fmla="*/ f176 1 f112"/>
                  <a:gd name="f216" fmla="*/ f177 1 f111"/>
                  <a:gd name="f217" fmla="*/ f178 1 f111"/>
                  <a:gd name="f218" fmla="*/ f179 1 f112"/>
                  <a:gd name="f219" fmla="*/ f180 1 f111"/>
                  <a:gd name="f220" fmla="*/ f181 1 f112"/>
                  <a:gd name="f221" fmla="*/ f182 f106 1"/>
                  <a:gd name="f222" fmla="*/ f183 f106 1"/>
                  <a:gd name="f223" fmla="*/ f185 f107 1"/>
                  <a:gd name="f224" fmla="*/ f184 f107 1"/>
                  <a:gd name="f225" fmla="*/ f187 f106 1"/>
                  <a:gd name="f226" fmla="*/ f188 f107 1"/>
                  <a:gd name="f227" fmla="*/ f189 f106 1"/>
                  <a:gd name="f228" fmla="*/ f190 f107 1"/>
                  <a:gd name="f229" fmla="*/ f191 f106 1"/>
                  <a:gd name="f230" fmla="*/ f192 f107 1"/>
                  <a:gd name="f231" fmla="*/ f193 f106 1"/>
                  <a:gd name="f232" fmla="*/ f194 f107 1"/>
                  <a:gd name="f233" fmla="*/ f195 f106 1"/>
                  <a:gd name="f234" fmla="*/ f196 f107 1"/>
                  <a:gd name="f235" fmla="*/ f197 f106 1"/>
                  <a:gd name="f236" fmla="*/ f198 f107 1"/>
                  <a:gd name="f237" fmla="*/ f199 f106 1"/>
                  <a:gd name="f238" fmla="*/ f200 f107 1"/>
                  <a:gd name="f239" fmla="*/ f201 f106 1"/>
                  <a:gd name="f240" fmla="*/ f202 f107 1"/>
                  <a:gd name="f241" fmla="*/ f203 f106 1"/>
                  <a:gd name="f242" fmla="*/ f204 f107 1"/>
                  <a:gd name="f243" fmla="*/ f205 f106 1"/>
                  <a:gd name="f244" fmla="*/ f206 f107 1"/>
                  <a:gd name="f245" fmla="*/ f207 f106 1"/>
                  <a:gd name="f246" fmla="*/ f208 f107 1"/>
                  <a:gd name="f247" fmla="*/ f209 f106 1"/>
                  <a:gd name="f248" fmla="*/ f210 f107 1"/>
                  <a:gd name="f249" fmla="*/ f211 f106 1"/>
                  <a:gd name="f250" fmla="*/ f212 f107 1"/>
                  <a:gd name="f251" fmla="*/ f213 f106 1"/>
                  <a:gd name="f252" fmla="*/ f214 f106 1"/>
                  <a:gd name="f253" fmla="*/ f215 f107 1"/>
                  <a:gd name="f254" fmla="*/ f216 f106 1"/>
                  <a:gd name="f255" fmla="*/ f217 f106 1"/>
                  <a:gd name="f256" fmla="*/ f218 f107 1"/>
                  <a:gd name="f257" fmla="*/ f219 f106 1"/>
                  <a:gd name="f258" fmla="*/ f220 f107 1"/>
                </a:gdLst>
                <a:ahLst/>
                <a:cxnLst>
                  <a:cxn ang="3cd4">
                    <a:pos x="hc" y="t"/>
                  </a:cxn>
                  <a:cxn ang="0">
                    <a:pos x="r" y="vc"/>
                  </a:cxn>
                  <a:cxn ang="cd4">
                    <a:pos x="hc" y="b"/>
                  </a:cxn>
                  <a:cxn ang="cd2">
                    <a:pos x="l" y="vc"/>
                  </a:cxn>
                  <a:cxn ang="f186">
                    <a:pos x="f225" y="f226"/>
                  </a:cxn>
                  <a:cxn ang="f186">
                    <a:pos x="f227" y="f228"/>
                  </a:cxn>
                  <a:cxn ang="f186">
                    <a:pos x="f229" y="f230"/>
                  </a:cxn>
                  <a:cxn ang="f186">
                    <a:pos x="f231" y="f232"/>
                  </a:cxn>
                  <a:cxn ang="f186">
                    <a:pos x="f233" y="f234"/>
                  </a:cxn>
                  <a:cxn ang="f186">
                    <a:pos x="f235" y="f236"/>
                  </a:cxn>
                  <a:cxn ang="f186">
                    <a:pos x="f235" y="f236"/>
                  </a:cxn>
                  <a:cxn ang="f186">
                    <a:pos x="f235" y="f236"/>
                  </a:cxn>
                  <a:cxn ang="f186">
                    <a:pos x="f235" y="f236"/>
                  </a:cxn>
                  <a:cxn ang="f186">
                    <a:pos x="f235" y="f236"/>
                  </a:cxn>
                  <a:cxn ang="f186">
                    <a:pos x="f235" y="f236"/>
                  </a:cxn>
                  <a:cxn ang="f186">
                    <a:pos x="f237" y="f238"/>
                  </a:cxn>
                  <a:cxn ang="f186">
                    <a:pos x="f239" y="f240"/>
                  </a:cxn>
                  <a:cxn ang="f186">
                    <a:pos x="f241" y="f242"/>
                  </a:cxn>
                  <a:cxn ang="f186">
                    <a:pos x="f243" y="f244"/>
                  </a:cxn>
                  <a:cxn ang="f186">
                    <a:pos x="f245" y="f246"/>
                  </a:cxn>
                  <a:cxn ang="f186">
                    <a:pos x="f247" y="f248"/>
                  </a:cxn>
                  <a:cxn ang="f186">
                    <a:pos x="f249" y="f250"/>
                  </a:cxn>
                  <a:cxn ang="f186">
                    <a:pos x="f251" y="f238"/>
                  </a:cxn>
                  <a:cxn ang="f186">
                    <a:pos x="f252" y="f253"/>
                  </a:cxn>
                  <a:cxn ang="f186">
                    <a:pos x="f254" y="f234"/>
                  </a:cxn>
                  <a:cxn ang="f186">
                    <a:pos x="f255" y="f256"/>
                  </a:cxn>
                  <a:cxn ang="f186">
                    <a:pos x="f257" y="f258"/>
                  </a:cxn>
                  <a:cxn ang="f186">
                    <a:pos x="f225" y="f226"/>
                  </a:cxn>
                </a:cxnLst>
                <a:rect l="f221" t="f224" r="f222" b="f223"/>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103" y="f104"/>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3" name="Freeform: Shape 207"/>
              <p:cNvSpPr/>
              <p:nvPr/>
            </p:nvSpPr>
            <p:spPr>
              <a:xfrm rot="12101075">
                <a:off x="5996691" y="4452037"/>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4" name="Freeform: Shape 208"/>
              <p:cNvSpPr/>
              <p:nvPr/>
            </p:nvSpPr>
            <p:spPr>
              <a:xfrm rot="12101075">
                <a:off x="6039403" y="4640723"/>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7"/>
                  <a:gd name="f96" fmla="val 174936"/>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6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5" name="Freeform: Shape 209"/>
              <p:cNvSpPr/>
              <p:nvPr/>
            </p:nvSpPr>
            <p:spPr>
              <a:xfrm rot="12101075">
                <a:off x="5794399" y="437542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49"/>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7"/>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49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6" name="Freeform: Shape 210"/>
              <p:cNvSpPr/>
              <p:nvPr/>
            </p:nvSpPr>
            <p:spPr>
              <a:xfrm rot="12101075">
                <a:off x="5837111" y="4564124"/>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7" name="Freeform: Shape 211"/>
              <p:cNvSpPr/>
              <p:nvPr/>
            </p:nvSpPr>
            <p:spPr>
              <a:xfrm rot="12101075">
                <a:off x="10490336" y="6858253"/>
                <a:ext cx="13066" cy="5541"/>
              </a:xfrm>
              <a:custGeom>
                <a:avLst/>
                <a:gdLst>
                  <a:gd name="f0" fmla="val 10800000"/>
                  <a:gd name="f1" fmla="val 5400000"/>
                  <a:gd name="f2" fmla="val 180"/>
                  <a:gd name="f3" fmla="val w"/>
                  <a:gd name="f4" fmla="val h"/>
                  <a:gd name="f5" fmla="val 0"/>
                  <a:gd name="f6" fmla="val 12604"/>
                  <a:gd name="f7" fmla="val 5347"/>
                  <a:gd name="f8" fmla="val 1910"/>
                  <a:gd name="f9" fmla="val 3438"/>
                  <a:gd name="f10" fmla="val 4965"/>
                  <a:gd name="f11" fmla="val 4583"/>
                  <a:gd name="f12" fmla="val 9167"/>
                  <a:gd name="f13" fmla="val 12605"/>
                  <a:gd name="f14" fmla="val 8785"/>
                  <a:gd name="f15" fmla="val 1528"/>
                  <a:gd name="f16" fmla="val 764"/>
                  <a:gd name="f17" fmla="+- 0 0 -90"/>
                  <a:gd name="f18" fmla="*/ f3 1 12604"/>
                  <a:gd name="f19" fmla="*/ f4 1 5347"/>
                  <a:gd name="f20" fmla="+- f7 0 f5"/>
                  <a:gd name="f21" fmla="+- f6 0 f5"/>
                  <a:gd name="f22" fmla="*/ f17 f0 1"/>
                  <a:gd name="f23" fmla="*/ f21 1 12604"/>
                  <a:gd name="f24" fmla="*/ f20 1 5347"/>
                  <a:gd name="f25" fmla="*/ 0 f21 1"/>
                  <a:gd name="f26" fmla="*/ 0 f20 1"/>
                  <a:gd name="f27" fmla="*/ 5347 f20 1"/>
                  <a:gd name="f28" fmla="*/ 12605 f21 1"/>
                  <a:gd name="f29" fmla="*/ 1910 f20 1"/>
                  <a:gd name="f30" fmla="*/ f22 1 f2"/>
                  <a:gd name="f31" fmla="*/ f25 1 12604"/>
                  <a:gd name="f32" fmla="*/ f26 1 5347"/>
                  <a:gd name="f33" fmla="*/ f27 1 5347"/>
                  <a:gd name="f34" fmla="*/ f28 1 12604"/>
                  <a:gd name="f35" fmla="*/ f29 1 5347"/>
                  <a:gd name="f36" fmla="*/ f5 1 f23"/>
                  <a:gd name="f37" fmla="*/ f6 1 f23"/>
                  <a:gd name="f38" fmla="*/ f5 1 f24"/>
                  <a:gd name="f39" fmla="*/ f7 1 f24"/>
                  <a:gd name="f40" fmla="+- f30 0 f1"/>
                  <a:gd name="f41" fmla="*/ f31 1 f23"/>
                  <a:gd name="f42" fmla="*/ f32 1 f24"/>
                  <a:gd name="f43" fmla="*/ f33 1 f24"/>
                  <a:gd name="f44" fmla="*/ f34 1 f23"/>
                  <a:gd name="f45" fmla="*/ f35 1 f24"/>
                  <a:gd name="f46" fmla="*/ f36 f18 1"/>
                  <a:gd name="f47" fmla="*/ f37 f18 1"/>
                  <a:gd name="f48" fmla="*/ f39 f19 1"/>
                  <a:gd name="f49" fmla="*/ f38 f19 1"/>
                  <a:gd name="f50" fmla="*/ f41 f18 1"/>
                  <a:gd name="f51" fmla="*/ f42 f19 1"/>
                  <a:gd name="f52" fmla="*/ f43 f19 1"/>
                  <a:gd name="f53" fmla="*/ f44 f18 1"/>
                  <a:gd name="f54" fmla="*/ f45 f19 1"/>
                </a:gdLst>
                <a:ahLst/>
                <a:cxnLst>
                  <a:cxn ang="3cd4">
                    <a:pos x="hc" y="t"/>
                  </a:cxn>
                  <a:cxn ang="0">
                    <a:pos x="r" y="vc"/>
                  </a:cxn>
                  <a:cxn ang="cd4">
                    <a:pos x="hc" y="b"/>
                  </a:cxn>
                  <a:cxn ang="cd2">
                    <a:pos x="l" y="vc"/>
                  </a:cxn>
                  <a:cxn ang="f40">
                    <a:pos x="f50" y="f51"/>
                  </a:cxn>
                  <a:cxn ang="f40">
                    <a:pos x="f50" y="f52"/>
                  </a:cxn>
                  <a:cxn ang="f40">
                    <a:pos x="f53" y="f54"/>
                  </a:cxn>
                  <a:cxn ang="f40">
                    <a:pos x="f50" y="f51"/>
                  </a:cxn>
                </a:cxnLst>
                <a:rect l="f46" t="f49" r="f47" b="f48"/>
                <a:pathLst>
                  <a:path w="12604" h="5347">
                    <a:moveTo>
                      <a:pt x="f5" y="f5"/>
                    </a:moveTo>
                    <a:cubicBezTo>
                      <a:pt x="f5" y="f8"/>
                      <a:pt x="f5" y="f9"/>
                      <a:pt x="f5" y="f7"/>
                    </a:cubicBezTo>
                    <a:cubicBezTo>
                      <a:pt x="f10" y="f11"/>
                      <a:pt x="f12" y="f9"/>
                      <a:pt x="f13" y="f8"/>
                    </a:cubicBezTo>
                    <a:cubicBezTo>
                      <a:pt x="f14" y="f15"/>
                      <a:pt x="f11" y="f16"/>
                      <a:pt x="f5" y="f5"/>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8" name="Freeform: Shape 212"/>
              <p:cNvSpPr/>
              <p:nvPr/>
            </p:nvSpPr>
            <p:spPr>
              <a:xfrm rot="12101075">
                <a:off x="10484997" y="6860843"/>
                <a:ext cx="18223" cy="2331"/>
              </a:xfrm>
              <a:custGeom>
                <a:avLst/>
                <a:gdLst>
                  <a:gd name="f0" fmla="val 10800000"/>
                  <a:gd name="f1" fmla="val 5400000"/>
                  <a:gd name="f2" fmla="val 180"/>
                  <a:gd name="f3" fmla="val w"/>
                  <a:gd name="f4" fmla="val h"/>
                  <a:gd name="f5" fmla="val 0"/>
                  <a:gd name="f6" fmla="val 17569"/>
                  <a:gd name="f7" fmla="val 2249"/>
                  <a:gd name="f8" fmla="val 17570"/>
                  <a:gd name="f9" fmla="val 340"/>
                  <a:gd name="f10" fmla="val 11841"/>
                  <a:gd name="f11" fmla="+- 0 0 424"/>
                  <a:gd name="f12" fmla="val 6111"/>
                  <a:gd name="f13" fmla="val 4965"/>
                  <a:gd name="f14" fmla="val 1103"/>
                  <a:gd name="f15" fmla="val 9167"/>
                  <a:gd name="f16" fmla="val 1867"/>
                  <a:gd name="f17" fmla="val 12605"/>
                  <a:gd name="f18" fmla="val 14514"/>
                  <a:gd name="f19" fmla="val 16042"/>
                  <a:gd name="f20" fmla="+- 0 0 -90"/>
                  <a:gd name="f21" fmla="*/ f3 1 17569"/>
                  <a:gd name="f22" fmla="*/ f4 1 2249"/>
                  <a:gd name="f23" fmla="+- f7 0 f5"/>
                  <a:gd name="f24" fmla="+- f6 0 f5"/>
                  <a:gd name="f25" fmla="*/ f20 f0 1"/>
                  <a:gd name="f26" fmla="*/ f24 1 17569"/>
                  <a:gd name="f27" fmla="*/ f23 1 2249"/>
                  <a:gd name="f28" fmla="*/ 17570 f24 1"/>
                  <a:gd name="f29" fmla="*/ 340 f23 1"/>
                  <a:gd name="f30" fmla="*/ 0 f24 1"/>
                  <a:gd name="f31" fmla="*/ 12605 f24 1"/>
                  <a:gd name="f32" fmla="*/ 2249 f23 1"/>
                  <a:gd name="f33" fmla="*/ f25 1 f2"/>
                  <a:gd name="f34" fmla="*/ f28 1 17569"/>
                  <a:gd name="f35" fmla="*/ f29 1 2249"/>
                  <a:gd name="f36" fmla="*/ f30 1 17569"/>
                  <a:gd name="f37" fmla="*/ f31 1 17569"/>
                  <a:gd name="f38" fmla="*/ f32 1 2249"/>
                  <a:gd name="f39" fmla="*/ f5 1 f26"/>
                  <a:gd name="f40" fmla="*/ f6 1 f26"/>
                  <a:gd name="f41" fmla="*/ f5 1 f27"/>
                  <a:gd name="f42" fmla="*/ f7 1 f27"/>
                  <a:gd name="f43" fmla="+- f33 0 f1"/>
                  <a:gd name="f44" fmla="*/ f34 1 f26"/>
                  <a:gd name="f45" fmla="*/ f35 1 f27"/>
                  <a:gd name="f46" fmla="*/ f36 1 f26"/>
                  <a:gd name="f47" fmla="*/ f37 1 f26"/>
                  <a:gd name="f48" fmla="*/ f38 1 f27"/>
                  <a:gd name="f49" fmla="*/ f39 f21 1"/>
                  <a:gd name="f50" fmla="*/ f40 f21 1"/>
                  <a:gd name="f51" fmla="*/ f42 f22 1"/>
                  <a:gd name="f52" fmla="*/ f41 f22 1"/>
                  <a:gd name="f53" fmla="*/ f44 f21 1"/>
                  <a:gd name="f54" fmla="*/ f45 f22 1"/>
                  <a:gd name="f55" fmla="*/ f46 f21 1"/>
                  <a:gd name="f56" fmla="*/ f47 f21 1"/>
                  <a:gd name="f57" fmla="*/ f48 f22 1"/>
                </a:gdLst>
                <a:ahLst/>
                <a:cxnLst>
                  <a:cxn ang="3cd4">
                    <a:pos x="hc" y="t"/>
                  </a:cxn>
                  <a:cxn ang="0">
                    <a:pos x="r" y="vc"/>
                  </a:cxn>
                  <a:cxn ang="cd4">
                    <a:pos x="hc" y="b"/>
                  </a:cxn>
                  <a:cxn ang="cd2">
                    <a:pos x="l" y="vc"/>
                  </a:cxn>
                  <a:cxn ang="f43">
                    <a:pos x="f53" y="f54"/>
                  </a:cxn>
                  <a:cxn ang="f43">
                    <a:pos x="f55" y="f54"/>
                  </a:cxn>
                  <a:cxn ang="f43">
                    <a:pos x="f56" y="f57"/>
                  </a:cxn>
                  <a:cxn ang="f43">
                    <a:pos x="f53" y="f54"/>
                  </a:cxn>
                </a:cxnLst>
                <a:rect l="f49" t="f52" r="f50" b="f51"/>
                <a:pathLst>
                  <a:path w="17569" h="2249">
                    <a:moveTo>
                      <a:pt x="f8" y="f9"/>
                    </a:moveTo>
                    <a:cubicBezTo>
                      <a:pt x="f10" y="f11"/>
                      <a:pt x="f12" y="f9"/>
                      <a:pt x="f5" y="f9"/>
                    </a:cubicBezTo>
                    <a:cubicBezTo>
                      <a:pt x="f13" y="f14"/>
                      <a:pt x="f15" y="f16"/>
                      <a:pt x="f17" y="f7"/>
                    </a:cubicBezTo>
                    <a:cubicBezTo>
                      <a:pt x="f18" y="f16"/>
                      <a:pt x="f19" y="f14"/>
                      <a:pt x="f8" y="f9"/>
                    </a:cubicBezTo>
                    <a:close/>
                  </a:path>
                </a:pathLst>
              </a:custGeom>
              <a:solidFill>
                <a:srgbClr val="D6B16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9" name="Freeform: Shape 213"/>
              <p:cNvSpPr/>
              <p:nvPr/>
            </p:nvSpPr>
            <p:spPr>
              <a:xfrm rot="12101075">
                <a:off x="10433991" y="6205162"/>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0" name="Freeform: Shape 214"/>
              <p:cNvSpPr/>
              <p:nvPr/>
            </p:nvSpPr>
            <p:spPr>
              <a:xfrm rot="12101075">
                <a:off x="10476694" y="6393856"/>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1" name="Freeform: Shape 215"/>
              <p:cNvSpPr/>
              <p:nvPr/>
            </p:nvSpPr>
            <p:spPr>
              <a:xfrm rot="12101075">
                <a:off x="10233015" y="6125261"/>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2" name="Freeform: Shape 216"/>
              <p:cNvSpPr/>
              <p:nvPr/>
            </p:nvSpPr>
            <p:spPr>
              <a:xfrm rot="12101075">
                <a:off x="10275727" y="631394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3"/>
                  <a:gd name="f62" fmla="val 135976"/>
                  <a:gd name="f63" fmla="val 299734"/>
                  <a:gd name="f64" fmla="val 139795"/>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3" name="Freeform: Shape 217"/>
              <p:cNvSpPr/>
              <p:nvPr/>
            </p:nvSpPr>
            <p:spPr>
              <a:xfrm rot="12101075">
                <a:off x="10030869" y="60482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4" name="Freeform: Shape 218"/>
              <p:cNvSpPr/>
              <p:nvPr/>
            </p:nvSpPr>
            <p:spPr>
              <a:xfrm rot="12101075">
                <a:off x="10073434" y="623733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5" name="Freeform: Shape 219"/>
              <p:cNvSpPr/>
              <p:nvPr/>
            </p:nvSpPr>
            <p:spPr>
              <a:xfrm rot="12101075">
                <a:off x="9829902" y="5968369"/>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6" name="Freeform: Shape 220"/>
              <p:cNvSpPr/>
              <p:nvPr/>
            </p:nvSpPr>
            <p:spPr>
              <a:xfrm rot="12101075">
                <a:off x="9872833" y="615757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7" name="Freeform: Shape 221"/>
              <p:cNvSpPr/>
              <p:nvPr/>
            </p:nvSpPr>
            <p:spPr>
              <a:xfrm rot="12101075">
                <a:off x="9629292" y="5888605"/>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12"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8" name="Freeform: Shape 222"/>
              <p:cNvSpPr/>
              <p:nvPr/>
            </p:nvSpPr>
            <p:spPr>
              <a:xfrm rot="12101075">
                <a:off x="9671857" y="6077657"/>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9" name="Freeform: Shape 223"/>
              <p:cNvSpPr/>
              <p:nvPr/>
            </p:nvSpPr>
            <p:spPr>
              <a:xfrm rot="12101075">
                <a:off x="9429495" y="580574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20"/>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2"/>
                  <a:gd name="f22" fmla="val 123371"/>
                  <a:gd name="f23" fmla="val 138605"/>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3"/>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7"/>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7"/>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7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0" name="Freeform: Shape 224"/>
              <p:cNvSpPr/>
              <p:nvPr/>
            </p:nvSpPr>
            <p:spPr>
              <a:xfrm rot="12101075">
                <a:off x="9472207" y="5994428"/>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7"/>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3"/>
                  <a:gd name="f62" fmla="val 135976"/>
                  <a:gd name="f63" fmla="val 299734"/>
                  <a:gd name="f64" fmla="val 139796"/>
                  <a:gd name="f65" fmla="val 297060"/>
                  <a:gd name="f66" fmla="val 142851"/>
                  <a:gd name="f67" fmla="val 294005"/>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7"/>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1" name="Freeform: Shape 225"/>
              <p:cNvSpPr/>
              <p:nvPr/>
            </p:nvSpPr>
            <p:spPr>
              <a:xfrm rot="12101075">
                <a:off x="9227349" y="5728778"/>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2" name="Freeform: Shape 226"/>
              <p:cNvSpPr/>
              <p:nvPr/>
            </p:nvSpPr>
            <p:spPr>
              <a:xfrm rot="12101075">
                <a:off x="9269915" y="5917829"/>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3"/>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3" name="Freeform: Shape 227"/>
              <p:cNvSpPr/>
              <p:nvPr/>
            </p:nvSpPr>
            <p:spPr>
              <a:xfrm rot="12101075">
                <a:off x="9026382" y="564885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8"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4" name="Freeform: Shape 228"/>
              <p:cNvSpPr/>
              <p:nvPr/>
            </p:nvSpPr>
            <p:spPr>
              <a:xfrm rot="12101075">
                <a:off x="9068948" y="5837910"/>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3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5" name="Freeform: Shape 229"/>
              <p:cNvSpPr/>
              <p:nvPr/>
            </p:nvSpPr>
            <p:spPr>
              <a:xfrm rot="12101075">
                <a:off x="5593432" y="4295520"/>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439"/>
                  <a:gd name="f10" fmla="val 180619"/>
                  <a:gd name="f11" fmla="val 177564"/>
                  <a:gd name="f12" fmla="val 178373"/>
                  <a:gd name="f13" fmla="val 174508"/>
                  <a:gd name="f14" fmla="val 177227"/>
                  <a:gd name="f15" fmla="val 166487"/>
                  <a:gd name="f16" fmla="val 173026"/>
                  <a:gd name="f17" fmla="val 162286"/>
                  <a:gd name="f18" fmla="val 159657"/>
                  <a:gd name="f19" fmla="val 162668"/>
                  <a:gd name="f20" fmla="val 129865"/>
                  <a:gd name="f21" fmla="val 163431"/>
                  <a:gd name="f22" fmla="val 123371"/>
                  <a:gd name="f23" fmla="val 138604"/>
                  <a:gd name="f24" fmla="val 117642"/>
                  <a:gd name="f25" fmla="val 116833"/>
                  <a:gd name="f26" fmla="val 113059"/>
                  <a:gd name="f27" fmla="val 98881"/>
                  <a:gd name="f28" fmla="val 119934"/>
                  <a:gd name="f29" fmla="val 82839"/>
                  <a:gd name="f30" fmla="val 137504"/>
                  <a:gd name="f31" fmla="val 72526"/>
                  <a:gd name="f32" fmla="val 160421"/>
                  <a:gd name="f33" fmla="val 59158"/>
                  <a:gd name="f34" fmla="val 162331"/>
                  <a:gd name="f35" fmla="val 36622"/>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72144"/>
                  <a:gd name="f50" fmla="val 58439"/>
                  <a:gd name="f51" fmla="val 83603"/>
                  <a:gd name="f52" fmla="val 61113"/>
                  <a:gd name="f53" fmla="val 101937"/>
                  <a:gd name="f54" fmla="val 56147"/>
                  <a:gd name="f55" fmla="val 121416"/>
                  <a:gd name="f56" fmla="val 51182"/>
                  <a:gd name="f57" fmla="val 140896"/>
                  <a:gd name="f58" fmla="val 43161"/>
                  <a:gd name="f59" fmla="val 161904"/>
                  <a:gd name="f60" fmla="val 17952"/>
                  <a:gd name="f61" fmla="val 3438"/>
                  <a:gd name="f62" fmla="val 764"/>
                  <a:gd name="f63" fmla="val 168397"/>
                  <a:gd name="f64" fmla="val 382"/>
                  <a:gd name="f65" fmla="val 178710"/>
                  <a:gd name="f66" fmla="val 180238"/>
                  <a:gd name="f67" fmla="val 181765"/>
                  <a:gd name="f68" fmla="val 183675"/>
                  <a:gd name="f69" fmla="val 226072"/>
                  <a:gd name="f70" fmla="val 268087"/>
                  <a:gd name="f71" fmla="val 310484"/>
                  <a:gd name="f72" fmla="val 59203"/>
                  <a:gd name="f73" fmla="val 314304"/>
                  <a:gd name="f74" fmla="val 118788"/>
                  <a:gd name="f75" fmla="val 312776"/>
                  <a:gd name="f76" fmla="val 177991"/>
                  <a:gd name="f77" fmla="val 311248"/>
                  <a:gd name="f78" fmla="val 268851"/>
                  <a:gd name="f79" fmla="val 226836"/>
                  <a:gd name="f80" fmla="+- 0 0 -90"/>
                  <a:gd name="f81" fmla="*/ f3 1 178754"/>
                  <a:gd name="f82" fmla="*/ f4 1 312881"/>
                  <a:gd name="f83" fmla="+- f7 0 f5"/>
                  <a:gd name="f84" fmla="+- f6 0 f5"/>
                  <a:gd name="f85" fmla="*/ f80 f0 1"/>
                  <a:gd name="f86" fmla="*/ f84 1 178754"/>
                  <a:gd name="f87" fmla="*/ f83 1 312881"/>
                  <a:gd name="f88" fmla="*/ 178755 f84 1"/>
                  <a:gd name="f89" fmla="*/ 184439 f83 1"/>
                  <a:gd name="f90" fmla="*/ 178373 f84 1"/>
                  <a:gd name="f91" fmla="*/ 174508 f83 1"/>
                  <a:gd name="f92" fmla="*/ 159657 f84 1"/>
                  <a:gd name="f93" fmla="*/ 162668 f83 1"/>
                  <a:gd name="f94" fmla="*/ 117642 f84 1"/>
                  <a:gd name="f95" fmla="*/ 116833 f83 1"/>
                  <a:gd name="f96" fmla="*/ 137504 f84 1"/>
                  <a:gd name="f97" fmla="*/ 72526 f83 1"/>
                  <a:gd name="f98" fmla="*/ 142851 f84 1"/>
                  <a:gd name="f99" fmla="*/ 18289 f83 1"/>
                  <a:gd name="f100" fmla="*/ 32466 f84 1"/>
                  <a:gd name="f101" fmla="*/ 17525 f83 1"/>
                  <a:gd name="f102" fmla="*/ 37050 f84 1"/>
                  <a:gd name="f103" fmla="*/ 72144 f83 1"/>
                  <a:gd name="f104" fmla="*/ 56147 f84 1"/>
                  <a:gd name="f105" fmla="*/ 121416 f83 1"/>
                  <a:gd name="f106" fmla="*/ 17952 f84 1"/>
                  <a:gd name="f107" fmla="*/ 162286 f83 1"/>
                  <a:gd name="f108" fmla="*/ 382 f84 1"/>
                  <a:gd name="f109" fmla="*/ 178710 f83 1"/>
                  <a:gd name="f110" fmla="*/ 183675 f83 1"/>
                  <a:gd name="f111" fmla="*/ 0 f84 1"/>
                  <a:gd name="f112" fmla="*/ 310484 f83 1"/>
                  <a:gd name="f113" fmla="*/ 177991 f84 1"/>
                  <a:gd name="f114" fmla="*/ 311248 f83 1"/>
                  <a:gd name="f115" fmla="*/ f85 1 f2"/>
                  <a:gd name="f116" fmla="*/ f88 1 178754"/>
                  <a:gd name="f117" fmla="*/ f89 1 312881"/>
                  <a:gd name="f118" fmla="*/ f90 1 178754"/>
                  <a:gd name="f119" fmla="*/ f91 1 312881"/>
                  <a:gd name="f120" fmla="*/ f92 1 178754"/>
                  <a:gd name="f121" fmla="*/ f93 1 312881"/>
                  <a:gd name="f122" fmla="*/ f94 1 178754"/>
                  <a:gd name="f123" fmla="*/ f95 1 312881"/>
                  <a:gd name="f124" fmla="*/ f96 1 178754"/>
                  <a:gd name="f125" fmla="*/ f97 1 312881"/>
                  <a:gd name="f126" fmla="*/ f98 1 178754"/>
                  <a:gd name="f127" fmla="*/ f99 1 312881"/>
                  <a:gd name="f128" fmla="*/ f100 1 178754"/>
                  <a:gd name="f129" fmla="*/ f101 1 312881"/>
                  <a:gd name="f130" fmla="*/ f102 1 178754"/>
                  <a:gd name="f131" fmla="*/ f103 1 312881"/>
                  <a:gd name="f132" fmla="*/ f104 1 178754"/>
                  <a:gd name="f133" fmla="*/ f105 1 312881"/>
                  <a:gd name="f134" fmla="*/ f106 1 178754"/>
                  <a:gd name="f135" fmla="*/ f107 1 312881"/>
                  <a:gd name="f136" fmla="*/ f108 1 178754"/>
                  <a:gd name="f137" fmla="*/ f109 1 312881"/>
                  <a:gd name="f138" fmla="*/ f110 1 312881"/>
                  <a:gd name="f139" fmla="*/ f111 1 178754"/>
                  <a:gd name="f140" fmla="*/ f112 1 312881"/>
                  <a:gd name="f141" fmla="*/ f113 1 178754"/>
                  <a:gd name="f142" fmla="*/ f114 1 312881"/>
                  <a:gd name="f143" fmla="*/ f5 1 f86"/>
                  <a:gd name="f144" fmla="*/ f6 1 f86"/>
                  <a:gd name="f145" fmla="*/ f5 1 f87"/>
                  <a:gd name="f146" fmla="*/ f7 1 f87"/>
                  <a:gd name="f147" fmla="+- f115 0 f1"/>
                  <a:gd name="f148" fmla="*/ f116 1 f86"/>
                  <a:gd name="f149" fmla="*/ f117 1 f87"/>
                  <a:gd name="f150" fmla="*/ f118 1 f86"/>
                  <a:gd name="f151" fmla="*/ f119 1 f87"/>
                  <a:gd name="f152" fmla="*/ f120 1 f86"/>
                  <a:gd name="f153" fmla="*/ f121 1 f87"/>
                  <a:gd name="f154" fmla="*/ f122 1 f86"/>
                  <a:gd name="f155" fmla="*/ f123 1 f87"/>
                  <a:gd name="f156" fmla="*/ f124 1 f86"/>
                  <a:gd name="f157" fmla="*/ f125 1 f87"/>
                  <a:gd name="f158" fmla="*/ f126 1 f86"/>
                  <a:gd name="f159" fmla="*/ f127 1 f87"/>
                  <a:gd name="f160" fmla="*/ f128 1 f86"/>
                  <a:gd name="f161" fmla="*/ f129 1 f87"/>
                  <a:gd name="f162" fmla="*/ f130 1 f86"/>
                  <a:gd name="f163" fmla="*/ f131 1 f87"/>
                  <a:gd name="f164" fmla="*/ f132 1 f86"/>
                  <a:gd name="f165" fmla="*/ f133 1 f87"/>
                  <a:gd name="f166" fmla="*/ f134 1 f86"/>
                  <a:gd name="f167" fmla="*/ f135 1 f87"/>
                  <a:gd name="f168" fmla="*/ f136 1 f86"/>
                  <a:gd name="f169" fmla="*/ f137 1 f87"/>
                  <a:gd name="f170" fmla="*/ f138 1 f87"/>
                  <a:gd name="f171" fmla="*/ f139 1 f86"/>
                  <a:gd name="f172" fmla="*/ f140 1 f87"/>
                  <a:gd name="f173" fmla="*/ f141 1 f86"/>
                  <a:gd name="f174" fmla="*/ f142 1 f87"/>
                  <a:gd name="f175" fmla="*/ f143 f81 1"/>
                  <a:gd name="f176" fmla="*/ f144 f81 1"/>
                  <a:gd name="f177" fmla="*/ f146 f82 1"/>
                  <a:gd name="f178" fmla="*/ f145 f82 1"/>
                  <a:gd name="f179" fmla="*/ f148 f81 1"/>
                  <a:gd name="f180" fmla="*/ f149 f82 1"/>
                  <a:gd name="f181" fmla="*/ f150 f81 1"/>
                  <a:gd name="f182" fmla="*/ f151 f82 1"/>
                  <a:gd name="f183" fmla="*/ f152 f81 1"/>
                  <a:gd name="f184" fmla="*/ f153 f82 1"/>
                  <a:gd name="f185" fmla="*/ f154 f81 1"/>
                  <a:gd name="f186" fmla="*/ f155 f82 1"/>
                  <a:gd name="f187" fmla="*/ f156 f81 1"/>
                  <a:gd name="f188" fmla="*/ f157 f82 1"/>
                  <a:gd name="f189" fmla="*/ f158 f81 1"/>
                  <a:gd name="f190" fmla="*/ f159 f82 1"/>
                  <a:gd name="f191" fmla="*/ f160 f81 1"/>
                  <a:gd name="f192" fmla="*/ f161 f82 1"/>
                  <a:gd name="f193" fmla="*/ f162 f81 1"/>
                  <a:gd name="f194" fmla="*/ f163 f82 1"/>
                  <a:gd name="f195" fmla="*/ f164 f81 1"/>
                  <a:gd name="f196" fmla="*/ f165 f82 1"/>
                  <a:gd name="f197" fmla="*/ f166 f81 1"/>
                  <a:gd name="f198" fmla="*/ f167 f82 1"/>
                  <a:gd name="f199" fmla="*/ f168 f81 1"/>
                  <a:gd name="f200" fmla="*/ f169 f82 1"/>
                  <a:gd name="f201" fmla="*/ f170 f82 1"/>
                  <a:gd name="f202" fmla="*/ f171 f81 1"/>
                  <a:gd name="f203" fmla="*/ f172 f82 1"/>
                  <a:gd name="f204" fmla="*/ f173 f81 1"/>
                  <a:gd name="f205" fmla="*/ f174 f82 1"/>
                </a:gdLst>
                <a:ahLst/>
                <a:cxnLst>
                  <a:cxn ang="3cd4">
                    <a:pos x="hc" y="t"/>
                  </a:cxn>
                  <a:cxn ang="0">
                    <a:pos x="r" y="vc"/>
                  </a:cxn>
                  <a:cxn ang="cd4">
                    <a:pos x="hc" y="b"/>
                  </a:cxn>
                  <a:cxn ang="cd2">
                    <a:pos x="l" y="vc"/>
                  </a:cxn>
                  <a:cxn ang="f147">
                    <a:pos x="f179" y="f180"/>
                  </a:cxn>
                  <a:cxn ang="f147">
                    <a:pos x="f181" y="f182"/>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199" y="f201"/>
                  </a:cxn>
                  <a:cxn ang="f147">
                    <a:pos x="f202" y="f203"/>
                  </a:cxn>
                  <a:cxn ang="f147">
                    <a:pos x="f204" y="f205"/>
                  </a:cxn>
                  <a:cxn ang="f147">
                    <a:pos x="f179" y="f180"/>
                  </a:cxn>
                </a:cxnLst>
                <a:rect l="f175" t="f178" r="f176" b="f177"/>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17"/>
                    </a:cubicBezTo>
                    <a:cubicBezTo>
                      <a:pt x="f61" y="f19"/>
                      <a:pt x="f62" y="f63"/>
                      <a:pt x="f64" y="f65"/>
                    </a:cubicBezTo>
                    <a:cubicBezTo>
                      <a:pt x="f64" y="f66"/>
                      <a:pt x="f64" y="f67"/>
                      <a:pt x="f64" y="f68"/>
                    </a:cubicBezTo>
                    <a:cubicBezTo>
                      <a:pt x="f62" y="f69"/>
                      <a:pt x="f64" y="f70"/>
                      <a:pt x="f5" y="f71"/>
                    </a:cubicBezTo>
                    <a:cubicBezTo>
                      <a:pt x="f72" y="f73"/>
                      <a:pt x="f74" y="f75"/>
                      <a:pt x="f76" y="f77"/>
                    </a:cubicBezTo>
                    <a:cubicBezTo>
                      <a:pt x="f8" y="f78"/>
                      <a:pt x="f76" y="f79"/>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6" name="Freeform: Shape 230"/>
              <p:cNvSpPr/>
              <p:nvPr/>
            </p:nvSpPr>
            <p:spPr>
              <a:xfrm rot="12101075">
                <a:off x="5636135" y="4484205"/>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175699"/>
                  <a:gd name="f103" fmla="val 88131"/>
                  <a:gd name="f104" fmla="val 176463"/>
                  <a:gd name="f105" fmla="val 46116"/>
                  <a:gd name="f106" fmla="+- 0 0 -90"/>
                  <a:gd name="f107" fmla="*/ f3 1 176845"/>
                  <a:gd name="f108" fmla="*/ f4 1 314107"/>
                  <a:gd name="f109" fmla="+- f7 0 f5"/>
                  <a:gd name="f110" fmla="+- f6 0 f5"/>
                  <a:gd name="f111" fmla="*/ f106 f0 1"/>
                  <a:gd name="f112" fmla="*/ f110 1 176845"/>
                  <a:gd name="f113" fmla="*/ f109 1 314107"/>
                  <a:gd name="f114" fmla="*/ 176845 f110 1"/>
                  <a:gd name="f115" fmla="*/ 4101 f109 1"/>
                  <a:gd name="f116" fmla="*/ 9931 f110 1"/>
                  <a:gd name="f117" fmla="*/ 1045 f109 1"/>
                  <a:gd name="f118" fmla="*/ 382 f110 1"/>
                  <a:gd name="f119" fmla="*/ 16323 f109 1"/>
                  <a:gd name="f120" fmla="*/ 0 f110 1"/>
                  <a:gd name="f121" fmla="*/ 137021 f109 1"/>
                  <a:gd name="f122" fmla="*/ 14132 f110 1"/>
                  <a:gd name="f123" fmla="*/ 152299 f109 1"/>
                  <a:gd name="f124" fmla="*/ 49654 f110 1"/>
                  <a:gd name="f125" fmla="*/ 183238 f109 1"/>
                  <a:gd name="f126" fmla="*/ 35522 f110 1"/>
                  <a:gd name="f127" fmla="*/ 241677 f109 1"/>
                  <a:gd name="f128" fmla="*/ 20244 f110 1"/>
                  <a:gd name="f129" fmla="*/ 257337 f109 1"/>
                  <a:gd name="f130" fmla="*/ 24063 f110 1"/>
                  <a:gd name="f131" fmla="*/ 289039 f109 1"/>
                  <a:gd name="f132" fmla="*/ 33994 f110 1"/>
                  <a:gd name="f133" fmla="*/ 298970 f109 1"/>
                  <a:gd name="f134" fmla="*/ 135976 f110 1"/>
                  <a:gd name="f135" fmla="*/ 299734 f109 1"/>
                  <a:gd name="f136" fmla="*/ 145525 f110 1"/>
                  <a:gd name="f137" fmla="*/ 290949 f109 1"/>
                  <a:gd name="f138" fmla="*/ 152018 f110 1"/>
                  <a:gd name="f139" fmla="*/ 261538 f109 1"/>
                  <a:gd name="f140" fmla="*/ 134448 f110 1"/>
                  <a:gd name="f141" fmla="*/ 118406 f110 1"/>
                  <a:gd name="f142" fmla="*/ 188203 f109 1"/>
                  <a:gd name="f143" fmla="*/ 156984 f110 1"/>
                  <a:gd name="f144" fmla="*/ 174935 f110 1"/>
                  <a:gd name="f145" fmla="*/ 143896 f109 1"/>
                  <a:gd name="f146" fmla="*/ 176081 f110 1"/>
                  <a:gd name="f147" fmla="*/ 130528 f109 1"/>
                  <a:gd name="f148" fmla="*/ f111 1 f2"/>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314107"/>
                  <a:gd name="f175" fmla="*/ f140 1 176845"/>
                  <a:gd name="f176" fmla="*/ f141 1 176845"/>
                  <a:gd name="f177" fmla="*/ f142 1 314107"/>
                  <a:gd name="f178" fmla="*/ f143 1 176845"/>
                  <a:gd name="f179" fmla="*/ f144 1 176845"/>
                  <a:gd name="f180" fmla="*/ f145 1 314107"/>
                  <a:gd name="f181" fmla="*/ f146 1 176845"/>
                  <a:gd name="f182" fmla="*/ f147 1 314107"/>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2"/>
                  <a:gd name="f216" fmla="*/ f177 1 f113"/>
                  <a:gd name="f217" fmla="*/ f178 1 f112"/>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7 1"/>
                  <a:gd name="f254" fmla="*/ f216 f108 1"/>
                  <a:gd name="f255" fmla="*/ f217 f107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6" y="f237"/>
                  </a:cxn>
                  <a:cxn ang="f187">
                    <a:pos x="f236" y="f237"/>
                  </a:cxn>
                  <a:cxn ang="f187">
                    <a:pos x="f236" y="f237"/>
                  </a:cxn>
                  <a:cxn ang="f187">
                    <a:pos x="f236" y="f237"/>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39"/>
                  </a:cxn>
                  <a:cxn ang="f187">
                    <a:pos x="f253" y="f254"/>
                  </a:cxn>
                  <a:cxn ang="f187">
                    <a:pos x="f255" y="f235"/>
                  </a:cxn>
                  <a:cxn ang="f187">
                    <a:pos x="f256" y="f257"/>
                  </a:cxn>
                  <a:cxn ang="f187">
                    <a:pos x="f258" y="f259"/>
                  </a:cxn>
                  <a:cxn ang="f187">
                    <a:pos x="f226" y="f227"/>
                  </a:cxn>
                </a:cxnLst>
                <a:rect l="f222" t="f225" r="f223" b="f224"/>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102" y="f103"/>
                      <a:pt x="f104" y="f105"/>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7" name="Freeform: Shape 231"/>
              <p:cNvSpPr/>
              <p:nvPr/>
            </p:nvSpPr>
            <p:spPr>
              <a:xfrm rot="12101075">
                <a:off x="5435534" y="4404442"/>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6"/>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5"/>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7"/>
                  <a:gd name="f90" fmla="val 150389"/>
                  <a:gd name="f91" fmla="val 156984"/>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4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8" name="Freeform: Shape 232"/>
              <p:cNvSpPr/>
              <p:nvPr/>
            </p:nvSpPr>
            <p:spPr>
              <a:xfrm rot="12101075">
                <a:off x="10832075" y="636303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9" name="Freeform: Shape 233"/>
              <p:cNvSpPr/>
              <p:nvPr/>
            </p:nvSpPr>
            <p:spPr>
              <a:xfrm rot="12101075">
                <a:off x="10631108" y="6283123"/>
                <a:ext cx="185376" cy="324474"/>
              </a:xfrm>
              <a:custGeom>
                <a:avLst/>
                <a:gdLst>
                  <a:gd name="f0" fmla="val 10800000"/>
                  <a:gd name="f1" fmla="val 5400000"/>
                  <a:gd name="f2" fmla="val 180"/>
                  <a:gd name="f3" fmla="val w"/>
                  <a:gd name="f4" fmla="val h"/>
                  <a:gd name="f5" fmla="val 0"/>
                  <a:gd name="f6" fmla="val 178754"/>
                  <a:gd name="f7" fmla="val 312881"/>
                  <a:gd name="f8" fmla="val 178755"/>
                  <a:gd name="f9" fmla="val 184057"/>
                  <a:gd name="f10" fmla="val 180237"/>
                  <a:gd name="f11" fmla="val 177182"/>
                  <a:gd name="f12" fmla="val 178373"/>
                  <a:gd name="f13" fmla="val 174126"/>
                  <a:gd name="f14" fmla="val 177227"/>
                  <a:gd name="f15" fmla="val 166105"/>
                  <a:gd name="f16" fmla="val 173026"/>
                  <a:gd name="f17" fmla="val 161904"/>
                  <a:gd name="f18" fmla="val 159657"/>
                  <a:gd name="f19" fmla="val 162286"/>
                  <a:gd name="f20" fmla="val 129865"/>
                  <a:gd name="f21" fmla="val 163050"/>
                  <a:gd name="f22" fmla="val 123371"/>
                  <a:gd name="f23" fmla="val 138222"/>
                  <a:gd name="f24" fmla="val 117642"/>
                  <a:gd name="f25" fmla="val 116451"/>
                  <a:gd name="f26" fmla="val 113059"/>
                  <a:gd name="f27" fmla="val 98499"/>
                  <a:gd name="f28" fmla="val 119934"/>
                  <a:gd name="f29" fmla="val 82457"/>
                  <a:gd name="f30" fmla="val 137504"/>
                  <a:gd name="f31" fmla="val 72144"/>
                  <a:gd name="f32" fmla="val 160421"/>
                  <a:gd name="f33" fmla="val 58776"/>
                  <a:gd name="f34" fmla="val 162331"/>
                  <a:gd name="f35" fmla="val 36240"/>
                  <a:gd name="f36" fmla="val 142851"/>
                  <a:gd name="f37" fmla="val 18289"/>
                  <a:gd name="f38" fmla="val 117260"/>
                  <a:gd name="f39" fmla="+- 0 0 5774"/>
                  <a:gd name="f40" fmla="val 58821"/>
                  <a:gd name="f41" fmla="+- 0 0 6156"/>
                  <a:gd name="f42" fmla="val 32466"/>
                  <a:gd name="f43" fmla="val 17525"/>
                  <a:gd name="f44" fmla="val 14132"/>
                  <a:gd name="f45" fmla="val 33949"/>
                  <a:gd name="f46" fmla="val 15660"/>
                  <a:gd name="f47" fmla="val 60304"/>
                  <a:gd name="f48" fmla="val 37050"/>
                  <a:gd name="f49" fmla="val 58439"/>
                  <a:gd name="f50" fmla="val 83603"/>
                  <a:gd name="f51" fmla="val 61113"/>
                  <a:gd name="f52" fmla="val 101937"/>
                  <a:gd name="f53" fmla="val 56147"/>
                  <a:gd name="f54" fmla="val 121417"/>
                  <a:gd name="f55" fmla="val 51182"/>
                  <a:gd name="f56" fmla="val 140896"/>
                  <a:gd name="f57" fmla="val 43161"/>
                  <a:gd name="f58" fmla="val 17952"/>
                  <a:gd name="f59" fmla="val 3438"/>
                  <a:gd name="f60" fmla="val 162668"/>
                  <a:gd name="f61" fmla="val 764"/>
                  <a:gd name="f62" fmla="val 168397"/>
                  <a:gd name="f63" fmla="val 382"/>
                  <a:gd name="f64" fmla="val 178710"/>
                  <a:gd name="f65" fmla="val 181765"/>
                  <a:gd name="f66" fmla="val 183675"/>
                  <a:gd name="f67" fmla="val 226072"/>
                  <a:gd name="f68" fmla="val 268087"/>
                  <a:gd name="f69" fmla="val 310484"/>
                  <a:gd name="f70" fmla="val 59203"/>
                  <a:gd name="f71" fmla="val 314304"/>
                  <a:gd name="f72" fmla="val 118788"/>
                  <a:gd name="f73" fmla="val 312776"/>
                  <a:gd name="f74" fmla="val 177991"/>
                  <a:gd name="f75" fmla="val 311248"/>
                  <a:gd name="f76" fmla="val 268469"/>
                  <a:gd name="f77" fmla="val 226454"/>
                  <a:gd name="f78" fmla="+- 0 0 -90"/>
                  <a:gd name="f79" fmla="*/ f3 1 178754"/>
                  <a:gd name="f80" fmla="*/ f4 1 312881"/>
                  <a:gd name="f81" fmla="+- f7 0 f5"/>
                  <a:gd name="f82" fmla="+- f6 0 f5"/>
                  <a:gd name="f83" fmla="*/ f78 f0 1"/>
                  <a:gd name="f84" fmla="*/ f82 1 178754"/>
                  <a:gd name="f85" fmla="*/ f81 1 312881"/>
                  <a:gd name="f86" fmla="*/ 178755 f82 1"/>
                  <a:gd name="f87" fmla="*/ 184057 f81 1"/>
                  <a:gd name="f88" fmla="*/ 178373 f82 1"/>
                  <a:gd name="f89" fmla="*/ 174126 f81 1"/>
                  <a:gd name="f90" fmla="*/ 159657 f82 1"/>
                  <a:gd name="f91" fmla="*/ 162286 f81 1"/>
                  <a:gd name="f92" fmla="*/ 117642 f82 1"/>
                  <a:gd name="f93" fmla="*/ 116451 f81 1"/>
                  <a:gd name="f94" fmla="*/ 137504 f82 1"/>
                  <a:gd name="f95" fmla="*/ 72144 f81 1"/>
                  <a:gd name="f96" fmla="*/ 142851 f82 1"/>
                  <a:gd name="f97" fmla="*/ 18289 f81 1"/>
                  <a:gd name="f98" fmla="*/ 32466 f82 1"/>
                  <a:gd name="f99" fmla="*/ 17525 f81 1"/>
                  <a:gd name="f100" fmla="*/ 37050 f82 1"/>
                  <a:gd name="f101" fmla="*/ 56147 f82 1"/>
                  <a:gd name="f102" fmla="*/ 121417 f81 1"/>
                  <a:gd name="f103" fmla="*/ 17952 f82 1"/>
                  <a:gd name="f104" fmla="*/ 382 f82 1"/>
                  <a:gd name="f105" fmla="*/ 178710 f81 1"/>
                  <a:gd name="f106" fmla="*/ 183675 f81 1"/>
                  <a:gd name="f107" fmla="*/ 0 f82 1"/>
                  <a:gd name="f108" fmla="*/ 310484 f81 1"/>
                  <a:gd name="f109" fmla="*/ 177991 f82 1"/>
                  <a:gd name="f110" fmla="*/ 311248 f81 1"/>
                  <a:gd name="f111" fmla="*/ f83 1 f2"/>
                  <a:gd name="f112" fmla="*/ f86 1 178754"/>
                  <a:gd name="f113" fmla="*/ f87 1 312881"/>
                  <a:gd name="f114" fmla="*/ f88 1 178754"/>
                  <a:gd name="f115" fmla="*/ f89 1 312881"/>
                  <a:gd name="f116" fmla="*/ f90 1 178754"/>
                  <a:gd name="f117" fmla="*/ f91 1 312881"/>
                  <a:gd name="f118" fmla="*/ f92 1 178754"/>
                  <a:gd name="f119" fmla="*/ f93 1 312881"/>
                  <a:gd name="f120" fmla="*/ f94 1 178754"/>
                  <a:gd name="f121" fmla="*/ f95 1 312881"/>
                  <a:gd name="f122" fmla="*/ f96 1 178754"/>
                  <a:gd name="f123" fmla="*/ f97 1 312881"/>
                  <a:gd name="f124" fmla="*/ f98 1 178754"/>
                  <a:gd name="f125" fmla="*/ f99 1 312881"/>
                  <a:gd name="f126" fmla="*/ f100 1 178754"/>
                  <a:gd name="f127" fmla="*/ f101 1 178754"/>
                  <a:gd name="f128" fmla="*/ f102 1 312881"/>
                  <a:gd name="f129" fmla="*/ f103 1 178754"/>
                  <a:gd name="f130" fmla="*/ f104 1 178754"/>
                  <a:gd name="f131" fmla="*/ f105 1 312881"/>
                  <a:gd name="f132" fmla="*/ f106 1 312881"/>
                  <a:gd name="f133" fmla="*/ f107 1 178754"/>
                  <a:gd name="f134" fmla="*/ f108 1 312881"/>
                  <a:gd name="f135" fmla="*/ f109 1 178754"/>
                  <a:gd name="f136" fmla="*/ f110 1 312881"/>
                  <a:gd name="f137" fmla="*/ f5 1 f84"/>
                  <a:gd name="f138" fmla="*/ f6 1 f84"/>
                  <a:gd name="f139" fmla="*/ f5 1 f85"/>
                  <a:gd name="f140" fmla="*/ f7 1 f85"/>
                  <a:gd name="f141" fmla="+- f111 0 f1"/>
                  <a:gd name="f142" fmla="*/ f112 1 f84"/>
                  <a:gd name="f143" fmla="*/ f113 1 f85"/>
                  <a:gd name="f144" fmla="*/ f114 1 f84"/>
                  <a:gd name="f145" fmla="*/ f115 1 f85"/>
                  <a:gd name="f146" fmla="*/ f116 1 f84"/>
                  <a:gd name="f147" fmla="*/ f117 1 f85"/>
                  <a:gd name="f148" fmla="*/ f118 1 f84"/>
                  <a:gd name="f149" fmla="*/ f119 1 f85"/>
                  <a:gd name="f150" fmla="*/ f120 1 f84"/>
                  <a:gd name="f151" fmla="*/ f121 1 f85"/>
                  <a:gd name="f152" fmla="*/ f122 1 f84"/>
                  <a:gd name="f153" fmla="*/ f123 1 f85"/>
                  <a:gd name="f154" fmla="*/ f124 1 f84"/>
                  <a:gd name="f155" fmla="*/ f125 1 f85"/>
                  <a:gd name="f156" fmla="*/ f126 1 f84"/>
                  <a:gd name="f157" fmla="*/ f127 1 f84"/>
                  <a:gd name="f158" fmla="*/ f128 1 f85"/>
                  <a:gd name="f159" fmla="*/ f129 1 f84"/>
                  <a:gd name="f160" fmla="*/ f130 1 f84"/>
                  <a:gd name="f161" fmla="*/ f131 1 f85"/>
                  <a:gd name="f162" fmla="*/ f132 1 f85"/>
                  <a:gd name="f163" fmla="*/ f133 1 f84"/>
                  <a:gd name="f164" fmla="*/ f134 1 f85"/>
                  <a:gd name="f165" fmla="*/ f135 1 f84"/>
                  <a:gd name="f166" fmla="*/ f136 1 f85"/>
                  <a:gd name="f167" fmla="*/ f137 f79 1"/>
                  <a:gd name="f168" fmla="*/ f138 f79 1"/>
                  <a:gd name="f169" fmla="*/ f140 f80 1"/>
                  <a:gd name="f170" fmla="*/ f139 f80 1"/>
                  <a:gd name="f171" fmla="*/ f142 f79 1"/>
                  <a:gd name="f172" fmla="*/ f143 f80 1"/>
                  <a:gd name="f173" fmla="*/ f144 f79 1"/>
                  <a:gd name="f174" fmla="*/ f145 f80 1"/>
                  <a:gd name="f175" fmla="*/ f146 f79 1"/>
                  <a:gd name="f176" fmla="*/ f147 f80 1"/>
                  <a:gd name="f177" fmla="*/ f148 f79 1"/>
                  <a:gd name="f178" fmla="*/ f149 f80 1"/>
                  <a:gd name="f179" fmla="*/ f150 f79 1"/>
                  <a:gd name="f180" fmla="*/ f151 f80 1"/>
                  <a:gd name="f181" fmla="*/ f152 f79 1"/>
                  <a:gd name="f182" fmla="*/ f153 f80 1"/>
                  <a:gd name="f183" fmla="*/ f154 f79 1"/>
                  <a:gd name="f184" fmla="*/ f155 f80 1"/>
                  <a:gd name="f185" fmla="*/ f156 f79 1"/>
                  <a:gd name="f186" fmla="*/ f157 f79 1"/>
                  <a:gd name="f187" fmla="*/ f158 f80 1"/>
                  <a:gd name="f188" fmla="*/ f159 f79 1"/>
                  <a:gd name="f189" fmla="*/ f160 f79 1"/>
                  <a:gd name="f190" fmla="*/ f161 f80 1"/>
                  <a:gd name="f191" fmla="*/ f162 f80 1"/>
                  <a:gd name="f192" fmla="*/ f163 f79 1"/>
                  <a:gd name="f193" fmla="*/ f164 f80 1"/>
                  <a:gd name="f194" fmla="*/ f165 f79 1"/>
                  <a:gd name="f195" fmla="*/ f166 f80 1"/>
                </a:gdLst>
                <a:ahLst/>
                <a:cxnLst>
                  <a:cxn ang="3cd4">
                    <a:pos x="hc" y="t"/>
                  </a:cxn>
                  <a:cxn ang="0">
                    <a:pos x="r" y="vc"/>
                  </a:cxn>
                  <a:cxn ang="cd4">
                    <a:pos x="hc" y="b"/>
                  </a:cxn>
                  <a:cxn ang="cd2">
                    <a:pos x="l" y="vc"/>
                  </a:cxn>
                  <a:cxn ang="f141">
                    <a:pos x="f171" y="f172"/>
                  </a:cxn>
                  <a:cxn ang="f141">
                    <a:pos x="f173" y="f174"/>
                  </a:cxn>
                  <a:cxn ang="f141">
                    <a:pos x="f175" y="f176"/>
                  </a:cxn>
                  <a:cxn ang="f141">
                    <a:pos x="f177" y="f178"/>
                  </a:cxn>
                  <a:cxn ang="f141">
                    <a:pos x="f179" y="f180"/>
                  </a:cxn>
                  <a:cxn ang="f141">
                    <a:pos x="f181" y="f182"/>
                  </a:cxn>
                  <a:cxn ang="f141">
                    <a:pos x="f183" y="f184"/>
                  </a:cxn>
                  <a:cxn ang="f141">
                    <a:pos x="f185" y="f180"/>
                  </a:cxn>
                  <a:cxn ang="f141">
                    <a:pos x="f186" y="f187"/>
                  </a:cxn>
                  <a:cxn ang="f141">
                    <a:pos x="f188" y="f176"/>
                  </a:cxn>
                  <a:cxn ang="f141">
                    <a:pos x="f189" y="f190"/>
                  </a:cxn>
                  <a:cxn ang="f141">
                    <a:pos x="f189" y="f191"/>
                  </a:cxn>
                  <a:cxn ang="f141">
                    <a:pos x="f192" y="f193"/>
                  </a:cxn>
                  <a:cxn ang="f141">
                    <a:pos x="f194" y="f195"/>
                  </a:cxn>
                  <a:cxn ang="f141">
                    <a:pos x="f171" y="f172"/>
                  </a:cxn>
                </a:cxnLst>
                <a:rect l="f167" t="f170" r="f168" b="f169"/>
                <a:pathLst>
                  <a:path w="178754" h="312881">
                    <a:moveTo>
                      <a:pt x="f8" y="f9"/>
                    </a:moveTo>
                    <a:cubicBezTo>
                      <a:pt x="f8" y="f10"/>
                      <a:pt x="f8"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31"/>
                    </a:cubicBezTo>
                    <a:cubicBezTo>
                      <a:pt x="f49" y="f50"/>
                      <a:pt x="f51" y="f52"/>
                      <a:pt x="f53" y="f54"/>
                    </a:cubicBezTo>
                    <a:cubicBezTo>
                      <a:pt x="f55" y="f56"/>
                      <a:pt x="f57" y="f17"/>
                      <a:pt x="f58" y="f19"/>
                    </a:cubicBezTo>
                    <a:cubicBezTo>
                      <a:pt x="f59" y="f60"/>
                      <a:pt x="f61" y="f62"/>
                      <a:pt x="f63" y="f64"/>
                    </a:cubicBezTo>
                    <a:cubicBezTo>
                      <a:pt x="f63" y="f10"/>
                      <a:pt x="f63" y="f65"/>
                      <a:pt x="f63" y="f66"/>
                    </a:cubicBezTo>
                    <a:cubicBezTo>
                      <a:pt x="f61" y="f67"/>
                      <a:pt x="f63" y="f68"/>
                      <a:pt x="f5" y="f69"/>
                    </a:cubicBezTo>
                    <a:cubicBezTo>
                      <a:pt x="f70" y="f71"/>
                      <a:pt x="f72" y="f73"/>
                      <a:pt x="f74" y="f75"/>
                    </a:cubicBezTo>
                    <a:cubicBezTo>
                      <a:pt x="f12" y="f76"/>
                      <a:pt x="f74" y="f77"/>
                      <a:pt x="f8" y="f9"/>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0" name="Freeform: Shape 234"/>
              <p:cNvSpPr/>
              <p:nvPr/>
            </p:nvSpPr>
            <p:spPr>
              <a:xfrm rot="12101075">
                <a:off x="10674040" y="6472321"/>
                <a:ext cx="183401" cy="325755"/>
              </a:xfrm>
              <a:custGeom>
                <a:avLst/>
                <a:gdLst>
                  <a:gd name="f0" fmla="val 10800000"/>
                  <a:gd name="f1" fmla="val 5400000"/>
                  <a:gd name="f2" fmla="val 180"/>
                  <a:gd name="f3" fmla="val w"/>
                  <a:gd name="f4" fmla="val h"/>
                  <a:gd name="f5" fmla="val 0"/>
                  <a:gd name="f6" fmla="val 176845"/>
                  <a:gd name="f7" fmla="val 314107"/>
                  <a:gd name="f8" fmla="val 4101"/>
                  <a:gd name="f9" fmla="val 121462"/>
                  <a:gd name="f10" fmla="+- 0 0 3920"/>
                  <a:gd name="f11" fmla="val 65696"/>
                  <a:gd name="f12" fmla="val 2573"/>
                  <a:gd name="f13" fmla="val 9931"/>
                  <a:gd name="f14" fmla="val 1045"/>
                  <a:gd name="f15" fmla="+- 0 0 382"/>
                  <a:gd name="f16" fmla="val 663"/>
                  <a:gd name="f17" fmla="val 382"/>
                  <a:gd name="f18" fmla="val 9448"/>
                  <a:gd name="f19" fmla="val 16323"/>
                  <a:gd name="f20" fmla="val 56429"/>
                  <a:gd name="f21" fmla="val 764"/>
                  <a:gd name="f22" fmla="val 96916"/>
                  <a:gd name="f23" fmla="val 137021"/>
                  <a:gd name="f24" fmla="val 147716"/>
                  <a:gd name="f25" fmla="val 2292"/>
                  <a:gd name="f26" fmla="val 153063"/>
                  <a:gd name="f27" fmla="val 14132"/>
                  <a:gd name="f28" fmla="val 152299"/>
                  <a:gd name="f29" fmla="val 35522"/>
                  <a:gd name="f30" fmla="val 151153"/>
                  <a:gd name="f31" fmla="val 45071"/>
                  <a:gd name="f32" fmla="val 164904"/>
                  <a:gd name="f33" fmla="val 49654"/>
                  <a:gd name="f34" fmla="val 183238"/>
                  <a:gd name="f35" fmla="val 60731"/>
                  <a:gd name="f36" fmla="val 206537"/>
                  <a:gd name="f37" fmla="val 58821"/>
                  <a:gd name="f38" fmla="val 226780"/>
                  <a:gd name="f39" fmla="val 241677"/>
                  <a:gd name="f40" fmla="val 28265"/>
                  <a:gd name="f41" fmla="val 246260"/>
                  <a:gd name="f42" fmla="val 23299"/>
                  <a:gd name="f43" fmla="val 251608"/>
                  <a:gd name="f44" fmla="val 20244"/>
                  <a:gd name="f45" fmla="val 257337"/>
                  <a:gd name="f46" fmla="val 15278"/>
                  <a:gd name="f47" fmla="val 267268"/>
                  <a:gd name="f48" fmla="val 16424"/>
                  <a:gd name="f49" fmla="val 278726"/>
                  <a:gd name="f50" fmla="val 24063"/>
                  <a:gd name="f51" fmla="val 289039"/>
                  <a:gd name="f52" fmla="val 26737"/>
                  <a:gd name="f53" fmla="val 292477"/>
                  <a:gd name="f54" fmla="val 29792"/>
                  <a:gd name="f55" fmla="val 295914"/>
                  <a:gd name="f56" fmla="val 33994"/>
                  <a:gd name="f57" fmla="val 298970"/>
                  <a:gd name="f58" fmla="val 59967"/>
                  <a:gd name="f59" fmla="val 318832"/>
                  <a:gd name="f60" fmla="val 108857"/>
                  <a:gd name="f61" fmla="val 319214"/>
                  <a:gd name="f62" fmla="val 135976"/>
                  <a:gd name="f63" fmla="val 299734"/>
                  <a:gd name="f64" fmla="val 139795"/>
                  <a:gd name="f65" fmla="val 297060"/>
                  <a:gd name="f66" fmla="val 142851"/>
                  <a:gd name="f67" fmla="val 294004"/>
                  <a:gd name="f68" fmla="val 145525"/>
                  <a:gd name="f69" fmla="val 290949"/>
                  <a:gd name="f70" fmla="val 153164"/>
                  <a:gd name="f71" fmla="val 281782"/>
                  <a:gd name="f72" fmla="val 155456"/>
                  <a:gd name="f73" fmla="val 271087"/>
                  <a:gd name="f74" fmla="val 152018"/>
                  <a:gd name="f75" fmla="val 261538"/>
                  <a:gd name="f76" fmla="val 149344"/>
                  <a:gd name="f77" fmla="val 254281"/>
                  <a:gd name="f78" fmla="val 143615"/>
                  <a:gd name="f79" fmla="val 247406"/>
                  <a:gd name="f80" fmla="val 134448"/>
                  <a:gd name="f81" fmla="val 113059"/>
                  <a:gd name="f82" fmla="val 228308"/>
                  <a:gd name="f83" fmla="val 112677"/>
                  <a:gd name="f84" fmla="val 208447"/>
                  <a:gd name="f85" fmla="val 118406"/>
                  <a:gd name="f86" fmla="val 188203"/>
                  <a:gd name="f87" fmla="val 123753"/>
                  <a:gd name="f88" fmla="val 169487"/>
                  <a:gd name="f89" fmla="val 132156"/>
                  <a:gd name="f90" fmla="val 150389"/>
                  <a:gd name="f91" fmla="val 156983"/>
                  <a:gd name="f92" fmla="val 168442"/>
                  <a:gd name="f93" fmla="val 153445"/>
                  <a:gd name="f94" fmla="val 173026"/>
                  <a:gd name="f95" fmla="val 150008"/>
                  <a:gd name="f96" fmla="val 174935"/>
                  <a:gd name="f97" fmla="val 143896"/>
                  <a:gd name="f98" fmla="val 176081"/>
                  <a:gd name="f99" fmla="val 140459"/>
                  <a:gd name="f100" fmla="val 135875"/>
                  <a:gd name="f101" fmla="val 130528"/>
                  <a:gd name="f102" fmla="val 88131"/>
                  <a:gd name="f103" fmla="val 46116"/>
                  <a:gd name="f104" fmla="+- 0 0 -90"/>
                  <a:gd name="f105" fmla="*/ f3 1 176845"/>
                  <a:gd name="f106" fmla="*/ f4 1 314107"/>
                  <a:gd name="f107" fmla="+- f7 0 f5"/>
                  <a:gd name="f108" fmla="+- f6 0 f5"/>
                  <a:gd name="f109" fmla="*/ f104 f0 1"/>
                  <a:gd name="f110" fmla="*/ f108 1 176845"/>
                  <a:gd name="f111" fmla="*/ f107 1 314107"/>
                  <a:gd name="f112" fmla="*/ 176845 f108 1"/>
                  <a:gd name="f113" fmla="*/ 4101 f107 1"/>
                  <a:gd name="f114" fmla="*/ 9931 f108 1"/>
                  <a:gd name="f115" fmla="*/ 1045 f107 1"/>
                  <a:gd name="f116" fmla="*/ 382 f108 1"/>
                  <a:gd name="f117" fmla="*/ 16323 f107 1"/>
                  <a:gd name="f118" fmla="*/ 0 f108 1"/>
                  <a:gd name="f119" fmla="*/ 137021 f107 1"/>
                  <a:gd name="f120" fmla="*/ 14132 f108 1"/>
                  <a:gd name="f121" fmla="*/ 152299 f107 1"/>
                  <a:gd name="f122" fmla="*/ 49654 f108 1"/>
                  <a:gd name="f123" fmla="*/ 183238 f107 1"/>
                  <a:gd name="f124" fmla="*/ 35522 f108 1"/>
                  <a:gd name="f125" fmla="*/ 241677 f107 1"/>
                  <a:gd name="f126" fmla="*/ 20244 f108 1"/>
                  <a:gd name="f127" fmla="*/ 257337 f107 1"/>
                  <a:gd name="f128" fmla="*/ 24063 f108 1"/>
                  <a:gd name="f129" fmla="*/ 289039 f107 1"/>
                  <a:gd name="f130" fmla="*/ 33994 f108 1"/>
                  <a:gd name="f131" fmla="*/ 298970 f107 1"/>
                  <a:gd name="f132" fmla="*/ 135976 f108 1"/>
                  <a:gd name="f133" fmla="*/ 299734 f107 1"/>
                  <a:gd name="f134" fmla="*/ 145525 f108 1"/>
                  <a:gd name="f135" fmla="*/ 290949 f107 1"/>
                  <a:gd name="f136" fmla="*/ 152018 f108 1"/>
                  <a:gd name="f137" fmla="*/ 261538 f107 1"/>
                  <a:gd name="f138" fmla="*/ 134448 f108 1"/>
                  <a:gd name="f139" fmla="*/ 118406 f108 1"/>
                  <a:gd name="f140" fmla="*/ 188203 f107 1"/>
                  <a:gd name="f141" fmla="*/ 156983 f108 1"/>
                  <a:gd name="f142" fmla="*/ 174935 f108 1"/>
                  <a:gd name="f143" fmla="*/ 143896 f107 1"/>
                  <a:gd name="f144" fmla="*/ 176081 f108 1"/>
                  <a:gd name="f145" fmla="*/ 130528 f107 1"/>
                  <a:gd name="f146" fmla="*/ f109 1 f2"/>
                  <a:gd name="f147" fmla="*/ f112 1 176845"/>
                  <a:gd name="f148" fmla="*/ f113 1 314107"/>
                  <a:gd name="f149" fmla="*/ f114 1 176845"/>
                  <a:gd name="f150" fmla="*/ f115 1 314107"/>
                  <a:gd name="f151" fmla="*/ f116 1 176845"/>
                  <a:gd name="f152" fmla="*/ f117 1 314107"/>
                  <a:gd name="f153" fmla="*/ f118 1 176845"/>
                  <a:gd name="f154" fmla="*/ f119 1 314107"/>
                  <a:gd name="f155" fmla="*/ f120 1 176845"/>
                  <a:gd name="f156" fmla="*/ f121 1 314107"/>
                  <a:gd name="f157" fmla="*/ f122 1 176845"/>
                  <a:gd name="f158" fmla="*/ f123 1 314107"/>
                  <a:gd name="f159" fmla="*/ f124 1 176845"/>
                  <a:gd name="f160" fmla="*/ f125 1 314107"/>
                  <a:gd name="f161" fmla="*/ f126 1 176845"/>
                  <a:gd name="f162" fmla="*/ f127 1 314107"/>
                  <a:gd name="f163" fmla="*/ f128 1 176845"/>
                  <a:gd name="f164" fmla="*/ f129 1 314107"/>
                  <a:gd name="f165" fmla="*/ f130 1 176845"/>
                  <a:gd name="f166" fmla="*/ f131 1 314107"/>
                  <a:gd name="f167" fmla="*/ f132 1 176845"/>
                  <a:gd name="f168" fmla="*/ f133 1 314107"/>
                  <a:gd name="f169" fmla="*/ f134 1 176845"/>
                  <a:gd name="f170" fmla="*/ f135 1 314107"/>
                  <a:gd name="f171" fmla="*/ f136 1 176845"/>
                  <a:gd name="f172" fmla="*/ f137 1 314107"/>
                  <a:gd name="f173" fmla="*/ f138 1 176845"/>
                  <a:gd name="f174" fmla="*/ f139 1 176845"/>
                  <a:gd name="f175" fmla="*/ f140 1 314107"/>
                  <a:gd name="f176" fmla="*/ f141 1 176845"/>
                  <a:gd name="f177" fmla="*/ f142 1 176845"/>
                  <a:gd name="f178" fmla="*/ f143 1 314107"/>
                  <a:gd name="f179" fmla="*/ f144 1 176845"/>
                  <a:gd name="f180" fmla="*/ f145 1 314107"/>
                  <a:gd name="f181" fmla="*/ f5 1 f110"/>
                  <a:gd name="f182" fmla="*/ f6 1 f110"/>
                  <a:gd name="f183" fmla="*/ f5 1 f111"/>
                  <a:gd name="f184" fmla="*/ f7 1 f111"/>
                  <a:gd name="f185" fmla="+- f146 0 f1"/>
                  <a:gd name="f186" fmla="*/ f147 1 f110"/>
                  <a:gd name="f187" fmla="*/ f148 1 f111"/>
                  <a:gd name="f188" fmla="*/ f149 1 f110"/>
                  <a:gd name="f189" fmla="*/ f150 1 f111"/>
                  <a:gd name="f190" fmla="*/ f151 1 f110"/>
                  <a:gd name="f191" fmla="*/ f152 1 f111"/>
                  <a:gd name="f192" fmla="*/ f153 1 f110"/>
                  <a:gd name="f193" fmla="*/ f154 1 f111"/>
                  <a:gd name="f194" fmla="*/ f155 1 f110"/>
                  <a:gd name="f195" fmla="*/ f156 1 f111"/>
                  <a:gd name="f196" fmla="*/ f157 1 f110"/>
                  <a:gd name="f197" fmla="*/ f158 1 f111"/>
                  <a:gd name="f198" fmla="*/ f159 1 f110"/>
                  <a:gd name="f199" fmla="*/ f160 1 f111"/>
                  <a:gd name="f200" fmla="*/ f161 1 f110"/>
                  <a:gd name="f201" fmla="*/ f162 1 f111"/>
                  <a:gd name="f202" fmla="*/ f163 1 f110"/>
                  <a:gd name="f203" fmla="*/ f164 1 f111"/>
                  <a:gd name="f204" fmla="*/ f165 1 f110"/>
                  <a:gd name="f205" fmla="*/ f166 1 f111"/>
                  <a:gd name="f206" fmla="*/ f167 1 f110"/>
                  <a:gd name="f207" fmla="*/ f168 1 f111"/>
                  <a:gd name="f208" fmla="*/ f169 1 f110"/>
                  <a:gd name="f209" fmla="*/ f170 1 f111"/>
                  <a:gd name="f210" fmla="*/ f171 1 f110"/>
                  <a:gd name="f211" fmla="*/ f172 1 f111"/>
                  <a:gd name="f212" fmla="*/ f173 1 f110"/>
                  <a:gd name="f213" fmla="*/ f174 1 f110"/>
                  <a:gd name="f214" fmla="*/ f175 1 f111"/>
                  <a:gd name="f215" fmla="*/ f176 1 f110"/>
                  <a:gd name="f216" fmla="*/ f177 1 f110"/>
                  <a:gd name="f217" fmla="*/ f178 1 f111"/>
                  <a:gd name="f218" fmla="*/ f179 1 f110"/>
                  <a:gd name="f219" fmla="*/ f180 1 f111"/>
                  <a:gd name="f220" fmla="*/ f181 f105 1"/>
                  <a:gd name="f221" fmla="*/ f182 f105 1"/>
                  <a:gd name="f222" fmla="*/ f184 f106 1"/>
                  <a:gd name="f223" fmla="*/ f183 f106 1"/>
                  <a:gd name="f224" fmla="*/ f186 f105 1"/>
                  <a:gd name="f225" fmla="*/ f187 f106 1"/>
                  <a:gd name="f226" fmla="*/ f188 f105 1"/>
                  <a:gd name="f227" fmla="*/ f189 f106 1"/>
                  <a:gd name="f228" fmla="*/ f190 f105 1"/>
                  <a:gd name="f229" fmla="*/ f191 f106 1"/>
                  <a:gd name="f230" fmla="*/ f192 f105 1"/>
                  <a:gd name="f231" fmla="*/ f193 f106 1"/>
                  <a:gd name="f232" fmla="*/ f194 f105 1"/>
                  <a:gd name="f233" fmla="*/ f195 f106 1"/>
                  <a:gd name="f234" fmla="*/ f196 f105 1"/>
                  <a:gd name="f235" fmla="*/ f197 f106 1"/>
                  <a:gd name="f236" fmla="*/ f198 f105 1"/>
                  <a:gd name="f237" fmla="*/ f199 f106 1"/>
                  <a:gd name="f238" fmla="*/ f200 f105 1"/>
                  <a:gd name="f239" fmla="*/ f201 f106 1"/>
                  <a:gd name="f240" fmla="*/ f202 f105 1"/>
                  <a:gd name="f241" fmla="*/ f203 f106 1"/>
                  <a:gd name="f242" fmla="*/ f204 f105 1"/>
                  <a:gd name="f243" fmla="*/ f205 f106 1"/>
                  <a:gd name="f244" fmla="*/ f206 f105 1"/>
                  <a:gd name="f245" fmla="*/ f207 f106 1"/>
                  <a:gd name="f246" fmla="*/ f208 f105 1"/>
                  <a:gd name="f247" fmla="*/ f209 f106 1"/>
                  <a:gd name="f248" fmla="*/ f210 f105 1"/>
                  <a:gd name="f249" fmla="*/ f211 f106 1"/>
                  <a:gd name="f250" fmla="*/ f212 f105 1"/>
                  <a:gd name="f251" fmla="*/ f213 f105 1"/>
                  <a:gd name="f252" fmla="*/ f214 f106 1"/>
                  <a:gd name="f253" fmla="*/ f215 f105 1"/>
                  <a:gd name="f254" fmla="*/ f216 f105 1"/>
                  <a:gd name="f255" fmla="*/ f217 f106 1"/>
                  <a:gd name="f256" fmla="*/ f218 f105 1"/>
                  <a:gd name="f257" fmla="*/ f219 f106 1"/>
                </a:gdLst>
                <a:ahLst/>
                <a:cxnLst>
                  <a:cxn ang="3cd4">
                    <a:pos x="hc" y="t"/>
                  </a:cxn>
                  <a:cxn ang="0">
                    <a:pos x="r" y="vc"/>
                  </a:cxn>
                  <a:cxn ang="cd4">
                    <a:pos x="hc" y="b"/>
                  </a:cxn>
                  <a:cxn ang="cd2">
                    <a:pos x="l" y="vc"/>
                  </a:cxn>
                  <a:cxn ang="f185">
                    <a:pos x="f224" y="f225"/>
                  </a:cxn>
                  <a:cxn ang="f185">
                    <a:pos x="f226" y="f227"/>
                  </a:cxn>
                  <a:cxn ang="f185">
                    <a:pos x="f228" y="f229"/>
                  </a:cxn>
                  <a:cxn ang="f185">
                    <a:pos x="f230" y="f231"/>
                  </a:cxn>
                  <a:cxn ang="f185">
                    <a:pos x="f232" y="f233"/>
                  </a:cxn>
                  <a:cxn ang="f185">
                    <a:pos x="f234" y="f235"/>
                  </a:cxn>
                  <a:cxn ang="f185">
                    <a:pos x="f234" y="f235"/>
                  </a:cxn>
                  <a:cxn ang="f185">
                    <a:pos x="f234" y="f235"/>
                  </a:cxn>
                  <a:cxn ang="f185">
                    <a:pos x="f234" y="f235"/>
                  </a:cxn>
                  <a:cxn ang="f185">
                    <a:pos x="f234" y="f235"/>
                  </a:cxn>
                  <a:cxn ang="f185">
                    <a:pos x="f234" y="f235"/>
                  </a:cxn>
                  <a:cxn ang="f185">
                    <a:pos x="f236" y="f237"/>
                  </a:cxn>
                  <a:cxn ang="f185">
                    <a:pos x="f238" y="f239"/>
                  </a:cxn>
                  <a:cxn ang="f185">
                    <a:pos x="f240" y="f241"/>
                  </a:cxn>
                  <a:cxn ang="f185">
                    <a:pos x="f242" y="f243"/>
                  </a:cxn>
                  <a:cxn ang="f185">
                    <a:pos x="f244" y="f245"/>
                  </a:cxn>
                  <a:cxn ang="f185">
                    <a:pos x="f246" y="f247"/>
                  </a:cxn>
                  <a:cxn ang="f185">
                    <a:pos x="f248" y="f249"/>
                  </a:cxn>
                  <a:cxn ang="f185">
                    <a:pos x="f250" y="f237"/>
                  </a:cxn>
                  <a:cxn ang="f185">
                    <a:pos x="f251" y="f252"/>
                  </a:cxn>
                  <a:cxn ang="f185">
                    <a:pos x="f253" y="f233"/>
                  </a:cxn>
                  <a:cxn ang="f185">
                    <a:pos x="f254" y="f255"/>
                  </a:cxn>
                  <a:cxn ang="f185">
                    <a:pos x="f256" y="f257"/>
                  </a:cxn>
                  <a:cxn ang="f185">
                    <a:pos x="f224" y="f225"/>
                  </a:cxn>
                </a:cxnLst>
                <a:rect l="f220" t="f223" r="f221" b="f222"/>
                <a:pathLst>
                  <a:path w="176845" h="314107">
                    <a:moveTo>
                      <a:pt x="f6" y="f8"/>
                    </a:moveTo>
                    <a:cubicBezTo>
                      <a:pt x="f9" y="f10"/>
                      <a:pt x="f11" y="f12"/>
                      <a:pt x="f13" y="f14"/>
                    </a:cubicBezTo>
                    <a:cubicBezTo>
                      <a:pt x="f15" y="f16"/>
                      <a:pt x="f17" y="f18"/>
                      <a:pt x="f17" y="f19"/>
                    </a:cubicBezTo>
                    <a:cubicBezTo>
                      <a:pt x="f17" y="f20"/>
                      <a:pt x="f21" y="f22"/>
                      <a:pt x="f5" y="f23"/>
                    </a:cubicBezTo>
                    <a:cubicBezTo>
                      <a:pt x="f5" y="f24"/>
                      <a:pt x="f25" y="f26"/>
                      <a:pt x="f27" y="f28"/>
                    </a:cubicBezTo>
                    <a:cubicBezTo>
                      <a:pt x="f29" y="f30"/>
                      <a:pt x="f31" y="f32"/>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3" y="f34"/>
                      <a:pt x="f33" y="f34"/>
                      <a:pt x="f33" y="f34"/>
                    </a:cubicBezTo>
                    <a:cubicBezTo>
                      <a:pt x="f35" y="f36"/>
                      <a:pt x="f37" y="f38"/>
                      <a:pt x="f29"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39"/>
                    </a:cubicBezTo>
                    <a:cubicBezTo>
                      <a:pt x="f81" y="f82"/>
                      <a:pt x="f83" y="f84"/>
                      <a:pt x="f85" y="f86"/>
                    </a:cubicBezTo>
                    <a:cubicBezTo>
                      <a:pt x="f87" y="f88"/>
                      <a:pt x="f89" y="f90"/>
                      <a:pt x="f91" y="f28"/>
                    </a:cubicBezTo>
                    <a:cubicBezTo>
                      <a:pt x="f92" y="f93"/>
                      <a:pt x="f94" y="f95"/>
                      <a:pt x="f96" y="f97"/>
                    </a:cubicBezTo>
                    <a:cubicBezTo>
                      <a:pt x="f98" y="f99"/>
                      <a:pt x="f98" y="f100"/>
                      <a:pt x="f98" y="f101"/>
                    </a:cubicBezTo>
                    <a:cubicBezTo>
                      <a:pt x="f98" y="f102"/>
                      <a:pt x="f6" y="f103"/>
                      <a:pt x="f6" y="f8"/>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1" name="Freeform: Shape 235"/>
              <p:cNvSpPr/>
              <p:nvPr/>
            </p:nvSpPr>
            <p:spPr>
              <a:xfrm rot="12101075">
                <a:off x="10870642" y="6573036"/>
                <a:ext cx="1149949" cy="489204"/>
              </a:xfrm>
              <a:custGeom>
                <a:avLst/>
                <a:gdLst>
                  <a:gd name="f0" fmla="val 10800000"/>
                  <a:gd name="f1" fmla="val 5400000"/>
                  <a:gd name="f2" fmla="val 180"/>
                  <a:gd name="f3" fmla="val w"/>
                  <a:gd name="f4" fmla="val h"/>
                  <a:gd name="f5" fmla="val 0"/>
                  <a:gd name="f6" fmla="val 1149946"/>
                  <a:gd name="f7" fmla="val 489205"/>
                  <a:gd name="f8" fmla="val 431445"/>
                  <a:gd name="f9" fmla="val 325574"/>
                  <a:gd name="f10" fmla="val 404057"/>
                  <a:gd name="f11" fmla="val 333020"/>
                  <a:gd name="f12" fmla="val 370487"/>
                  <a:gd name="f13" fmla="val 328936"/>
                  <a:gd name="f14" fmla="val 350286"/>
                  <a:gd name="f15" fmla="val 313487"/>
                  <a:gd name="f16" fmla="val 345927"/>
                  <a:gd name="f17" fmla="val 310317"/>
                  <a:gd name="f18" fmla="val 342759"/>
                  <a:gd name="f19" fmla="val 306753"/>
                  <a:gd name="f20" fmla="val 339986"/>
                  <a:gd name="f21" fmla="val 303188"/>
                  <a:gd name="f22" fmla="val 338007"/>
                  <a:gd name="f23" fmla="val 286765"/>
                  <a:gd name="f24" fmla="val 446576"/>
                  <a:gd name="f25" fmla="val 243594"/>
                  <a:gd name="f26" fmla="val 454463"/>
                  <a:gd name="f27" fmla="val 254070"/>
                  <a:gd name="f28" fmla="val 463970"/>
                  <a:gd name="f29" fmla="val 260011"/>
                  <a:gd name="f30" fmla="val 469912"/>
                  <a:gd name="f31" fmla="val 267141"/>
                  <a:gd name="f32" fmla="val 472685"/>
                  <a:gd name="f33" fmla="val 274667"/>
                  <a:gd name="f34" fmla="val 476250"/>
                  <a:gd name="f35" fmla="val 284570"/>
                  <a:gd name="f36" fmla="val 473873"/>
                  <a:gd name="f37" fmla="val 295662"/>
                  <a:gd name="f38" fmla="val 465950"/>
                  <a:gd name="f39" fmla="val 305168"/>
                  <a:gd name="f40" fmla="val 463178"/>
                  <a:gd name="f41" fmla="val 308337"/>
                  <a:gd name="f42" fmla="val 460009"/>
                  <a:gd name="f43" fmla="val 311506"/>
                  <a:gd name="f44" fmla="val 456048"/>
                  <a:gd name="f45" fmla="val 314279"/>
                  <a:gd name="f46" fmla="val 449018"/>
                  <a:gd name="f47" fmla="val 319329"/>
                  <a:gd name="f48" fmla="val 440574"/>
                  <a:gd name="f49" fmla="val 323092"/>
                  <a:gd name="f50" fmla="val 184589"/>
                  <a:gd name="f51" fmla="val 481098"/>
                  <a:gd name="f52" fmla="val 123191"/>
                  <a:gd name="f53" fmla="val 482682"/>
                  <a:gd name="f54" fmla="val 61397"/>
                  <a:gd name="f55" fmla="val 484267"/>
                  <a:gd name="f56" fmla="val 480305"/>
                  <a:gd name="f57" fmla="val 179"/>
                  <a:gd name="f58" fmla="val 421100"/>
                  <a:gd name="f59" fmla="val 185300"/>
                  <a:gd name="f60" fmla="val 347488"/>
                  <a:gd name="f61" fmla="val 185381"/>
                  <a:gd name="f62" fmla="val 349588"/>
                  <a:gd name="f63" fmla="val 393556"/>
                  <a:gd name="f64" fmla="val 437129"/>
                  <a:gd name="f65" fmla="val 650403"/>
                  <a:gd name="f66" fmla="val 325705"/>
                  <a:gd name="f67" fmla="val 623015"/>
                  <a:gd name="f68" fmla="val 333151"/>
                  <a:gd name="f69" fmla="val 589444"/>
                  <a:gd name="f70" fmla="val 329066"/>
                  <a:gd name="f71" fmla="val 569244"/>
                  <a:gd name="f72" fmla="val 313618"/>
                  <a:gd name="f73" fmla="val 564885"/>
                  <a:gd name="f74" fmla="val 310449"/>
                  <a:gd name="f75" fmla="val 561717"/>
                  <a:gd name="f76" fmla="val 306884"/>
                  <a:gd name="f77" fmla="val 558944"/>
                  <a:gd name="f78" fmla="val 303319"/>
                  <a:gd name="f79" fmla="val 551021"/>
                  <a:gd name="f80" fmla="val 292623"/>
                  <a:gd name="f81" fmla="val 549834"/>
                  <a:gd name="f82" fmla="val 280741"/>
                  <a:gd name="f83" fmla="val 554984"/>
                  <a:gd name="f84" fmla="val 270441"/>
                  <a:gd name="f85" fmla="val 558152"/>
                  <a:gd name="f86" fmla="val 264499"/>
                  <a:gd name="f87" fmla="val 563302"/>
                  <a:gd name="f88" fmla="val 258954"/>
                  <a:gd name="f89" fmla="val 570828"/>
                  <a:gd name="f90" fmla="val 254201"/>
                  <a:gd name="f91" fmla="val 594990"/>
                  <a:gd name="f92" fmla="val 238752"/>
                  <a:gd name="f93" fmla="val 596972"/>
                  <a:gd name="f94" fmla="val 217758"/>
                  <a:gd name="f95" fmla="val 585484"/>
                  <a:gd name="f96" fmla="val 193596"/>
                  <a:gd name="f97" fmla="val 583288"/>
                  <a:gd name="f98" fmla="val 189231"/>
                  <a:gd name="f99" fmla="val 716615"/>
                  <a:gd name="f100" fmla="val 136215"/>
                  <a:gd name="f101" fmla="val 716598"/>
                  <a:gd name="f102" fmla="val 138931"/>
                  <a:gd name="f103" fmla="val 144477"/>
                  <a:gd name="f104" fmla="val 149231"/>
                  <a:gd name="f105" fmla="val 715409"/>
                  <a:gd name="f106" fmla="val 152795"/>
                  <a:gd name="f107" fmla="val 713429"/>
                  <a:gd name="f108" fmla="val 159133"/>
                  <a:gd name="f109" fmla="val 708675"/>
                  <a:gd name="f110" fmla="val 162698"/>
                  <a:gd name="f111" fmla="val 696792"/>
                  <a:gd name="f112" fmla="val 161510"/>
                  <a:gd name="f113" fmla="val 671044"/>
                  <a:gd name="f114" fmla="val 159529"/>
                  <a:gd name="f115" fmla="val 662330"/>
                  <a:gd name="f116" fmla="val 179335"/>
                  <a:gd name="f117" fmla="val 656785"/>
                  <a:gd name="f118" fmla="val 198744"/>
                  <a:gd name="f119" fmla="val 650843"/>
                  <a:gd name="f120" fmla="val 219739"/>
                  <a:gd name="f121" fmla="val 651240"/>
                  <a:gd name="f122" fmla="val 240336"/>
                  <a:gd name="f123" fmla="val 673421"/>
                  <a:gd name="f124" fmla="val 682928"/>
                  <a:gd name="f125" fmla="val 260143"/>
                  <a:gd name="f126" fmla="val 688870"/>
                  <a:gd name="f127" fmla="val 267272"/>
                  <a:gd name="f128" fmla="val 691643"/>
                  <a:gd name="f129" fmla="val 274798"/>
                  <a:gd name="f130" fmla="val 695208"/>
                  <a:gd name="f131" fmla="val 284701"/>
                  <a:gd name="f132" fmla="val 692831"/>
                  <a:gd name="f133" fmla="val 295793"/>
                  <a:gd name="f134" fmla="val 684908"/>
                  <a:gd name="f135" fmla="val 305299"/>
                  <a:gd name="f136" fmla="val 682136"/>
                  <a:gd name="f137" fmla="val 308469"/>
                  <a:gd name="f138" fmla="val 678967"/>
                  <a:gd name="f139" fmla="val 311637"/>
                  <a:gd name="f140" fmla="val 675006"/>
                  <a:gd name="f141" fmla="val 314410"/>
                  <a:gd name="f142" fmla="val 667975"/>
                  <a:gd name="f143" fmla="val 319461"/>
                  <a:gd name="f144" fmla="val 659532"/>
                  <a:gd name="f145" fmla="val 323223"/>
                  <a:gd name="f146" fmla="val 389588"/>
                  <a:gd name="f147" fmla="val 486779"/>
                  <a:gd name="f148" fmla="val 328190"/>
                  <a:gd name="f149" fmla="val 488364"/>
                  <a:gd name="f150" fmla="val 266396"/>
                  <a:gd name="f151" fmla="val 489948"/>
                  <a:gd name="f152" fmla="val 205000"/>
                  <a:gd name="f153" fmla="val 485987"/>
                  <a:gd name="f154" fmla="val 205395"/>
                  <a:gd name="f155" fmla="val 442018"/>
                  <a:gd name="f156" fmla="val 205791"/>
                  <a:gd name="f157" fmla="val 398446"/>
                  <a:gd name="f158" fmla="val 205396"/>
                  <a:gd name="f159" fmla="val 354477"/>
                  <a:gd name="f160" fmla="val 352497"/>
                  <a:gd name="f161" fmla="val 350912"/>
                  <a:gd name="f162" fmla="val 349328"/>
                  <a:gd name="f163" fmla="val 208643"/>
                  <a:gd name="f164" fmla="val 338206"/>
                  <a:gd name="f165" fmla="val 223065"/>
                  <a:gd name="f166" fmla="val 332471"/>
                  <a:gd name="f167" fmla="val 223617"/>
                  <a:gd name="f168" fmla="val 332295"/>
                  <a:gd name="f169" fmla="val 230153"/>
                  <a:gd name="f170" fmla="val 332196"/>
                  <a:gd name="f171" fmla="val 235574"/>
                  <a:gd name="f172" fmla="val 330760"/>
                  <a:gd name="f173" fmla="val 240112"/>
                  <a:gd name="f174" fmla="val 328346"/>
                  <a:gd name="f175" fmla="val 245639"/>
                  <a:gd name="f176" fmla="val 323495"/>
                  <a:gd name="f177" fmla="val 328986"/>
                  <a:gd name="f178" fmla="val 290352"/>
                  <a:gd name="f179" fmla="val 339430"/>
                  <a:gd name="f180" fmla="val 317689"/>
                  <a:gd name="f181" fmla="val 345719"/>
                  <a:gd name="f182" fmla="val 326849"/>
                  <a:gd name="f183" fmla="val 355127"/>
                  <a:gd name="f184" fmla="val 333087"/>
                  <a:gd name="f185" fmla="val 370575"/>
                  <a:gd name="f186" fmla="val 332692"/>
                  <a:gd name="f187" fmla="val 384438"/>
                  <a:gd name="f188" fmla="val 388795"/>
                  <a:gd name="f189" fmla="val 336652"/>
                  <a:gd name="f190" fmla="val 389984"/>
                  <a:gd name="f191" fmla="val 344970"/>
                  <a:gd name="f192" fmla="val 390380"/>
                  <a:gd name="f193" fmla="val 348140"/>
                  <a:gd name="f194" fmla="val 351309"/>
                  <a:gd name="f195" fmla="val 355270"/>
                  <a:gd name="f196" fmla="val 399238"/>
                  <a:gd name="f197" fmla="val 442810"/>
                  <a:gd name="f198" fmla="val 866681"/>
                  <a:gd name="f199" fmla="val 839293"/>
                  <a:gd name="f200" fmla="val 805722"/>
                  <a:gd name="f201" fmla="val 329067"/>
                  <a:gd name="f202" fmla="val 785521"/>
                  <a:gd name="f203" fmla="val 781164"/>
                  <a:gd name="f204" fmla="val 777995"/>
                  <a:gd name="f205" fmla="val 775222"/>
                  <a:gd name="f206" fmla="val 767299"/>
                  <a:gd name="f207" fmla="val 766112"/>
                  <a:gd name="f208" fmla="val 771262"/>
                  <a:gd name="f209" fmla="val 270442"/>
                  <a:gd name="f210" fmla="val 774430"/>
                  <a:gd name="f211" fmla="val 779580"/>
                  <a:gd name="f212" fmla="val 787106"/>
                  <a:gd name="f213" fmla="val 811268"/>
                  <a:gd name="f214" fmla="val 813250"/>
                  <a:gd name="f215" fmla="val 217759"/>
                  <a:gd name="f216" fmla="val 801762"/>
                  <a:gd name="f217" fmla="val 797009"/>
                  <a:gd name="f218" fmla="val 174582"/>
                  <a:gd name="f219" fmla="val 787105"/>
                  <a:gd name="f220" fmla="val 160322"/>
                  <a:gd name="f221" fmla="val 764923"/>
                  <a:gd name="f222" fmla="val 752644"/>
                  <a:gd name="f223" fmla="val 162302"/>
                  <a:gd name="f224" fmla="val 750267"/>
                  <a:gd name="f225" fmla="val 156757"/>
                  <a:gd name="f226" fmla="val 145665"/>
                  <a:gd name="f227" fmla="val 750339"/>
                  <a:gd name="f228" fmla="val 122805"/>
                  <a:gd name="f229" fmla="val 933413"/>
                  <a:gd name="f230" fmla="val 50007"/>
                  <a:gd name="f231" fmla="val 932876"/>
                  <a:gd name="f232" fmla="val 931687"/>
                  <a:gd name="f233" fmla="val 929707"/>
                  <a:gd name="f234" fmla="val 924953"/>
                  <a:gd name="f235" fmla="val 913070"/>
                  <a:gd name="f236" fmla="val 887322"/>
                  <a:gd name="f237" fmla="val 878607"/>
                  <a:gd name="f238" fmla="val 873063"/>
                  <a:gd name="f239" fmla="val 867121"/>
                  <a:gd name="f240" fmla="val 867518"/>
                  <a:gd name="f241" fmla="val 889699"/>
                  <a:gd name="f242" fmla="val 899206"/>
                  <a:gd name="f243" fmla="val 905148"/>
                  <a:gd name="f244" fmla="val 907921"/>
                  <a:gd name="f245" fmla="val 911486"/>
                  <a:gd name="f246" fmla="val 909109"/>
                  <a:gd name="f247" fmla="val 901186"/>
                  <a:gd name="f248" fmla="val 305300"/>
                  <a:gd name="f249" fmla="val 898414"/>
                  <a:gd name="f250" fmla="val 895245"/>
                  <a:gd name="f251" fmla="val 891284"/>
                  <a:gd name="f252" fmla="val 884253"/>
                  <a:gd name="f253" fmla="val 875810"/>
                  <a:gd name="f254" fmla="val 608546"/>
                  <a:gd name="f255" fmla="val 486911"/>
                  <a:gd name="f256" fmla="val 547148"/>
                  <a:gd name="f257" fmla="val 488495"/>
                  <a:gd name="f258" fmla="val 485354"/>
                  <a:gd name="f259" fmla="val 490080"/>
                  <a:gd name="f260" fmla="val 423958"/>
                  <a:gd name="f261" fmla="val 486118"/>
                  <a:gd name="f262" fmla="val 424353"/>
                  <a:gd name="f263" fmla="val 442150"/>
                  <a:gd name="f264" fmla="val 424749"/>
                  <a:gd name="f265" fmla="val 398577"/>
                  <a:gd name="f266" fmla="val 424354"/>
                  <a:gd name="f267" fmla="val 354608"/>
                  <a:gd name="f268" fmla="val 352628"/>
                  <a:gd name="f269" fmla="val 351043"/>
                  <a:gd name="f270" fmla="val 349459"/>
                  <a:gd name="f271" fmla="val 338764"/>
                  <a:gd name="f272" fmla="val 427522"/>
                  <a:gd name="f273" fmla="val 332823"/>
                  <a:gd name="f274" fmla="val 442575"/>
                  <a:gd name="f275" fmla="val 332427"/>
                  <a:gd name="f276" fmla="val 468718"/>
                  <a:gd name="f277" fmla="val 332030"/>
                  <a:gd name="f278" fmla="val 477036"/>
                  <a:gd name="f279" fmla="val 310244"/>
                  <a:gd name="f280" fmla="val 482185"/>
                  <a:gd name="f281" fmla="val 290043"/>
                  <a:gd name="f282" fmla="val 487335"/>
                  <a:gd name="f283" fmla="val 269841"/>
                  <a:gd name="f284" fmla="val 484562"/>
                  <a:gd name="f285" fmla="val 250827"/>
                  <a:gd name="f286" fmla="val 462381"/>
                  <a:gd name="f287" fmla="val 238943"/>
                  <a:gd name="f288" fmla="val 461515"/>
                  <a:gd name="f289" fmla="val 237653"/>
                  <a:gd name="f290" fmla="val 576192"/>
                  <a:gd name="f291" fmla="val 192053"/>
                  <a:gd name="f292" fmla="val 585820"/>
                  <a:gd name="f293" fmla="val 213147"/>
                  <a:gd name="f294" fmla="val 584879"/>
                  <a:gd name="f295" fmla="val 223099"/>
                  <a:gd name="f296" fmla="val 578442"/>
                  <a:gd name="f297" fmla="val 232407"/>
                  <a:gd name="f298" fmla="val 566559"/>
                  <a:gd name="f299" fmla="val 239339"/>
                  <a:gd name="f300" fmla="val 548337"/>
                  <a:gd name="f301" fmla="val 250035"/>
                  <a:gd name="f302" fmla="val 541207"/>
                  <a:gd name="f303" fmla="val 266671"/>
                  <a:gd name="f304" fmla="val 545960"/>
                  <a:gd name="f305" fmla="val 285289"/>
                  <a:gd name="f306" fmla="val 551902"/>
                  <a:gd name="f307" fmla="val 307868"/>
                  <a:gd name="f308" fmla="val 558636"/>
                  <a:gd name="f309" fmla="val 333615"/>
                  <a:gd name="f310" fmla="val 589533"/>
                  <a:gd name="f311" fmla="val 603396"/>
                  <a:gd name="f312" fmla="val 607754"/>
                  <a:gd name="f313" fmla="val 336783"/>
                  <a:gd name="f314" fmla="val 608942"/>
                  <a:gd name="f315" fmla="val 345101"/>
                  <a:gd name="f316" fmla="val 609338"/>
                  <a:gd name="f317" fmla="val 348271"/>
                  <a:gd name="f318" fmla="val 351440"/>
                  <a:gd name="f319" fmla="val 355401"/>
                  <a:gd name="f320" fmla="val 399369"/>
                  <a:gd name="f321" fmla="val 442942"/>
                  <a:gd name="f322" fmla="val 1082959"/>
                  <a:gd name="f323" fmla="val 322141"/>
                  <a:gd name="f324" fmla="val 1055571"/>
                  <a:gd name="f325" fmla="val 329587"/>
                  <a:gd name="f326" fmla="val 1022000"/>
                  <a:gd name="f327" fmla="val 325502"/>
                  <a:gd name="f328" fmla="val 1001799"/>
                  <a:gd name="f329" fmla="val 310053"/>
                  <a:gd name="f330" fmla="val 997441"/>
                  <a:gd name="f331" fmla="val 994272"/>
                  <a:gd name="f332" fmla="val 991500"/>
                  <a:gd name="f333" fmla="val 299754"/>
                  <a:gd name="f334" fmla="val 983577"/>
                  <a:gd name="f335" fmla="val 289058"/>
                  <a:gd name="f336" fmla="val 982389"/>
                  <a:gd name="f337" fmla="val 277176"/>
                  <a:gd name="f338" fmla="val 987539"/>
                  <a:gd name="f339" fmla="val 266876"/>
                  <a:gd name="f340" fmla="val 990707"/>
                  <a:gd name="f341" fmla="val 260935"/>
                  <a:gd name="f342" fmla="val 995857"/>
                  <a:gd name="f343" fmla="val 255389"/>
                  <a:gd name="f344" fmla="val 1003384"/>
                  <a:gd name="f345" fmla="val 250636"/>
                  <a:gd name="f346" fmla="val 1027546"/>
                  <a:gd name="f347" fmla="val 235187"/>
                  <a:gd name="f348" fmla="val 1029527"/>
                  <a:gd name="f349" fmla="val 214193"/>
                  <a:gd name="f350" fmla="val 1018039"/>
                  <a:gd name="f351" fmla="val 190031"/>
                  <a:gd name="f352" fmla="val 1013286"/>
                  <a:gd name="f353" fmla="val 171017"/>
                  <a:gd name="f354" fmla="val 1003383"/>
                  <a:gd name="f355" fmla="val 981200"/>
                  <a:gd name="f356" fmla="val 157945"/>
                  <a:gd name="f357" fmla="val 968922"/>
                  <a:gd name="f358" fmla="val 158737"/>
                  <a:gd name="f359" fmla="val 966545"/>
                  <a:gd name="f360" fmla="val 153192"/>
                  <a:gd name="f361" fmla="val 966544"/>
                  <a:gd name="f362" fmla="val 142100"/>
                  <a:gd name="f363" fmla="val 966877"/>
                  <a:gd name="f364" fmla="val 36700"/>
                  <a:gd name="f365" fmla="val 1058678"/>
                  <a:gd name="f366" fmla="val 196"/>
                  <a:gd name="f367" fmla="val 1063543"/>
                  <a:gd name="f368" fmla="val 143"/>
                  <a:gd name="f369" fmla="val 1092411"/>
                  <a:gd name="f370" fmla="+- 0 0 302"/>
                  <a:gd name="f371" fmla="val 1121228"/>
                  <a:gd name="f372" fmla="val 94"/>
                  <a:gd name="f373" fmla="val 4253"/>
                  <a:gd name="f374" fmla="val 1149549"/>
                  <a:gd name="f375" fmla="val 47826"/>
                  <a:gd name="f376" fmla="val 1148757"/>
                  <a:gd name="f377" fmla="val 91398"/>
                  <a:gd name="f378" fmla="val 1149153"/>
                  <a:gd name="f379" fmla="val 135366"/>
                  <a:gd name="f380" fmla="val 1149154"/>
                  <a:gd name="f381" fmla="val 140912"/>
                  <a:gd name="f382" fmla="val 145666"/>
                  <a:gd name="f383" fmla="val 1147965"/>
                  <a:gd name="f384" fmla="val 149230"/>
                  <a:gd name="f385" fmla="val 1145985"/>
                  <a:gd name="f386" fmla="val 155569"/>
                  <a:gd name="f387" fmla="val 1141231"/>
                  <a:gd name="f388" fmla="val 1129347"/>
                  <a:gd name="f389" fmla="val 1103599"/>
                  <a:gd name="f390" fmla="val 155964"/>
                  <a:gd name="f391" fmla="val 1094885"/>
                  <a:gd name="f392" fmla="val 175770"/>
                  <a:gd name="f393" fmla="val 1089340"/>
                  <a:gd name="f394" fmla="val 195179"/>
                  <a:gd name="f395" fmla="val 1083399"/>
                  <a:gd name="f396" fmla="val 216174"/>
                  <a:gd name="f397" fmla="val 1083794"/>
                  <a:gd name="f398" fmla="val 236771"/>
                  <a:gd name="f399" fmla="val 1105977"/>
                  <a:gd name="f400" fmla="val 1115483"/>
                  <a:gd name="f401" fmla="val 256578"/>
                  <a:gd name="f402" fmla="val 1121426"/>
                  <a:gd name="f403" fmla="val 263707"/>
                  <a:gd name="f404" fmla="val 1124198"/>
                  <a:gd name="f405" fmla="val 271233"/>
                  <a:gd name="f406" fmla="val 1127764"/>
                  <a:gd name="f407" fmla="val 281136"/>
                  <a:gd name="f408" fmla="val 1125387"/>
                  <a:gd name="f409" fmla="val 292228"/>
                  <a:gd name="f410" fmla="val 1117464"/>
                  <a:gd name="f411" fmla="val 301735"/>
                  <a:gd name="f412" fmla="val 1114691"/>
                  <a:gd name="f413" fmla="val 304903"/>
                  <a:gd name="f414" fmla="val 1111522"/>
                  <a:gd name="f415" fmla="val 308072"/>
                  <a:gd name="f416" fmla="val 1107562"/>
                  <a:gd name="f417" fmla="val 310845"/>
                  <a:gd name="f418" fmla="val 1100530"/>
                  <a:gd name="f419" fmla="val 315896"/>
                  <a:gd name="f420" fmla="val 1092088"/>
                  <a:gd name="f421" fmla="val 319659"/>
                  <a:gd name="f422" fmla="val 826321"/>
                  <a:gd name="f423" fmla="val 487512"/>
                  <a:gd name="f424" fmla="val 489097"/>
                  <a:gd name="f425" fmla="val 703130"/>
                  <a:gd name="f426" fmla="val 490681"/>
                  <a:gd name="f427" fmla="val 641733"/>
                  <a:gd name="f428" fmla="val 486719"/>
                  <a:gd name="f429" fmla="val 642128"/>
                  <a:gd name="f430" fmla="val 442751"/>
                  <a:gd name="f431" fmla="val 642524"/>
                  <a:gd name="f432" fmla="val 399179"/>
                  <a:gd name="f433" fmla="val 642129"/>
                  <a:gd name="f434" fmla="val 355210"/>
                  <a:gd name="f435" fmla="val 353229"/>
                  <a:gd name="f436" fmla="val 351645"/>
                  <a:gd name="f437" fmla="val 350061"/>
                  <a:gd name="f438" fmla="val 339366"/>
                  <a:gd name="f439" fmla="val 645297"/>
                  <a:gd name="f440" fmla="val 333424"/>
                  <a:gd name="f441" fmla="val 660350"/>
                  <a:gd name="f442" fmla="val 333028"/>
                  <a:gd name="f443" fmla="val 686493"/>
                  <a:gd name="f444" fmla="val 332632"/>
                  <a:gd name="f445" fmla="val 694811"/>
                  <a:gd name="f446" fmla="val 699960"/>
                  <a:gd name="f447" fmla="val 290644"/>
                  <a:gd name="f448" fmla="val 705110"/>
                  <a:gd name="f449" fmla="val 702337"/>
                  <a:gd name="f450" fmla="val 251428"/>
                  <a:gd name="f451" fmla="val 680156"/>
                  <a:gd name="f452" fmla="val 239545"/>
                  <a:gd name="f453" fmla="val 657973"/>
                  <a:gd name="f454" fmla="val 227266"/>
                  <a:gd name="f455" fmla="val 656388"/>
                  <a:gd name="f456" fmla="val 199934"/>
                  <a:gd name="f457" fmla="val 675401"/>
                  <a:gd name="f458" fmla="val 182901"/>
                  <a:gd name="f459" fmla="val 702734"/>
                  <a:gd name="f460" fmla="val 158342"/>
                  <a:gd name="f461" fmla="val 763338"/>
                  <a:gd name="f462" fmla="val 158738"/>
                  <a:gd name="f463" fmla="val 789879"/>
                  <a:gd name="f464" fmla="val 183693"/>
                  <a:gd name="f465" fmla="val 810081"/>
                  <a:gd name="f466" fmla="val 202707"/>
                  <a:gd name="f467" fmla="val 808100"/>
                  <a:gd name="f468" fmla="val 226077"/>
                  <a:gd name="f469" fmla="val 784334"/>
                  <a:gd name="f470" fmla="val 239941"/>
                  <a:gd name="f471" fmla="val 758982"/>
                  <a:gd name="f472" fmla="val 267273"/>
                  <a:gd name="f473" fmla="val 763735"/>
                  <a:gd name="f474" fmla="val 285890"/>
                  <a:gd name="f475" fmla="val 769677"/>
                  <a:gd name="f476" fmla="val 776411"/>
                  <a:gd name="f477" fmla="val 334217"/>
                  <a:gd name="f478" fmla="val 807308"/>
                  <a:gd name="f479" fmla="val 821171"/>
                  <a:gd name="f480" fmla="val 825529"/>
                  <a:gd name="f481" fmla="val 337385"/>
                  <a:gd name="f482" fmla="val 826717"/>
                  <a:gd name="f483" fmla="val 345703"/>
                  <a:gd name="f484" fmla="val 827113"/>
                  <a:gd name="f485" fmla="val 348872"/>
                  <a:gd name="f486" fmla="val 352041"/>
                  <a:gd name="f487" fmla="val 356002"/>
                  <a:gd name="f488" fmla="val 399971"/>
                  <a:gd name="f489" fmla="val 443543"/>
                  <a:gd name="f490" fmla="val 1042600"/>
                  <a:gd name="f491" fmla="val 981202"/>
                  <a:gd name="f492" fmla="val 489096"/>
                  <a:gd name="f493" fmla="val 919408"/>
                  <a:gd name="f494" fmla="val 858012"/>
                  <a:gd name="f495" fmla="val 858407"/>
                  <a:gd name="f496" fmla="val 858803"/>
                  <a:gd name="f497" fmla="val 399178"/>
                  <a:gd name="f498" fmla="val 858408"/>
                  <a:gd name="f499" fmla="val 355209"/>
                  <a:gd name="f500" fmla="val 351644"/>
                  <a:gd name="f501" fmla="val 339365"/>
                  <a:gd name="f502" fmla="val 861576"/>
                  <a:gd name="f503" fmla="val 876628"/>
                  <a:gd name="f504" fmla="val 902772"/>
                  <a:gd name="f505" fmla="val 911090"/>
                  <a:gd name="f506" fmla="val 916239"/>
                  <a:gd name="f507" fmla="val 921389"/>
                  <a:gd name="f508" fmla="val 918616"/>
                  <a:gd name="f509" fmla="val 896434"/>
                  <a:gd name="f510" fmla="val 239544"/>
                  <a:gd name="f511" fmla="val 874252"/>
                  <a:gd name="f512" fmla="val 872667"/>
                  <a:gd name="f513" fmla="val 891680"/>
                  <a:gd name="f514" fmla="val 919013"/>
                  <a:gd name="f515" fmla="val 979617"/>
                  <a:gd name="f516" fmla="val 1006157"/>
                  <a:gd name="f517" fmla="val 1026360"/>
                  <a:gd name="f518" fmla="val 1024379"/>
                  <a:gd name="f519" fmla="val 1000613"/>
                  <a:gd name="f520" fmla="val 982391"/>
                  <a:gd name="f521" fmla="val 975261"/>
                  <a:gd name="f522" fmla="val 980014"/>
                  <a:gd name="f523" fmla="val 985956"/>
                  <a:gd name="f524" fmla="val 992690"/>
                  <a:gd name="f525" fmla="val 334216"/>
                  <a:gd name="f526" fmla="val 1023587"/>
                  <a:gd name="f527" fmla="val 1037450"/>
                  <a:gd name="f528" fmla="val 1041807"/>
                  <a:gd name="f529" fmla="val 1042996"/>
                  <a:gd name="f530" fmla="val 1043392"/>
                  <a:gd name="f531" fmla="val 399970"/>
                  <a:gd name="f532" fmla="+- 0 0 -90"/>
                  <a:gd name="f533" fmla="*/ f3 1 1149946"/>
                  <a:gd name="f534" fmla="*/ f4 1 489205"/>
                  <a:gd name="f535" fmla="+- f7 0 f5"/>
                  <a:gd name="f536" fmla="+- f6 0 f5"/>
                  <a:gd name="f537" fmla="*/ f532 f0 1"/>
                  <a:gd name="f538" fmla="*/ f536 1 1149946"/>
                  <a:gd name="f539" fmla="*/ f535 1 489205"/>
                  <a:gd name="f540" fmla="*/ 431445 f536 1"/>
                  <a:gd name="f541" fmla="*/ 325574 f535 1"/>
                  <a:gd name="f542" fmla="*/ 350286 f536 1"/>
                  <a:gd name="f543" fmla="*/ 313487 f535 1"/>
                  <a:gd name="f544" fmla="*/ 339986 f536 1"/>
                  <a:gd name="f545" fmla="*/ 303188 f535 1"/>
                  <a:gd name="f546" fmla="*/ 338007 f536 1"/>
                  <a:gd name="f547" fmla="*/ 286765 f535 1"/>
                  <a:gd name="f548" fmla="*/ 446576 f536 1"/>
                  <a:gd name="f549" fmla="*/ 243594 f535 1"/>
                  <a:gd name="f550" fmla="*/ 454463 f536 1"/>
                  <a:gd name="f551" fmla="*/ 254070 f535 1"/>
                  <a:gd name="f552" fmla="*/ 472685 f536 1"/>
                  <a:gd name="f553" fmla="*/ 274667 f535 1"/>
                  <a:gd name="f554" fmla="*/ 465950 f536 1"/>
                  <a:gd name="f555" fmla="*/ 305168 f535 1"/>
                  <a:gd name="f556" fmla="*/ 456048 f536 1"/>
                  <a:gd name="f557" fmla="*/ 314279 f535 1"/>
                  <a:gd name="f558" fmla="*/ 184589 f536 1"/>
                  <a:gd name="f559" fmla="*/ 481098 f535 1"/>
                  <a:gd name="f560" fmla="*/ 0 f536 1"/>
                  <a:gd name="f561" fmla="*/ 480305 f535 1"/>
                  <a:gd name="f562" fmla="*/ 179 f536 1"/>
                  <a:gd name="f563" fmla="*/ 421100 f535 1"/>
                  <a:gd name="f564" fmla="*/ 185300 f536 1"/>
                  <a:gd name="f565" fmla="*/ 347488 f535 1"/>
                  <a:gd name="f566" fmla="*/ 185381 f536 1"/>
                  <a:gd name="f567" fmla="*/ 349588 f535 1"/>
                  <a:gd name="f568" fmla="*/ 650403 f536 1"/>
                  <a:gd name="f569" fmla="*/ 325705 f535 1"/>
                  <a:gd name="f570" fmla="*/ 569244 f536 1"/>
                  <a:gd name="f571" fmla="*/ 313618 f535 1"/>
                  <a:gd name="f572" fmla="*/ 558944 f536 1"/>
                  <a:gd name="f573" fmla="*/ 303319 f535 1"/>
                  <a:gd name="f574" fmla="*/ 554984 f536 1"/>
                  <a:gd name="f575" fmla="*/ 270441 f535 1"/>
                  <a:gd name="f576" fmla="*/ 570828 f536 1"/>
                  <a:gd name="f577" fmla="*/ 254201 f535 1"/>
                  <a:gd name="f578" fmla="*/ 585484 f536 1"/>
                  <a:gd name="f579" fmla="*/ 193596 f535 1"/>
                  <a:gd name="f580" fmla="*/ 583288 f536 1"/>
                  <a:gd name="f581" fmla="*/ 189231 f535 1"/>
                  <a:gd name="f582" fmla="*/ 716615 f536 1"/>
                  <a:gd name="f583" fmla="*/ 136215 f535 1"/>
                  <a:gd name="f584" fmla="*/ 716598 f536 1"/>
                  <a:gd name="f585" fmla="*/ 138931 f535 1"/>
                  <a:gd name="f586" fmla="*/ 715409 f536 1"/>
                  <a:gd name="f587" fmla="*/ 152795 f535 1"/>
                  <a:gd name="f588" fmla="*/ 696792 f536 1"/>
                  <a:gd name="f589" fmla="*/ 161510 f535 1"/>
                  <a:gd name="f590" fmla="*/ 656785 f536 1"/>
                  <a:gd name="f591" fmla="*/ 198744 f535 1"/>
                  <a:gd name="f592" fmla="*/ 673421 f536 1"/>
                  <a:gd name="f593" fmla="*/ 691643 f536 1"/>
                  <a:gd name="f594" fmla="*/ 274798 f535 1"/>
                  <a:gd name="f595" fmla="*/ 684908 f536 1"/>
                  <a:gd name="f596" fmla="*/ 305299 f535 1"/>
                  <a:gd name="f597" fmla="*/ 675006 f536 1"/>
                  <a:gd name="f598" fmla="*/ 314410 f535 1"/>
                  <a:gd name="f599" fmla="*/ 389588 f536 1"/>
                  <a:gd name="f600" fmla="*/ 486779 f535 1"/>
                  <a:gd name="f601" fmla="*/ 205000 f536 1"/>
                  <a:gd name="f602" fmla="*/ 485987 f535 1"/>
                  <a:gd name="f603" fmla="*/ 205396 f536 1"/>
                  <a:gd name="f604" fmla="*/ 354477 f535 1"/>
                  <a:gd name="f605" fmla="*/ 205395 f536 1"/>
                  <a:gd name="f606" fmla="*/ 349328 f535 1"/>
                  <a:gd name="f607" fmla="*/ 208643 f536 1"/>
                  <a:gd name="f608" fmla="*/ 338206 f535 1"/>
                  <a:gd name="f609" fmla="*/ 223065 f536 1"/>
                  <a:gd name="f610" fmla="*/ 332471 f535 1"/>
                  <a:gd name="f611" fmla="*/ 223617 f536 1"/>
                  <a:gd name="f612" fmla="*/ 332295 f535 1"/>
                  <a:gd name="f613" fmla="*/ 240112 f536 1"/>
                  <a:gd name="f614" fmla="*/ 328346 f535 1"/>
                  <a:gd name="f615" fmla="*/ 245639 f536 1"/>
                  <a:gd name="f616" fmla="*/ 323495 f535 1"/>
                  <a:gd name="f617" fmla="*/ 328986 f536 1"/>
                  <a:gd name="f618" fmla="*/ 290352 f535 1"/>
                  <a:gd name="f619" fmla="*/ 339430 f536 1"/>
                  <a:gd name="f620" fmla="*/ 317689 f535 1"/>
                  <a:gd name="f621" fmla="*/ 370575 f536 1"/>
                  <a:gd name="f622" fmla="*/ 332692 f535 1"/>
                  <a:gd name="f623" fmla="*/ 389984 f536 1"/>
                  <a:gd name="f624" fmla="*/ 344970 f535 1"/>
                  <a:gd name="f625" fmla="*/ 390380 f536 1"/>
                  <a:gd name="f626" fmla="*/ 355270 f535 1"/>
                  <a:gd name="f627" fmla="*/ 866681 f536 1"/>
                  <a:gd name="f628" fmla="*/ 785521 f536 1"/>
                  <a:gd name="f629" fmla="*/ 775222 f536 1"/>
                  <a:gd name="f630" fmla="*/ 771262 f536 1"/>
                  <a:gd name="f631" fmla="*/ 270442 f535 1"/>
                  <a:gd name="f632" fmla="*/ 787106 f536 1"/>
                  <a:gd name="f633" fmla="*/ 801762 f536 1"/>
                  <a:gd name="f634" fmla="*/ 764923 f536 1"/>
                  <a:gd name="f635" fmla="*/ 750267 f536 1"/>
                  <a:gd name="f636" fmla="*/ 145665 f535 1"/>
                  <a:gd name="f637" fmla="*/ 750339 f536 1"/>
                  <a:gd name="f638" fmla="*/ 122805 f535 1"/>
                  <a:gd name="f639" fmla="*/ 933413 f536 1"/>
                  <a:gd name="f640" fmla="*/ 50007 f535 1"/>
                  <a:gd name="f641" fmla="*/ 932876 f536 1"/>
                  <a:gd name="f642" fmla="*/ 931687 f536 1"/>
                  <a:gd name="f643" fmla="*/ 913070 f536 1"/>
                  <a:gd name="f644" fmla="*/ 873063 f536 1"/>
                  <a:gd name="f645" fmla="*/ 889699 f536 1"/>
                  <a:gd name="f646" fmla="*/ 907921 f536 1"/>
                  <a:gd name="f647" fmla="*/ 901186 f536 1"/>
                  <a:gd name="f648" fmla="*/ 305300 f535 1"/>
                  <a:gd name="f649" fmla="*/ 891284 f536 1"/>
                  <a:gd name="f650" fmla="*/ 608546 f536 1"/>
                  <a:gd name="f651" fmla="*/ 486911 f535 1"/>
                  <a:gd name="f652" fmla="*/ 423958 f536 1"/>
                  <a:gd name="f653" fmla="*/ 486118 f535 1"/>
                  <a:gd name="f654" fmla="*/ 424354 f536 1"/>
                  <a:gd name="f655" fmla="*/ 354608 f535 1"/>
                  <a:gd name="f656" fmla="*/ 424353 f536 1"/>
                  <a:gd name="f657" fmla="*/ 349459 f535 1"/>
                  <a:gd name="f658" fmla="*/ 442575 f536 1"/>
                  <a:gd name="f659" fmla="*/ 332427 f535 1"/>
                  <a:gd name="f660" fmla="*/ 482185 f536 1"/>
                  <a:gd name="f661" fmla="*/ 290043 f535 1"/>
                  <a:gd name="f662" fmla="*/ 462381 f536 1"/>
                  <a:gd name="f663" fmla="*/ 238943 f535 1"/>
                  <a:gd name="f664" fmla="*/ 461515 f536 1"/>
                  <a:gd name="f665" fmla="*/ 237653 f535 1"/>
                  <a:gd name="f666" fmla="*/ 576192 f536 1"/>
                  <a:gd name="f667" fmla="*/ 192053 f535 1"/>
                  <a:gd name="f668" fmla="*/ 585820 f536 1"/>
                  <a:gd name="f669" fmla="*/ 213147 f535 1"/>
                  <a:gd name="f670" fmla="*/ 566559 f536 1"/>
                  <a:gd name="f671" fmla="*/ 239339 f535 1"/>
                  <a:gd name="f672" fmla="*/ 545960 f536 1"/>
                  <a:gd name="f673" fmla="*/ 285289 f535 1"/>
                  <a:gd name="f674" fmla="*/ 589533 f536 1"/>
                  <a:gd name="f675" fmla="*/ 332823 f535 1"/>
                  <a:gd name="f676" fmla="*/ 608942 f536 1"/>
                  <a:gd name="f677" fmla="*/ 345101 f535 1"/>
                  <a:gd name="f678" fmla="*/ 609338 f536 1"/>
                  <a:gd name="f679" fmla="*/ 355401 f535 1"/>
                  <a:gd name="f680" fmla="*/ 1082959 f536 1"/>
                  <a:gd name="f681" fmla="*/ 322141 f535 1"/>
                  <a:gd name="f682" fmla="*/ 1001799 f536 1"/>
                  <a:gd name="f683" fmla="*/ 310053 f535 1"/>
                  <a:gd name="f684" fmla="*/ 991500 f536 1"/>
                  <a:gd name="f685" fmla="*/ 299754 f535 1"/>
                  <a:gd name="f686" fmla="*/ 987539 f536 1"/>
                  <a:gd name="f687" fmla="*/ 266876 f535 1"/>
                  <a:gd name="f688" fmla="*/ 1003384 f536 1"/>
                  <a:gd name="f689" fmla="*/ 250636 f535 1"/>
                  <a:gd name="f690" fmla="*/ 1018039 f536 1"/>
                  <a:gd name="f691" fmla="*/ 190031 f535 1"/>
                  <a:gd name="f692" fmla="*/ 981200 f536 1"/>
                  <a:gd name="f693" fmla="*/ 157945 f535 1"/>
                  <a:gd name="f694" fmla="*/ 966544 f536 1"/>
                  <a:gd name="f695" fmla="*/ 142100 f535 1"/>
                  <a:gd name="f696" fmla="*/ 966877 f536 1"/>
                  <a:gd name="f697" fmla="*/ 36700 f535 1"/>
                  <a:gd name="f698" fmla="*/ 1058678 f536 1"/>
                  <a:gd name="f699" fmla="*/ 196 f535 1"/>
                  <a:gd name="f700" fmla="*/ 1063543 f536 1"/>
                  <a:gd name="f701" fmla="*/ 143 f535 1"/>
                  <a:gd name="f702" fmla="*/ 1149946 f536 1"/>
                  <a:gd name="f703" fmla="*/ 4253 f535 1"/>
                  <a:gd name="f704" fmla="*/ 1149153 f536 1"/>
                  <a:gd name="f705" fmla="*/ 135366 f535 1"/>
                  <a:gd name="f706" fmla="*/ 1147965 f536 1"/>
                  <a:gd name="f707" fmla="*/ 149230 f535 1"/>
                  <a:gd name="f708" fmla="*/ 1129347 f536 1"/>
                  <a:gd name="f709" fmla="*/ 1089340 f536 1"/>
                  <a:gd name="f710" fmla="*/ 195179 f535 1"/>
                  <a:gd name="f711" fmla="*/ 1105977 f536 1"/>
                  <a:gd name="f712" fmla="*/ 1124198 f536 1"/>
                  <a:gd name="f713" fmla="*/ 271233 f535 1"/>
                  <a:gd name="f714" fmla="*/ 1117464 f536 1"/>
                  <a:gd name="f715" fmla="*/ 301735 f535 1"/>
                  <a:gd name="f716" fmla="*/ 1107562 f536 1"/>
                  <a:gd name="f717" fmla="*/ 310845 f535 1"/>
                  <a:gd name="f718" fmla="*/ 826321 f536 1"/>
                  <a:gd name="f719" fmla="*/ 487512 f535 1"/>
                  <a:gd name="f720" fmla="*/ 641733 f536 1"/>
                  <a:gd name="f721" fmla="*/ 486719 f535 1"/>
                  <a:gd name="f722" fmla="*/ 642129 f536 1"/>
                  <a:gd name="f723" fmla="*/ 355210 f535 1"/>
                  <a:gd name="f724" fmla="*/ 642128 f536 1"/>
                  <a:gd name="f725" fmla="*/ 350061 f535 1"/>
                  <a:gd name="f726" fmla="*/ 660350 f536 1"/>
                  <a:gd name="f727" fmla="*/ 333028 f535 1"/>
                  <a:gd name="f728" fmla="*/ 699960 f536 1"/>
                  <a:gd name="f729" fmla="*/ 290644 f535 1"/>
                  <a:gd name="f730" fmla="*/ 680156 f536 1"/>
                  <a:gd name="f731" fmla="*/ 239545 f535 1"/>
                  <a:gd name="f732" fmla="*/ 675401 f536 1"/>
                  <a:gd name="f733" fmla="*/ 182901 f535 1"/>
                  <a:gd name="f734" fmla="*/ 789879 f536 1"/>
                  <a:gd name="f735" fmla="*/ 183693 f535 1"/>
                  <a:gd name="f736" fmla="*/ 784334 f536 1"/>
                  <a:gd name="f737" fmla="*/ 239941 f535 1"/>
                  <a:gd name="f738" fmla="*/ 763735 f536 1"/>
                  <a:gd name="f739" fmla="*/ 285890 f535 1"/>
                  <a:gd name="f740" fmla="*/ 807308 f536 1"/>
                  <a:gd name="f741" fmla="*/ 333424 f535 1"/>
                  <a:gd name="f742" fmla="*/ 826717 f536 1"/>
                  <a:gd name="f743" fmla="*/ 345703 f535 1"/>
                  <a:gd name="f744" fmla="*/ 827113 f536 1"/>
                  <a:gd name="f745" fmla="*/ 356002 f535 1"/>
                  <a:gd name="f746" fmla="*/ 1042600 f536 1"/>
                  <a:gd name="f747" fmla="*/ 858012 f536 1"/>
                  <a:gd name="f748" fmla="*/ 858408 f536 1"/>
                  <a:gd name="f749" fmla="*/ 355209 f535 1"/>
                  <a:gd name="f750" fmla="*/ 858407 f536 1"/>
                  <a:gd name="f751" fmla="*/ 876628 f536 1"/>
                  <a:gd name="f752" fmla="*/ 916239 f536 1"/>
                  <a:gd name="f753" fmla="*/ 896434 f536 1"/>
                  <a:gd name="f754" fmla="*/ 239544 f535 1"/>
                  <a:gd name="f755" fmla="*/ 891680 f536 1"/>
                  <a:gd name="f756" fmla="*/ 1006157 f536 1"/>
                  <a:gd name="f757" fmla="*/ 1000613 f536 1"/>
                  <a:gd name="f758" fmla="*/ 980014 f536 1"/>
                  <a:gd name="f759" fmla="*/ 1023587 f536 1"/>
                  <a:gd name="f760" fmla="*/ 1042996 f536 1"/>
                  <a:gd name="f761" fmla="*/ 1043392 f536 1"/>
                  <a:gd name="f762" fmla="*/ f537 1 f2"/>
                  <a:gd name="f763" fmla="*/ f540 1 1149946"/>
                  <a:gd name="f764" fmla="*/ f541 1 489205"/>
                  <a:gd name="f765" fmla="*/ f542 1 1149946"/>
                  <a:gd name="f766" fmla="*/ f543 1 489205"/>
                  <a:gd name="f767" fmla="*/ f544 1 1149946"/>
                  <a:gd name="f768" fmla="*/ f545 1 489205"/>
                  <a:gd name="f769" fmla="*/ f546 1 1149946"/>
                  <a:gd name="f770" fmla="*/ f547 1 489205"/>
                  <a:gd name="f771" fmla="*/ f548 1 1149946"/>
                  <a:gd name="f772" fmla="*/ f549 1 489205"/>
                  <a:gd name="f773" fmla="*/ f550 1 1149946"/>
                  <a:gd name="f774" fmla="*/ f551 1 489205"/>
                  <a:gd name="f775" fmla="*/ f552 1 1149946"/>
                  <a:gd name="f776" fmla="*/ f553 1 489205"/>
                  <a:gd name="f777" fmla="*/ f554 1 1149946"/>
                  <a:gd name="f778" fmla="*/ f555 1 489205"/>
                  <a:gd name="f779" fmla="*/ f556 1 1149946"/>
                  <a:gd name="f780" fmla="*/ f557 1 489205"/>
                  <a:gd name="f781" fmla="*/ f558 1 1149946"/>
                  <a:gd name="f782" fmla="*/ f559 1 489205"/>
                  <a:gd name="f783" fmla="*/ f560 1 1149946"/>
                  <a:gd name="f784" fmla="*/ f561 1 489205"/>
                  <a:gd name="f785" fmla="*/ f562 1 1149946"/>
                  <a:gd name="f786" fmla="*/ f563 1 489205"/>
                  <a:gd name="f787" fmla="*/ f564 1 1149946"/>
                  <a:gd name="f788" fmla="*/ f565 1 489205"/>
                  <a:gd name="f789" fmla="*/ f566 1 1149946"/>
                  <a:gd name="f790" fmla="*/ f567 1 489205"/>
                  <a:gd name="f791" fmla="*/ f568 1 1149946"/>
                  <a:gd name="f792" fmla="*/ f569 1 489205"/>
                  <a:gd name="f793" fmla="*/ f570 1 1149946"/>
                  <a:gd name="f794" fmla="*/ f571 1 489205"/>
                  <a:gd name="f795" fmla="*/ f572 1 1149946"/>
                  <a:gd name="f796" fmla="*/ f573 1 489205"/>
                  <a:gd name="f797" fmla="*/ f574 1 1149946"/>
                  <a:gd name="f798" fmla="*/ f575 1 489205"/>
                  <a:gd name="f799" fmla="*/ f576 1 1149946"/>
                  <a:gd name="f800" fmla="*/ f577 1 489205"/>
                  <a:gd name="f801" fmla="*/ f578 1 1149946"/>
                  <a:gd name="f802" fmla="*/ f579 1 489205"/>
                  <a:gd name="f803" fmla="*/ f580 1 1149946"/>
                  <a:gd name="f804" fmla="*/ f581 1 489205"/>
                  <a:gd name="f805" fmla="*/ f582 1 1149946"/>
                  <a:gd name="f806" fmla="*/ f583 1 489205"/>
                  <a:gd name="f807" fmla="*/ f584 1 1149946"/>
                  <a:gd name="f808" fmla="*/ f585 1 489205"/>
                  <a:gd name="f809" fmla="*/ f586 1 1149946"/>
                  <a:gd name="f810" fmla="*/ f587 1 489205"/>
                  <a:gd name="f811" fmla="*/ f588 1 1149946"/>
                  <a:gd name="f812" fmla="*/ f589 1 489205"/>
                  <a:gd name="f813" fmla="*/ f590 1 1149946"/>
                  <a:gd name="f814" fmla="*/ f591 1 489205"/>
                  <a:gd name="f815" fmla="*/ f592 1 1149946"/>
                  <a:gd name="f816" fmla="*/ f593 1 1149946"/>
                  <a:gd name="f817" fmla="*/ f594 1 489205"/>
                  <a:gd name="f818" fmla="*/ f595 1 1149946"/>
                  <a:gd name="f819" fmla="*/ f596 1 489205"/>
                  <a:gd name="f820" fmla="*/ f597 1 1149946"/>
                  <a:gd name="f821" fmla="*/ f598 1 489205"/>
                  <a:gd name="f822" fmla="*/ f599 1 1149946"/>
                  <a:gd name="f823" fmla="*/ f600 1 489205"/>
                  <a:gd name="f824" fmla="*/ f601 1 1149946"/>
                  <a:gd name="f825" fmla="*/ f602 1 489205"/>
                  <a:gd name="f826" fmla="*/ f603 1 1149946"/>
                  <a:gd name="f827" fmla="*/ f604 1 489205"/>
                  <a:gd name="f828" fmla="*/ f605 1 1149946"/>
                  <a:gd name="f829" fmla="*/ f606 1 489205"/>
                  <a:gd name="f830" fmla="*/ f607 1 1149946"/>
                  <a:gd name="f831" fmla="*/ f608 1 489205"/>
                  <a:gd name="f832" fmla="*/ f609 1 1149946"/>
                  <a:gd name="f833" fmla="*/ f610 1 489205"/>
                  <a:gd name="f834" fmla="*/ f611 1 1149946"/>
                  <a:gd name="f835" fmla="*/ f612 1 489205"/>
                  <a:gd name="f836" fmla="*/ f613 1 1149946"/>
                  <a:gd name="f837" fmla="*/ f614 1 489205"/>
                  <a:gd name="f838" fmla="*/ f615 1 1149946"/>
                  <a:gd name="f839" fmla="*/ f616 1 489205"/>
                  <a:gd name="f840" fmla="*/ f617 1 1149946"/>
                  <a:gd name="f841" fmla="*/ f618 1 489205"/>
                  <a:gd name="f842" fmla="*/ f619 1 1149946"/>
                  <a:gd name="f843" fmla="*/ f620 1 489205"/>
                  <a:gd name="f844" fmla="*/ f621 1 1149946"/>
                  <a:gd name="f845" fmla="*/ f622 1 489205"/>
                  <a:gd name="f846" fmla="*/ f623 1 1149946"/>
                  <a:gd name="f847" fmla="*/ f624 1 489205"/>
                  <a:gd name="f848" fmla="*/ f625 1 1149946"/>
                  <a:gd name="f849" fmla="*/ f626 1 489205"/>
                  <a:gd name="f850" fmla="*/ f627 1 1149946"/>
                  <a:gd name="f851" fmla="*/ f628 1 1149946"/>
                  <a:gd name="f852" fmla="*/ f629 1 1149946"/>
                  <a:gd name="f853" fmla="*/ f630 1 1149946"/>
                  <a:gd name="f854" fmla="*/ f631 1 489205"/>
                  <a:gd name="f855" fmla="*/ f632 1 1149946"/>
                  <a:gd name="f856" fmla="*/ f633 1 1149946"/>
                  <a:gd name="f857" fmla="*/ f634 1 1149946"/>
                  <a:gd name="f858" fmla="*/ f635 1 1149946"/>
                  <a:gd name="f859" fmla="*/ f636 1 489205"/>
                  <a:gd name="f860" fmla="*/ f637 1 1149946"/>
                  <a:gd name="f861" fmla="*/ f638 1 489205"/>
                  <a:gd name="f862" fmla="*/ f639 1 1149946"/>
                  <a:gd name="f863" fmla="*/ f640 1 489205"/>
                  <a:gd name="f864" fmla="*/ f641 1 1149946"/>
                  <a:gd name="f865" fmla="*/ f642 1 1149946"/>
                  <a:gd name="f866" fmla="*/ f643 1 1149946"/>
                  <a:gd name="f867" fmla="*/ f644 1 1149946"/>
                  <a:gd name="f868" fmla="*/ f645 1 1149946"/>
                  <a:gd name="f869" fmla="*/ f646 1 1149946"/>
                  <a:gd name="f870" fmla="*/ f647 1 1149946"/>
                  <a:gd name="f871" fmla="*/ f648 1 489205"/>
                  <a:gd name="f872" fmla="*/ f649 1 1149946"/>
                  <a:gd name="f873" fmla="*/ f650 1 1149946"/>
                  <a:gd name="f874" fmla="*/ f651 1 489205"/>
                  <a:gd name="f875" fmla="*/ f652 1 1149946"/>
                  <a:gd name="f876" fmla="*/ f653 1 489205"/>
                  <a:gd name="f877" fmla="*/ f654 1 1149946"/>
                  <a:gd name="f878" fmla="*/ f655 1 489205"/>
                  <a:gd name="f879" fmla="*/ f656 1 1149946"/>
                  <a:gd name="f880" fmla="*/ f657 1 489205"/>
                  <a:gd name="f881" fmla="*/ f658 1 1149946"/>
                  <a:gd name="f882" fmla="*/ f659 1 489205"/>
                  <a:gd name="f883" fmla="*/ f660 1 1149946"/>
                  <a:gd name="f884" fmla="*/ f661 1 489205"/>
                  <a:gd name="f885" fmla="*/ f662 1 1149946"/>
                  <a:gd name="f886" fmla="*/ f663 1 489205"/>
                  <a:gd name="f887" fmla="*/ f664 1 1149946"/>
                  <a:gd name="f888" fmla="*/ f665 1 489205"/>
                  <a:gd name="f889" fmla="*/ f666 1 1149946"/>
                  <a:gd name="f890" fmla="*/ f667 1 489205"/>
                  <a:gd name="f891" fmla="*/ f668 1 1149946"/>
                  <a:gd name="f892" fmla="*/ f669 1 489205"/>
                  <a:gd name="f893" fmla="*/ f670 1 1149946"/>
                  <a:gd name="f894" fmla="*/ f671 1 489205"/>
                  <a:gd name="f895" fmla="*/ f672 1 1149946"/>
                  <a:gd name="f896" fmla="*/ f673 1 489205"/>
                  <a:gd name="f897" fmla="*/ f674 1 1149946"/>
                  <a:gd name="f898" fmla="*/ f675 1 489205"/>
                  <a:gd name="f899" fmla="*/ f676 1 1149946"/>
                  <a:gd name="f900" fmla="*/ f677 1 489205"/>
                  <a:gd name="f901" fmla="*/ f678 1 1149946"/>
                  <a:gd name="f902" fmla="*/ f679 1 489205"/>
                  <a:gd name="f903" fmla="*/ f680 1 1149946"/>
                  <a:gd name="f904" fmla="*/ f681 1 489205"/>
                  <a:gd name="f905" fmla="*/ f682 1 1149946"/>
                  <a:gd name="f906" fmla="*/ f683 1 489205"/>
                  <a:gd name="f907" fmla="*/ f684 1 1149946"/>
                  <a:gd name="f908" fmla="*/ f685 1 489205"/>
                  <a:gd name="f909" fmla="*/ f686 1 1149946"/>
                  <a:gd name="f910" fmla="*/ f687 1 489205"/>
                  <a:gd name="f911" fmla="*/ f688 1 1149946"/>
                  <a:gd name="f912" fmla="*/ f689 1 489205"/>
                  <a:gd name="f913" fmla="*/ f690 1 1149946"/>
                  <a:gd name="f914" fmla="*/ f691 1 489205"/>
                  <a:gd name="f915" fmla="*/ f692 1 1149946"/>
                  <a:gd name="f916" fmla="*/ f693 1 489205"/>
                  <a:gd name="f917" fmla="*/ f694 1 1149946"/>
                  <a:gd name="f918" fmla="*/ f695 1 489205"/>
                  <a:gd name="f919" fmla="*/ f696 1 1149946"/>
                  <a:gd name="f920" fmla="*/ f697 1 489205"/>
                  <a:gd name="f921" fmla="*/ f698 1 1149946"/>
                  <a:gd name="f922" fmla="*/ f699 1 489205"/>
                  <a:gd name="f923" fmla="*/ f700 1 1149946"/>
                  <a:gd name="f924" fmla="*/ f701 1 489205"/>
                  <a:gd name="f925" fmla="*/ f702 1 1149946"/>
                  <a:gd name="f926" fmla="*/ f703 1 489205"/>
                  <a:gd name="f927" fmla="*/ f704 1 1149946"/>
                  <a:gd name="f928" fmla="*/ f705 1 489205"/>
                  <a:gd name="f929" fmla="*/ f706 1 1149946"/>
                  <a:gd name="f930" fmla="*/ f707 1 489205"/>
                  <a:gd name="f931" fmla="*/ f708 1 1149946"/>
                  <a:gd name="f932" fmla="*/ f709 1 1149946"/>
                  <a:gd name="f933" fmla="*/ f710 1 489205"/>
                  <a:gd name="f934" fmla="*/ f711 1 1149946"/>
                  <a:gd name="f935" fmla="*/ f712 1 1149946"/>
                  <a:gd name="f936" fmla="*/ f713 1 489205"/>
                  <a:gd name="f937" fmla="*/ f714 1 1149946"/>
                  <a:gd name="f938" fmla="*/ f715 1 489205"/>
                  <a:gd name="f939" fmla="*/ f716 1 1149946"/>
                  <a:gd name="f940" fmla="*/ f717 1 489205"/>
                  <a:gd name="f941" fmla="*/ f718 1 1149946"/>
                  <a:gd name="f942" fmla="*/ f719 1 489205"/>
                  <a:gd name="f943" fmla="*/ f720 1 1149946"/>
                  <a:gd name="f944" fmla="*/ f721 1 489205"/>
                  <a:gd name="f945" fmla="*/ f722 1 1149946"/>
                  <a:gd name="f946" fmla="*/ f723 1 489205"/>
                  <a:gd name="f947" fmla="*/ f724 1 1149946"/>
                  <a:gd name="f948" fmla="*/ f725 1 489205"/>
                  <a:gd name="f949" fmla="*/ f726 1 1149946"/>
                  <a:gd name="f950" fmla="*/ f727 1 489205"/>
                  <a:gd name="f951" fmla="*/ f728 1 1149946"/>
                  <a:gd name="f952" fmla="*/ f729 1 489205"/>
                  <a:gd name="f953" fmla="*/ f730 1 1149946"/>
                  <a:gd name="f954" fmla="*/ f731 1 489205"/>
                  <a:gd name="f955" fmla="*/ f732 1 1149946"/>
                  <a:gd name="f956" fmla="*/ f733 1 489205"/>
                  <a:gd name="f957" fmla="*/ f734 1 1149946"/>
                  <a:gd name="f958" fmla="*/ f735 1 489205"/>
                  <a:gd name="f959" fmla="*/ f736 1 1149946"/>
                  <a:gd name="f960" fmla="*/ f737 1 489205"/>
                  <a:gd name="f961" fmla="*/ f738 1 1149946"/>
                  <a:gd name="f962" fmla="*/ f739 1 489205"/>
                  <a:gd name="f963" fmla="*/ f740 1 1149946"/>
                  <a:gd name="f964" fmla="*/ f741 1 489205"/>
                  <a:gd name="f965" fmla="*/ f742 1 1149946"/>
                  <a:gd name="f966" fmla="*/ f743 1 489205"/>
                  <a:gd name="f967" fmla="*/ f744 1 1149946"/>
                  <a:gd name="f968" fmla="*/ f745 1 489205"/>
                  <a:gd name="f969" fmla="*/ f746 1 1149946"/>
                  <a:gd name="f970" fmla="*/ f747 1 1149946"/>
                  <a:gd name="f971" fmla="*/ f748 1 1149946"/>
                  <a:gd name="f972" fmla="*/ f749 1 489205"/>
                  <a:gd name="f973" fmla="*/ f750 1 1149946"/>
                  <a:gd name="f974" fmla="*/ f751 1 1149946"/>
                  <a:gd name="f975" fmla="*/ f752 1 1149946"/>
                  <a:gd name="f976" fmla="*/ f753 1 1149946"/>
                  <a:gd name="f977" fmla="*/ f754 1 489205"/>
                  <a:gd name="f978" fmla="*/ f755 1 1149946"/>
                  <a:gd name="f979" fmla="*/ f756 1 1149946"/>
                  <a:gd name="f980" fmla="*/ f757 1 1149946"/>
                  <a:gd name="f981" fmla="*/ f758 1 1149946"/>
                  <a:gd name="f982" fmla="*/ f759 1 1149946"/>
                  <a:gd name="f983" fmla="*/ f760 1 1149946"/>
                  <a:gd name="f984" fmla="*/ f761 1 1149946"/>
                  <a:gd name="f985" fmla="*/ f5 1 f538"/>
                  <a:gd name="f986" fmla="*/ f6 1 f538"/>
                  <a:gd name="f987" fmla="*/ f5 1 f539"/>
                  <a:gd name="f988" fmla="*/ f7 1 f539"/>
                  <a:gd name="f989" fmla="+- f762 0 f1"/>
                  <a:gd name="f990" fmla="*/ f763 1 f538"/>
                  <a:gd name="f991" fmla="*/ f764 1 f539"/>
                  <a:gd name="f992" fmla="*/ f765 1 f538"/>
                  <a:gd name="f993" fmla="*/ f766 1 f539"/>
                  <a:gd name="f994" fmla="*/ f767 1 f538"/>
                  <a:gd name="f995" fmla="*/ f768 1 f539"/>
                  <a:gd name="f996" fmla="*/ f769 1 f538"/>
                  <a:gd name="f997" fmla="*/ f770 1 f539"/>
                  <a:gd name="f998" fmla="*/ f771 1 f538"/>
                  <a:gd name="f999" fmla="*/ f772 1 f539"/>
                  <a:gd name="f1000" fmla="*/ f773 1 f538"/>
                  <a:gd name="f1001" fmla="*/ f774 1 f539"/>
                  <a:gd name="f1002" fmla="*/ f775 1 f538"/>
                  <a:gd name="f1003" fmla="*/ f776 1 f539"/>
                  <a:gd name="f1004" fmla="*/ f777 1 f538"/>
                  <a:gd name="f1005" fmla="*/ f778 1 f539"/>
                  <a:gd name="f1006" fmla="*/ f779 1 f538"/>
                  <a:gd name="f1007" fmla="*/ f780 1 f539"/>
                  <a:gd name="f1008" fmla="*/ f781 1 f538"/>
                  <a:gd name="f1009" fmla="*/ f782 1 f539"/>
                  <a:gd name="f1010" fmla="*/ f783 1 f538"/>
                  <a:gd name="f1011" fmla="*/ f784 1 f539"/>
                  <a:gd name="f1012" fmla="*/ f785 1 f538"/>
                  <a:gd name="f1013" fmla="*/ f786 1 f539"/>
                  <a:gd name="f1014" fmla="*/ f787 1 f538"/>
                  <a:gd name="f1015" fmla="*/ f788 1 f539"/>
                  <a:gd name="f1016" fmla="*/ f789 1 f538"/>
                  <a:gd name="f1017" fmla="*/ f790 1 f539"/>
                  <a:gd name="f1018" fmla="*/ f791 1 f538"/>
                  <a:gd name="f1019" fmla="*/ f792 1 f539"/>
                  <a:gd name="f1020" fmla="*/ f793 1 f538"/>
                  <a:gd name="f1021" fmla="*/ f794 1 f539"/>
                  <a:gd name="f1022" fmla="*/ f795 1 f538"/>
                  <a:gd name="f1023" fmla="*/ f796 1 f539"/>
                  <a:gd name="f1024" fmla="*/ f797 1 f538"/>
                  <a:gd name="f1025" fmla="*/ f798 1 f539"/>
                  <a:gd name="f1026" fmla="*/ f799 1 f538"/>
                  <a:gd name="f1027" fmla="*/ f800 1 f539"/>
                  <a:gd name="f1028" fmla="*/ f801 1 f538"/>
                  <a:gd name="f1029" fmla="*/ f802 1 f539"/>
                  <a:gd name="f1030" fmla="*/ f803 1 f538"/>
                  <a:gd name="f1031" fmla="*/ f804 1 f539"/>
                  <a:gd name="f1032" fmla="*/ f805 1 f538"/>
                  <a:gd name="f1033" fmla="*/ f806 1 f539"/>
                  <a:gd name="f1034" fmla="*/ f807 1 f538"/>
                  <a:gd name="f1035" fmla="*/ f808 1 f539"/>
                  <a:gd name="f1036" fmla="*/ f809 1 f538"/>
                  <a:gd name="f1037" fmla="*/ f810 1 f539"/>
                  <a:gd name="f1038" fmla="*/ f811 1 f538"/>
                  <a:gd name="f1039" fmla="*/ f812 1 f539"/>
                  <a:gd name="f1040" fmla="*/ f813 1 f538"/>
                  <a:gd name="f1041" fmla="*/ f814 1 f539"/>
                  <a:gd name="f1042" fmla="*/ f815 1 f538"/>
                  <a:gd name="f1043" fmla="*/ f816 1 f538"/>
                  <a:gd name="f1044" fmla="*/ f817 1 f539"/>
                  <a:gd name="f1045" fmla="*/ f818 1 f538"/>
                  <a:gd name="f1046" fmla="*/ f819 1 f539"/>
                  <a:gd name="f1047" fmla="*/ f820 1 f538"/>
                  <a:gd name="f1048" fmla="*/ f821 1 f539"/>
                  <a:gd name="f1049" fmla="*/ f822 1 f538"/>
                  <a:gd name="f1050" fmla="*/ f823 1 f539"/>
                  <a:gd name="f1051" fmla="*/ f824 1 f538"/>
                  <a:gd name="f1052" fmla="*/ f825 1 f539"/>
                  <a:gd name="f1053" fmla="*/ f826 1 f538"/>
                  <a:gd name="f1054" fmla="*/ f827 1 f539"/>
                  <a:gd name="f1055" fmla="*/ f828 1 f538"/>
                  <a:gd name="f1056" fmla="*/ f829 1 f539"/>
                  <a:gd name="f1057" fmla="*/ f830 1 f538"/>
                  <a:gd name="f1058" fmla="*/ f831 1 f539"/>
                  <a:gd name="f1059" fmla="*/ f832 1 f538"/>
                  <a:gd name="f1060" fmla="*/ f833 1 f539"/>
                  <a:gd name="f1061" fmla="*/ f834 1 f538"/>
                  <a:gd name="f1062" fmla="*/ f835 1 f539"/>
                  <a:gd name="f1063" fmla="*/ f836 1 f538"/>
                  <a:gd name="f1064" fmla="*/ f837 1 f539"/>
                  <a:gd name="f1065" fmla="*/ f838 1 f538"/>
                  <a:gd name="f1066" fmla="*/ f839 1 f539"/>
                  <a:gd name="f1067" fmla="*/ f840 1 f538"/>
                  <a:gd name="f1068" fmla="*/ f841 1 f539"/>
                  <a:gd name="f1069" fmla="*/ f842 1 f538"/>
                  <a:gd name="f1070" fmla="*/ f843 1 f539"/>
                  <a:gd name="f1071" fmla="*/ f844 1 f538"/>
                  <a:gd name="f1072" fmla="*/ f845 1 f539"/>
                  <a:gd name="f1073" fmla="*/ f846 1 f538"/>
                  <a:gd name="f1074" fmla="*/ f847 1 f539"/>
                  <a:gd name="f1075" fmla="*/ f848 1 f538"/>
                  <a:gd name="f1076" fmla="*/ f849 1 f539"/>
                  <a:gd name="f1077" fmla="*/ f850 1 f538"/>
                  <a:gd name="f1078" fmla="*/ f851 1 f538"/>
                  <a:gd name="f1079" fmla="*/ f852 1 f538"/>
                  <a:gd name="f1080" fmla="*/ f853 1 f538"/>
                  <a:gd name="f1081" fmla="*/ f854 1 f539"/>
                  <a:gd name="f1082" fmla="*/ f855 1 f538"/>
                  <a:gd name="f1083" fmla="*/ f856 1 f538"/>
                  <a:gd name="f1084" fmla="*/ f857 1 f538"/>
                  <a:gd name="f1085" fmla="*/ f858 1 f538"/>
                  <a:gd name="f1086" fmla="*/ f859 1 f539"/>
                  <a:gd name="f1087" fmla="*/ f860 1 f538"/>
                  <a:gd name="f1088" fmla="*/ f861 1 f539"/>
                  <a:gd name="f1089" fmla="*/ f862 1 f538"/>
                  <a:gd name="f1090" fmla="*/ f863 1 f539"/>
                  <a:gd name="f1091" fmla="*/ f864 1 f538"/>
                  <a:gd name="f1092" fmla="*/ f865 1 f538"/>
                  <a:gd name="f1093" fmla="*/ f866 1 f538"/>
                  <a:gd name="f1094" fmla="*/ f867 1 f538"/>
                  <a:gd name="f1095" fmla="*/ f868 1 f538"/>
                  <a:gd name="f1096" fmla="*/ f869 1 f538"/>
                  <a:gd name="f1097" fmla="*/ f870 1 f538"/>
                  <a:gd name="f1098" fmla="*/ f871 1 f539"/>
                  <a:gd name="f1099" fmla="*/ f872 1 f538"/>
                  <a:gd name="f1100" fmla="*/ f873 1 f538"/>
                  <a:gd name="f1101" fmla="*/ f874 1 f539"/>
                  <a:gd name="f1102" fmla="*/ f875 1 f538"/>
                  <a:gd name="f1103" fmla="*/ f876 1 f539"/>
                  <a:gd name="f1104" fmla="*/ f877 1 f538"/>
                  <a:gd name="f1105" fmla="*/ f878 1 f539"/>
                  <a:gd name="f1106" fmla="*/ f879 1 f538"/>
                  <a:gd name="f1107" fmla="*/ f880 1 f539"/>
                  <a:gd name="f1108" fmla="*/ f881 1 f538"/>
                  <a:gd name="f1109" fmla="*/ f882 1 f539"/>
                  <a:gd name="f1110" fmla="*/ f883 1 f538"/>
                  <a:gd name="f1111" fmla="*/ f884 1 f539"/>
                  <a:gd name="f1112" fmla="*/ f885 1 f538"/>
                  <a:gd name="f1113" fmla="*/ f886 1 f539"/>
                  <a:gd name="f1114" fmla="*/ f887 1 f538"/>
                  <a:gd name="f1115" fmla="*/ f888 1 f539"/>
                  <a:gd name="f1116" fmla="*/ f889 1 f538"/>
                  <a:gd name="f1117" fmla="*/ f890 1 f539"/>
                  <a:gd name="f1118" fmla="*/ f891 1 f538"/>
                  <a:gd name="f1119" fmla="*/ f892 1 f539"/>
                  <a:gd name="f1120" fmla="*/ f893 1 f538"/>
                  <a:gd name="f1121" fmla="*/ f894 1 f539"/>
                  <a:gd name="f1122" fmla="*/ f895 1 f538"/>
                  <a:gd name="f1123" fmla="*/ f896 1 f539"/>
                  <a:gd name="f1124" fmla="*/ f897 1 f538"/>
                  <a:gd name="f1125" fmla="*/ f898 1 f539"/>
                  <a:gd name="f1126" fmla="*/ f899 1 f538"/>
                  <a:gd name="f1127" fmla="*/ f900 1 f539"/>
                  <a:gd name="f1128" fmla="*/ f901 1 f538"/>
                  <a:gd name="f1129" fmla="*/ f902 1 f539"/>
                  <a:gd name="f1130" fmla="*/ f903 1 f538"/>
                  <a:gd name="f1131" fmla="*/ f904 1 f539"/>
                  <a:gd name="f1132" fmla="*/ f905 1 f538"/>
                  <a:gd name="f1133" fmla="*/ f906 1 f539"/>
                  <a:gd name="f1134" fmla="*/ f907 1 f538"/>
                  <a:gd name="f1135" fmla="*/ f908 1 f539"/>
                  <a:gd name="f1136" fmla="*/ f909 1 f538"/>
                  <a:gd name="f1137" fmla="*/ f910 1 f539"/>
                  <a:gd name="f1138" fmla="*/ f911 1 f538"/>
                  <a:gd name="f1139" fmla="*/ f912 1 f539"/>
                  <a:gd name="f1140" fmla="*/ f913 1 f538"/>
                  <a:gd name="f1141" fmla="*/ f914 1 f539"/>
                  <a:gd name="f1142" fmla="*/ f915 1 f538"/>
                  <a:gd name="f1143" fmla="*/ f916 1 f539"/>
                  <a:gd name="f1144" fmla="*/ f917 1 f538"/>
                  <a:gd name="f1145" fmla="*/ f918 1 f539"/>
                  <a:gd name="f1146" fmla="*/ f919 1 f538"/>
                  <a:gd name="f1147" fmla="*/ f920 1 f539"/>
                  <a:gd name="f1148" fmla="*/ f921 1 f538"/>
                  <a:gd name="f1149" fmla="*/ f922 1 f539"/>
                  <a:gd name="f1150" fmla="*/ f923 1 f538"/>
                  <a:gd name="f1151" fmla="*/ f924 1 f539"/>
                  <a:gd name="f1152" fmla="*/ f925 1 f538"/>
                  <a:gd name="f1153" fmla="*/ f926 1 f539"/>
                  <a:gd name="f1154" fmla="*/ f927 1 f538"/>
                  <a:gd name="f1155" fmla="*/ f928 1 f539"/>
                  <a:gd name="f1156" fmla="*/ f929 1 f538"/>
                  <a:gd name="f1157" fmla="*/ f930 1 f539"/>
                  <a:gd name="f1158" fmla="*/ f931 1 f538"/>
                  <a:gd name="f1159" fmla="*/ f932 1 f538"/>
                  <a:gd name="f1160" fmla="*/ f933 1 f539"/>
                  <a:gd name="f1161" fmla="*/ f934 1 f538"/>
                  <a:gd name="f1162" fmla="*/ f935 1 f538"/>
                  <a:gd name="f1163" fmla="*/ f936 1 f539"/>
                  <a:gd name="f1164" fmla="*/ f937 1 f538"/>
                  <a:gd name="f1165" fmla="*/ f938 1 f539"/>
                  <a:gd name="f1166" fmla="*/ f939 1 f538"/>
                  <a:gd name="f1167" fmla="*/ f940 1 f539"/>
                  <a:gd name="f1168" fmla="*/ f941 1 f538"/>
                  <a:gd name="f1169" fmla="*/ f942 1 f539"/>
                  <a:gd name="f1170" fmla="*/ f943 1 f538"/>
                  <a:gd name="f1171" fmla="*/ f944 1 f539"/>
                  <a:gd name="f1172" fmla="*/ f945 1 f538"/>
                  <a:gd name="f1173" fmla="*/ f946 1 f539"/>
                  <a:gd name="f1174" fmla="*/ f947 1 f538"/>
                  <a:gd name="f1175" fmla="*/ f948 1 f539"/>
                  <a:gd name="f1176" fmla="*/ f949 1 f538"/>
                  <a:gd name="f1177" fmla="*/ f950 1 f539"/>
                  <a:gd name="f1178" fmla="*/ f951 1 f538"/>
                  <a:gd name="f1179" fmla="*/ f952 1 f539"/>
                  <a:gd name="f1180" fmla="*/ f953 1 f538"/>
                  <a:gd name="f1181" fmla="*/ f954 1 f539"/>
                  <a:gd name="f1182" fmla="*/ f955 1 f538"/>
                  <a:gd name="f1183" fmla="*/ f956 1 f539"/>
                  <a:gd name="f1184" fmla="*/ f957 1 f538"/>
                  <a:gd name="f1185" fmla="*/ f958 1 f539"/>
                  <a:gd name="f1186" fmla="*/ f959 1 f538"/>
                  <a:gd name="f1187" fmla="*/ f960 1 f539"/>
                  <a:gd name="f1188" fmla="*/ f961 1 f538"/>
                  <a:gd name="f1189" fmla="*/ f962 1 f539"/>
                  <a:gd name="f1190" fmla="*/ f963 1 f538"/>
                  <a:gd name="f1191" fmla="*/ f964 1 f539"/>
                  <a:gd name="f1192" fmla="*/ f965 1 f538"/>
                  <a:gd name="f1193" fmla="*/ f966 1 f539"/>
                  <a:gd name="f1194" fmla="*/ f967 1 f538"/>
                  <a:gd name="f1195" fmla="*/ f968 1 f539"/>
                  <a:gd name="f1196" fmla="*/ f969 1 f538"/>
                  <a:gd name="f1197" fmla="*/ f970 1 f538"/>
                  <a:gd name="f1198" fmla="*/ f971 1 f538"/>
                  <a:gd name="f1199" fmla="*/ f972 1 f539"/>
                  <a:gd name="f1200" fmla="*/ f973 1 f538"/>
                  <a:gd name="f1201" fmla="*/ f974 1 f538"/>
                  <a:gd name="f1202" fmla="*/ f975 1 f538"/>
                  <a:gd name="f1203" fmla="*/ f976 1 f538"/>
                  <a:gd name="f1204" fmla="*/ f977 1 f539"/>
                  <a:gd name="f1205" fmla="*/ f978 1 f538"/>
                  <a:gd name="f1206" fmla="*/ f979 1 f538"/>
                  <a:gd name="f1207" fmla="*/ f980 1 f538"/>
                  <a:gd name="f1208" fmla="*/ f981 1 f538"/>
                  <a:gd name="f1209" fmla="*/ f982 1 f538"/>
                  <a:gd name="f1210" fmla="*/ f983 1 f538"/>
                  <a:gd name="f1211" fmla="*/ f984 1 f538"/>
                  <a:gd name="f1212" fmla="*/ f985 f533 1"/>
                  <a:gd name="f1213" fmla="*/ f986 f533 1"/>
                  <a:gd name="f1214" fmla="*/ f988 f534 1"/>
                  <a:gd name="f1215" fmla="*/ f987 f534 1"/>
                  <a:gd name="f1216" fmla="*/ f990 f533 1"/>
                  <a:gd name="f1217" fmla="*/ f991 f534 1"/>
                  <a:gd name="f1218" fmla="*/ f992 f533 1"/>
                  <a:gd name="f1219" fmla="*/ f993 f534 1"/>
                  <a:gd name="f1220" fmla="*/ f994 f533 1"/>
                  <a:gd name="f1221" fmla="*/ f995 f534 1"/>
                  <a:gd name="f1222" fmla="*/ f996 f533 1"/>
                  <a:gd name="f1223" fmla="*/ f997 f534 1"/>
                  <a:gd name="f1224" fmla="*/ f998 f533 1"/>
                  <a:gd name="f1225" fmla="*/ f999 f534 1"/>
                  <a:gd name="f1226" fmla="*/ f1000 f533 1"/>
                  <a:gd name="f1227" fmla="*/ f1001 f534 1"/>
                  <a:gd name="f1228" fmla="*/ f1002 f533 1"/>
                  <a:gd name="f1229" fmla="*/ f1003 f534 1"/>
                  <a:gd name="f1230" fmla="*/ f1004 f533 1"/>
                  <a:gd name="f1231" fmla="*/ f1005 f534 1"/>
                  <a:gd name="f1232" fmla="*/ f1006 f533 1"/>
                  <a:gd name="f1233" fmla="*/ f1007 f534 1"/>
                  <a:gd name="f1234" fmla="*/ f1008 f533 1"/>
                  <a:gd name="f1235" fmla="*/ f1009 f534 1"/>
                  <a:gd name="f1236" fmla="*/ f1010 f533 1"/>
                  <a:gd name="f1237" fmla="*/ f1011 f534 1"/>
                  <a:gd name="f1238" fmla="*/ f1012 f533 1"/>
                  <a:gd name="f1239" fmla="*/ f1013 f534 1"/>
                  <a:gd name="f1240" fmla="*/ f1014 f533 1"/>
                  <a:gd name="f1241" fmla="*/ f1015 f534 1"/>
                  <a:gd name="f1242" fmla="*/ f1016 f533 1"/>
                  <a:gd name="f1243" fmla="*/ f1017 f534 1"/>
                  <a:gd name="f1244" fmla="*/ f1018 f533 1"/>
                  <a:gd name="f1245" fmla="*/ f1019 f534 1"/>
                  <a:gd name="f1246" fmla="*/ f1020 f533 1"/>
                  <a:gd name="f1247" fmla="*/ f1021 f534 1"/>
                  <a:gd name="f1248" fmla="*/ f1022 f533 1"/>
                  <a:gd name="f1249" fmla="*/ f1023 f534 1"/>
                  <a:gd name="f1250" fmla="*/ f1024 f533 1"/>
                  <a:gd name="f1251" fmla="*/ f1025 f534 1"/>
                  <a:gd name="f1252" fmla="*/ f1026 f533 1"/>
                  <a:gd name="f1253" fmla="*/ f1027 f534 1"/>
                  <a:gd name="f1254" fmla="*/ f1028 f533 1"/>
                  <a:gd name="f1255" fmla="*/ f1029 f534 1"/>
                  <a:gd name="f1256" fmla="*/ f1030 f533 1"/>
                  <a:gd name="f1257" fmla="*/ f1031 f534 1"/>
                  <a:gd name="f1258" fmla="*/ f1032 f533 1"/>
                  <a:gd name="f1259" fmla="*/ f1033 f534 1"/>
                  <a:gd name="f1260" fmla="*/ f1034 f533 1"/>
                  <a:gd name="f1261" fmla="*/ f1035 f534 1"/>
                  <a:gd name="f1262" fmla="*/ f1036 f533 1"/>
                  <a:gd name="f1263" fmla="*/ f1037 f534 1"/>
                  <a:gd name="f1264" fmla="*/ f1038 f533 1"/>
                  <a:gd name="f1265" fmla="*/ f1039 f534 1"/>
                  <a:gd name="f1266" fmla="*/ f1040 f533 1"/>
                  <a:gd name="f1267" fmla="*/ f1041 f534 1"/>
                  <a:gd name="f1268" fmla="*/ f1042 f533 1"/>
                  <a:gd name="f1269" fmla="*/ f1043 f533 1"/>
                  <a:gd name="f1270" fmla="*/ f1044 f534 1"/>
                  <a:gd name="f1271" fmla="*/ f1045 f533 1"/>
                  <a:gd name="f1272" fmla="*/ f1046 f534 1"/>
                  <a:gd name="f1273" fmla="*/ f1047 f533 1"/>
                  <a:gd name="f1274" fmla="*/ f1048 f534 1"/>
                  <a:gd name="f1275" fmla="*/ f1049 f533 1"/>
                  <a:gd name="f1276" fmla="*/ f1050 f534 1"/>
                  <a:gd name="f1277" fmla="*/ f1051 f533 1"/>
                  <a:gd name="f1278" fmla="*/ f1052 f534 1"/>
                  <a:gd name="f1279" fmla="*/ f1053 f533 1"/>
                  <a:gd name="f1280" fmla="*/ f1054 f534 1"/>
                  <a:gd name="f1281" fmla="*/ f1055 f533 1"/>
                  <a:gd name="f1282" fmla="*/ f1056 f534 1"/>
                  <a:gd name="f1283" fmla="*/ f1057 f533 1"/>
                  <a:gd name="f1284" fmla="*/ f1058 f534 1"/>
                  <a:gd name="f1285" fmla="*/ f1059 f533 1"/>
                  <a:gd name="f1286" fmla="*/ f1060 f534 1"/>
                  <a:gd name="f1287" fmla="*/ f1061 f533 1"/>
                  <a:gd name="f1288" fmla="*/ f1062 f534 1"/>
                  <a:gd name="f1289" fmla="*/ f1063 f533 1"/>
                  <a:gd name="f1290" fmla="*/ f1064 f534 1"/>
                  <a:gd name="f1291" fmla="*/ f1065 f533 1"/>
                  <a:gd name="f1292" fmla="*/ f1066 f534 1"/>
                  <a:gd name="f1293" fmla="*/ f1067 f533 1"/>
                  <a:gd name="f1294" fmla="*/ f1068 f534 1"/>
                  <a:gd name="f1295" fmla="*/ f1069 f533 1"/>
                  <a:gd name="f1296" fmla="*/ f1070 f534 1"/>
                  <a:gd name="f1297" fmla="*/ f1071 f533 1"/>
                  <a:gd name="f1298" fmla="*/ f1072 f534 1"/>
                  <a:gd name="f1299" fmla="*/ f1073 f533 1"/>
                  <a:gd name="f1300" fmla="*/ f1074 f534 1"/>
                  <a:gd name="f1301" fmla="*/ f1075 f533 1"/>
                  <a:gd name="f1302" fmla="*/ f1076 f534 1"/>
                  <a:gd name="f1303" fmla="*/ f1077 f533 1"/>
                  <a:gd name="f1304" fmla="*/ f1078 f533 1"/>
                  <a:gd name="f1305" fmla="*/ f1079 f533 1"/>
                  <a:gd name="f1306" fmla="*/ f1080 f533 1"/>
                  <a:gd name="f1307" fmla="*/ f1081 f534 1"/>
                  <a:gd name="f1308" fmla="*/ f1082 f533 1"/>
                  <a:gd name="f1309" fmla="*/ f1083 f533 1"/>
                  <a:gd name="f1310" fmla="*/ f1084 f533 1"/>
                  <a:gd name="f1311" fmla="*/ f1085 f533 1"/>
                  <a:gd name="f1312" fmla="*/ f1086 f534 1"/>
                  <a:gd name="f1313" fmla="*/ f1087 f533 1"/>
                  <a:gd name="f1314" fmla="*/ f1088 f534 1"/>
                  <a:gd name="f1315" fmla="*/ f1089 f533 1"/>
                  <a:gd name="f1316" fmla="*/ f1090 f534 1"/>
                  <a:gd name="f1317" fmla="*/ f1091 f533 1"/>
                  <a:gd name="f1318" fmla="*/ f1092 f533 1"/>
                  <a:gd name="f1319" fmla="*/ f1093 f533 1"/>
                  <a:gd name="f1320" fmla="*/ f1094 f533 1"/>
                  <a:gd name="f1321" fmla="*/ f1095 f533 1"/>
                  <a:gd name="f1322" fmla="*/ f1096 f533 1"/>
                  <a:gd name="f1323" fmla="*/ f1097 f533 1"/>
                  <a:gd name="f1324" fmla="*/ f1098 f534 1"/>
                  <a:gd name="f1325" fmla="*/ f1099 f533 1"/>
                  <a:gd name="f1326" fmla="*/ f1100 f533 1"/>
                  <a:gd name="f1327" fmla="*/ f1101 f534 1"/>
                  <a:gd name="f1328" fmla="*/ f1102 f533 1"/>
                  <a:gd name="f1329" fmla="*/ f1103 f534 1"/>
                  <a:gd name="f1330" fmla="*/ f1104 f533 1"/>
                  <a:gd name="f1331" fmla="*/ f1105 f534 1"/>
                  <a:gd name="f1332" fmla="*/ f1106 f533 1"/>
                  <a:gd name="f1333" fmla="*/ f1107 f534 1"/>
                  <a:gd name="f1334" fmla="*/ f1108 f533 1"/>
                  <a:gd name="f1335" fmla="*/ f1109 f534 1"/>
                  <a:gd name="f1336" fmla="*/ f1110 f533 1"/>
                  <a:gd name="f1337" fmla="*/ f1111 f534 1"/>
                  <a:gd name="f1338" fmla="*/ f1112 f533 1"/>
                  <a:gd name="f1339" fmla="*/ f1113 f534 1"/>
                  <a:gd name="f1340" fmla="*/ f1114 f533 1"/>
                  <a:gd name="f1341" fmla="*/ f1115 f534 1"/>
                  <a:gd name="f1342" fmla="*/ f1116 f533 1"/>
                  <a:gd name="f1343" fmla="*/ f1117 f534 1"/>
                  <a:gd name="f1344" fmla="*/ f1118 f533 1"/>
                  <a:gd name="f1345" fmla="*/ f1119 f534 1"/>
                  <a:gd name="f1346" fmla="*/ f1120 f533 1"/>
                  <a:gd name="f1347" fmla="*/ f1121 f534 1"/>
                  <a:gd name="f1348" fmla="*/ f1122 f533 1"/>
                  <a:gd name="f1349" fmla="*/ f1123 f534 1"/>
                  <a:gd name="f1350" fmla="*/ f1124 f533 1"/>
                  <a:gd name="f1351" fmla="*/ f1125 f534 1"/>
                  <a:gd name="f1352" fmla="*/ f1126 f533 1"/>
                  <a:gd name="f1353" fmla="*/ f1127 f534 1"/>
                  <a:gd name="f1354" fmla="*/ f1128 f533 1"/>
                  <a:gd name="f1355" fmla="*/ f1129 f534 1"/>
                  <a:gd name="f1356" fmla="*/ f1130 f533 1"/>
                  <a:gd name="f1357" fmla="*/ f1131 f534 1"/>
                  <a:gd name="f1358" fmla="*/ f1132 f533 1"/>
                  <a:gd name="f1359" fmla="*/ f1133 f534 1"/>
                  <a:gd name="f1360" fmla="*/ f1134 f533 1"/>
                  <a:gd name="f1361" fmla="*/ f1135 f534 1"/>
                  <a:gd name="f1362" fmla="*/ f1136 f533 1"/>
                  <a:gd name="f1363" fmla="*/ f1137 f534 1"/>
                  <a:gd name="f1364" fmla="*/ f1138 f533 1"/>
                  <a:gd name="f1365" fmla="*/ f1139 f534 1"/>
                  <a:gd name="f1366" fmla="*/ f1140 f533 1"/>
                  <a:gd name="f1367" fmla="*/ f1141 f534 1"/>
                  <a:gd name="f1368" fmla="*/ f1142 f533 1"/>
                  <a:gd name="f1369" fmla="*/ f1143 f534 1"/>
                  <a:gd name="f1370" fmla="*/ f1144 f533 1"/>
                  <a:gd name="f1371" fmla="*/ f1145 f534 1"/>
                  <a:gd name="f1372" fmla="*/ f1146 f533 1"/>
                  <a:gd name="f1373" fmla="*/ f1147 f534 1"/>
                  <a:gd name="f1374" fmla="*/ f1148 f533 1"/>
                  <a:gd name="f1375" fmla="*/ f1149 f534 1"/>
                  <a:gd name="f1376" fmla="*/ f1150 f533 1"/>
                  <a:gd name="f1377" fmla="*/ f1151 f534 1"/>
                  <a:gd name="f1378" fmla="*/ f1152 f533 1"/>
                  <a:gd name="f1379" fmla="*/ f1153 f534 1"/>
                  <a:gd name="f1380" fmla="*/ f1154 f533 1"/>
                  <a:gd name="f1381" fmla="*/ f1155 f534 1"/>
                  <a:gd name="f1382" fmla="*/ f1156 f533 1"/>
                  <a:gd name="f1383" fmla="*/ f1157 f534 1"/>
                  <a:gd name="f1384" fmla="*/ f1158 f533 1"/>
                  <a:gd name="f1385" fmla="*/ f1159 f533 1"/>
                  <a:gd name="f1386" fmla="*/ f1160 f534 1"/>
                  <a:gd name="f1387" fmla="*/ f1161 f533 1"/>
                  <a:gd name="f1388" fmla="*/ f1162 f533 1"/>
                  <a:gd name="f1389" fmla="*/ f1163 f534 1"/>
                  <a:gd name="f1390" fmla="*/ f1164 f533 1"/>
                  <a:gd name="f1391" fmla="*/ f1165 f534 1"/>
                  <a:gd name="f1392" fmla="*/ f1166 f533 1"/>
                  <a:gd name="f1393" fmla="*/ f1167 f534 1"/>
                  <a:gd name="f1394" fmla="*/ f1168 f533 1"/>
                  <a:gd name="f1395" fmla="*/ f1169 f534 1"/>
                  <a:gd name="f1396" fmla="*/ f1170 f533 1"/>
                  <a:gd name="f1397" fmla="*/ f1171 f534 1"/>
                  <a:gd name="f1398" fmla="*/ f1172 f533 1"/>
                  <a:gd name="f1399" fmla="*/ f1173 f534 1"/>
                  <a:gd name="f1400" fmla="*/ f1174 f533 1"/>
                  <a:gd name="f1401" fmla="*/ f1175 f534 1"/>
                  <a:gd name="f1402" fmla="*/ f1176 f533 1"/>
                  <a:gd name="f1403" fmla="*/ f1177 f534 1"/>
                  <a:gd name="f1404" fmla="*/ f1178 f533 1"/>
                  <a:gd name="f1405" fmla="*/ f1179 f534 1"/>
                  <a:gd name="f1406" fmla="*/ f1180 f533 1"/>
                  <a:gd name="f1407" fmla="*/ f1181 f534 1"/>
                  <a:gd name="f1408" fmla="*/ f1182 f533 1"/>
                  <a:gd name="f1409" fmla="*/ f1183 f534 1"/>
                  <a:gd name="f1410" fmla="*/ f1184 f533 1"/>
                  <a:gd name="f1411" fmla="*/ f1185 f534 1"/>
                  <a:gd name="f1412" fmla="*/ f1186 f533 1"/>
                  <a:gd name="f1413" fmla="*/ f1187 f534 1"/>
                  <a:gd name="f1414" fmla="*/ f1188 f533 1"/>
                  <a:gd name="f1415" fmla="*/ f1189 f534 1"/>
                  <a:gd name="f1416" fmla="*/ f1190 f533 1"/>
                  <a:gd name="f1417" fmla="*/ f1191 f534 1"/>
                  <a:gd name="f1418" fmla="*/ f1192 f533 1"/>
                  <a:gd name="f1419" fmla="*/ f1193 f534 1"/>
                  <a:gd name="f1420" fmla="*/ f1194 f533 1"/>
                  <a:gd name="f1421" fmla="*/ f1195 f534 1"/>
                  <a:gd name="f1422" fmla="*/ f1196 f533 1"/>
                  <a:gd name="f1423" fmla="*/ f1197 f533 1"/>
                  <a:gd name="f1424" fmla="*/ f1198 f533 1"/>
                  <a:gd name="f1425" fmla="*/ f1199 f534 1"/>
                  <a:gd name="f1426" fmla="*/ f1200 f533 1"/>
                  <a:gd name="f1427" fmla="*/ f1201 f533 1"/>
                  <a:gd name="f1428" fmla="*/ f1202 f533 1"/>
                  <a:gd name="f1429" fmla="*/ f1203 f533 1"/>
                  <a:gd name="f1430" fmla="*/ f1204 f534 1"/>
                  <a:gd name="f1431" fmla="*/ f1205 f533 1"/>
                  <a:gd name="f1432" fmla="*/ f1206 f533 1"/>
                  <a:gd name="f1433" fmla="*/ f1207 f533 1"/>
                  <a:gd name="f1434" fmla="*/ f1208 f533 1"/>
                  <a:gd name="f1435" fmla="*/ f1209 f533 1"/>
                  <a:gd name="f1436" fmla="*/ f1210 f533 1"/>
                  <a:gd name="f1437" fmla="*/ f1211 f533 1"/>
                </a:gdLst>
                <a:ahLst/>
                <a:cxnLst>
                  <a:cxn ang="3cd4">
                    <a:pos x="hc" y="t"/>
                  </a:cxn>
                  <a:cxn ang="0">
                    <a:pos x="r" y="vc"/>
                  </a:cxn>
                  <a:cxn ang="cd4">
                    <a:pos x="hc" y="b"/>
                  </a:cxn>
                  <a:cxn ang="cd2">
                    <a:pos x="l" y="vc"/>
                  </a:cxn>
                  <a:cxn ang="f989">
                    <a:pos x="f1216" y="f1217"/>
                  </a:cxn>
                  <a:cxn ang="f989">
                    <a:pos x="f1218" y="f1219"/>
                  </a:cxn>
                  <a:cxn ang="f989">
                    <a:pos x="f1220" y="f1221"/>
                  </a:cxn>
                  <a:cxn ang="f989">
                    <a:pos x="f1222" y="f1223"/>
                  </a:cxn>
                  <a:cxn ang="f989">
                    <a:pos x="f1224" y="f1225"/>
                  </a:cxn>
                  <a:cxn ang="f989">
                    <a:pos x="f1226" y="f1227"/>
                  </a:cxn>
                  <a:cxn ang="f989">
                    <a:pos x="f1228" y="f1229"/>
                  </a:cxn>
                  <a:cxn ang="f989">
                    <a:pos x="f1230" y="f1231"/>
                  </a:cxn>
                  <a:cxn ang="f989">
                    <a:pos x="f1232" y="f1233"/>
                  </a:cxn>
                  <a:cxn ang="f989">
                    <a:pos x="f1216" y="f1217"/>
                  </a:cxn>
                  <a:cxn ang="f989">
                    <a:pos x="f1234" y="f1235"/>
                  </a:cxn>
                  <a:cxn ang="f989">
                    <a:pos x="f1236" y="f1237"/>
                  </a:cxn>
                  <a:cxn ang="f989">
                    <a:pos x="f1238" y="f1239"/>
                  </a:cxn>
                  <a:cxn ang="f989">
                    <a:pos x="f1240" y="f1241"/>
                  </a:cxn>
                  <a:cxn ang="f989">
                    <a:pos x="f1242" y="f1243"/>
                  </a:cxn>
                  <a:cxn ang="f989">
                    <a:pos x="f1234" y="f1235"/>
                  </a:cxn>
                  <a:cxn ang="f989">
                    <a:pos x="f1244" y="f1245"/>
                  </a:cxn>
                  <a:cxn ang="f989">
                    <a:pos x="f1246" y="f1247"/>
                  </a:cxn>
                  <a:cxn ang="f989">
                    <a:pos x="f1248" y="f1249"/>
                  </a:cxn>
                  <a:cxn ang="f989">
                    <a:pos x="f1250" y="f1251"/>
                  </a:cxn>
                  <a:cxn ang="f989">
                    <a:pos x="f1252" y="f1253"/>
                  </a:cxn>
                  <a:cxn ang="f989">
                    <a:pos x="f1254" y="f1255"/>
                  </a:cxn>
                  <a:cxn ang="f989">
                    <a:pos x="f1256" y="f1257"/>
                  </a:cxn>
                  <a:cxn ang="f989">
                    <a:pos x="f1258" y="f1259"/>
                  </a:cxn>
                  <a:cxn ang="f989">
                    <a:pos x="f1260" y="f1261"/>
                  </a:cxn>
                  <a:cxn ang="f989">
                    <a:pos x="f1262" y="f1263"/>
                  </a:cxn>
                  <a:cxn ang="f989">
                    <a:pos x="f1264" y="f1265"/>
                  </a:cxn>
                  <a:cxn ang="f989">
                    <a:pos x="f1266" y="f1267"/>
                  </a:cxn>
                  <a:cxn ang="f989">
                    <a:pos x="f1268" y="f1253"/>
                  </a:cxn>
                  <a:cxn ang="f989">
                    <a:pos x="f1269" y="f1270"/>
                  </a:cxn>
                  <a:cxn ang="f989">
                    <a:pos x="f1271" y="f1272"/>
                  </a:cxn>
                  <a:cxn ang="f989">
                    <a:pos x="f1273" y="f1274"/>
                  </a:cxn>
                  <a:cxn ang="f989">
                    <a:pos x="f1244" y="f1245"/>
                  </a:cxn>
                  <a:cxn ang="f989">
                    <a:pos x="f1275" y="f1276"/>
                  </a:cxn>
                  <a:cxn ang="f989">
                    <a:pos x="f1277" y="f1278"/>
                  </a:cxn>
                  <a:cxn ang="f989">
                    <a:pos x="f1279" y="f1280"/>
                  </a:cxn>
                  <a:cxn ang="f989">
                    <a:pos x="f1281" y="f1282"/>
                  </a:cxn>
                  <a:cxn ang="f989">
                    <a:pos x="f1283" y="f1284"/>
                  </a:cxn>
                  <a:cxn ang="f989">
                    <a:pos x="f1285" y="f1286"/>
                  </a:cxn>
                  <a:cxn ang="f989">
                    <a:pos x="f1287" y="f1288"/>
                  </a:cxn>
                  <a:cxn ang="f989">
                    <a:pos x="f1289" y="f1290"/>
                  </a:cxn>
                  <a:cxn ang="f989">
                    <a:pos x="f1291" y="f1292"/>
                  </a:cxn>
                  <a:cxn ang="f989">
                    <a:pos x="f1293" y="f1294"/>
                  </a:cxn>
                  <a:cxn ang="f989">
                    <a:pos x="f1295" y="f1296"/>
                  </a:cxn>
                  <a:cxn ang="f989">
                    <a:pos x="f1297" y="f1298"/>
                  </a:cxn>
                  <a:cxn ang="f989">
                    <a:pos x="f1299" y="f1300"/>
                  </a:cxn>
                  <a:cxn ang="f989">
                    <a:pos x="f1301" y="f1302"/>
                  </a:cxn>
                  <a:cxn ang="f989">
                    <a:pos x="f1275" y="f1276"/>
                  </a:cxn>
                  <a:cxn ang="f989">
                    <a:pos x="f1303" y="f1245"/>
                  </a:cxn>
                  <a:cxn ang="f989">
                    <a:pos x="f1304" y="f1247"/>
                  </a:cxn>
                  <a:cxn ang="f989">
                    <a:pos x="f1305" y="f1249"/>
                  </a:cxn>
                  <a:cxn ang="f989">
                    <a:pos x="f1306" y="f1307"/>
                  </a:cxn>
                  <a:cxn ang="f989">
                    <a:pos x="f1308" y="f1253"/>
                  </a:cxn>
                  <a:cxn ang="f989">
                    <a:pos x="f1309" y="f1255"/>
                  </a:cxn>
                  <a:cxn ang="f989">
                    <a:pos x="f1310" y="f1265"/>
                  </a:cxn>
                  <a:cxn ang="f989">
                    <a:pos x="f1311" y="f1312"/>
                  </a:cxn>
                  <a:cxn ang="f989">
                    <a:pos x="f1313" y="f1314"/>
                  </a:cxn>
                  <a:cxn ang="f989">
                    <a:pos x="f1315" y="f1316"/>
                  </a:cxn>
                  <a:cxn ang="f989">
                    <a:pos x="f1317" y="f1261"/>
                  </a:cxn>
                  <a:cxn ang="f989">
                    <a:pos x="f1318" y="f1263"/>
                  </a:cxn>
                  <a:cxn ang="f989">
                    <a:pos x="f1319" y="f1265"/>
                  </a:cxn>
                  <a:cxn ang="f989">
                    <a:pos x="f1320" y="f1267"/>
                  </a:cxn>
                  <a:cxn ang="f989">
                    <a:pos x="f1321" y="f1253"/>
                  </a:cxn>
                  <a:cxn ang="f989">
                    <a:pos x="f1322" y="f1270"/>
                  </a:cxn>
                  <a:cxn ang="f989">
                    <a:pos x="f1323" y="f1324"/>
                  </a:cxn>
                  <a:cxn ang="f989">
                    <a:pos x="f1325" y="f1274"/>
                  </a:cxn>
                  <a:cxn ang="f989">
                    <a:pos x="f1303" y="f1245"/>
                  </a:cxn>
                  <a:cxn ang="f989">
                    <a:pos x="f1326" y="f1327"/>
                  </a:cxn>
                  <a:cxn ang="f989">
                    <a:pos x="f1328" y="f1329"/>
                  </a:cxn>
                  <a:cxn ang="f989">
                    <a:pos x="f1330" y="f1331"/>
                  </a:cxn>
                  <a:cxn ang="f989">
                    <a:pos x="f1332" y="f1333"/>
                  </a:cxn>
                  <a:cxn ang="f989">
                    <a:pos x="f1334" y="f1335"/>
                  </a:cxn>
                  <a:cxn ang="f989">
                    <a:pos x="f1336" y="f1337"/>
                  </a:cxn>
                  <a:cxn ang="f989">
                    <a:pos x="f1338" y="f1339"/>
                  </a:cxn>
                  <a:cxn ang="f989">
                    <a:pos x="f1340" y="f1341"/>
                  </a:cxn>
                  <a:cxn ang="f989">
                    <a:pos x="f1342" y="f1343"/>
                  </a:cxn>
                  <a:cxn ang="f989">
                    <a:pos x="f1344" y="f1345"/>
                  </a:cxn>
                  <a:cxn ang="f989">
                    <a:pos x="f1346" y="f1347"/>
                  </a:cxn>
                  <a:cxn ang="f989">
                    <a:pos x="f1348" y="f1349"/>
                  </a:cxn>
                  <a:cxn ang="f989">
                    <a:pos x="f1350" y="f1351"/>
                  </a:cxn>
                  <a:cxn ang="f989">
                    <a:pos x="f1352" y="f1353"/>
                  </a:cxn>
                  <a:cxn ang="f989">
                    <a:pos x="f1354" y="f1355"/>
                  </a:cxn>
                  <a:cxn ang="f989">
                    <a:pos x="f1326" y="f1327"/>
                  </a:cxn>
                  <a:cxn ang="f989">
                    <a:pos x="f1356" y="f1357"/>
                  </a:cxn>
                  <a:cxn ang="f989">
                    <a:pos x="f1358" y="f1359"/>
                  </a:cxn>
                  <a:cxn ang="f989">
                    <a:pos x="f1360" y="f1361"/>
                  </a:cxn>
                  <a:cxn ang="f989">
                    <a:pos x="f1362" y="f1363"/>
                  </a:cxn>
                  <a:cxn ang="f989">
                    <a:pos x="f1364" y="f1365"/>
                  </a:cxn>
                  <a:cxn ang="f989">
                    <a:pos x="f1366" y="f1367"/>
                  </a:cxn>
                  <a:cxn ang="f989">
                    <a:pos x="f1368" y="f1369"/>
                  </a:cxn>
                  <a:cxn ang="f989">
                    <a:pos x="f1370" y="f1371"/>
                  </a:cxn>
                  <a:cxn ang="f989">
                    <a:pos x="f1372" y="f1373"/>
                  </a:cxn>
                  <a:cxn ang="f989">
                    <a:pos x="f1374" y="f1375"/>
                  </a:cxn>
                  <a:cxn ang="f989">
                    <a:pos x="f1376" y="f1377"/>
                  </a:cxn>
                  <a:cxn ang="f989">
                    <a:pos x="f1378" y="f1379"/>
                  </a:cxn>
                  <a:cxn ang="f989">
                    <a:pos x="f1380" y="f1381"/>
                  </a:cxn>
                  <a:cxn ang="f989">
                    <a:pos x="f1382" y="f1383"/>
                  </a:cxn>
                  <a:cxn ang="f989">
                    <a:pos x="f1384" y="f1369"/>
                  </a:cxn>
                  <a:cxn ang="f989">
                    <a:pos x="f1385" y="f1386"/>
                  </a:cxn>
                  <a:cxn ang="f989">
                    <a:pos x="f1387" y="f1365"/>
                  </a:cxn>
                  <a:cxn ang="f989">
                    <a:pos x="f1388" y="f1389"/>
                  </a:cxn>
                  <a:cxn ang="f989">
                    <a:pos x="f1390" y="f1391"/>
                  </a:cxn>
                  <a:cxn ang="f989">
                    <a:pos x="f1392" y="f1393"/>
                  </a:cxn>
                  <a:cxn ang="f989">
                    <a:pos x="f1356" y="f1357"/>
                  </a:cxn>
                  <a:cxn ang="f989">
                    <a:pos x="f1394" y="f1395"/>
                  </a:cxn>
                  <a:cxn ang="f989">
                    <a:pos x="f1396" y="f1397"/>
                  </a:cxn>
                  <a:cxn ang="f989">
                    <a:pos x="f1398" y="f1399"/>
                  </a:cxn>
                  <a:cxn ang="f989">
                    <a:pos x="f1400" y="f1401"/>
                  </a:cxn>
                  <a:cxn ang="f989">
                    <a:pos x="f1402" y="f1403"/>
                  </a:cxn>
                  <a:cxn ang="f989">
                    <a:pos x="f1404" y="f1405"/>
                  </a:cxn>
                  <a:cxn ang="f989">
                    <a:pos x="f1406" y="f1407"/>
                  </a:cxn>
                  <a:cxn ang="f989">
                    <a:pos x="f1408" y="f1409"/>
                  </a:cxn>
                  <a:cxn ang="f989">
                    <a:pos x="f1410" y="f1411"/>
                  </a:cxn>
                  <a:cxn ang="f989">
                    <a:pos x="f1412" y="f1413"/>
                  </a:cxn>
                  <a:cxn ang="f989">
                    <a:pos x="f1414" y="f1415"/>
                  </a:cxn>
                  <a:cxn ang="f989">
                    <a:pos x="f1416" y="f1417"/>
                  </a:cxn>
                  <a:cxn ang="f989">
                    <a:pos x="f1418" y="f1419"/>
                  </a:cxn>
                  <a:cxn ang="f989">
                    <a:pos x="f1420" y="f1421"/>
                  </a:cxn>
                  <a:cxn ang="f989">
                    <a:pos x="f1394" y="f1395"/>
                  </a:cxn>
                  <a:cxn ang="f989">
                    <a:pos x="f1422" y="f1395"/>
                  </a:cxn>
                  <a:cxn ang="f989">
                    <a:pos x="f1423" y="f1397"/>
                  </a:cxn>
                  <a:cxn ang="f989">
                    <a:pos x="f1424" y="f1425"/>
                  </a:cxn>
                  <a:cxn ang="f989">
                    <a:pos x="f1426" y="f1401"/>
                  </a:cxn>
                  <a:cxn ang="f989">
                    <a:pos x="f1427" y="f1403"/>
                  </a:cxn>
                  <a:cxn ang="f989">
                    <a:pos x="f1428" y="f1405"/>
                  </a:cxn>
                  <a:cxn ang="f989">
                    <a:pos x="f1429" y="f1430"/>
                  </a:cxn>
                  <a:cxn ang="f989">
                    <a:pos x="f1431" y="f1409"/>
                  </a:cxn>
                  <a:cxn ang="f989">
                    <a:pos x="f1432" y="f1411"/>
                  </a:cxn>
                  <a:cxn ang="f989">
                    <a:pos x="f1433" y="f1413"/>
                  </a:cxn>
                  <a:cxn ang="f989">
                    <a:pos x="f1434" y="f1415"/>
                  </a:cxn>
                  <a:cxn ang="f989">
                    <a:pos x="f1435" y="f1417"/>
                  </a:cxn>
                  <a:cxn ang="f989">
                    <a:pos x="f1436" y="f1419"/>
                  </a:cxn>
                  <a:cxn ang="f989">
                    <a:pos x="f1437" y="f1421"/>
                  </a:cxn>
                  <a:cxn ang="f989">
                    <a:pos x="f1422" y="f1395"/>
                  </a:cxn>
                </a:cxnLst>
                <a:rect l="f1212" t="f1215" r="f1213" b="f1214"/>
                <a:pathLst>
                  <a:path w="1149946" h="489205">
                    <a:moveTo>
                      <a:pt x="f8" y="f9"/>
                    </a:moveTo>
                    <a:cubicBezTo>
                      <a:pt x="f10" y="f11"/>
                      <a:pt x="f12" y="f13"/>
                      <a:pt x="f14" y="f15"/>
                    </a:cubicBezTo>
                    <a:cubicBezTo>
                      <a:pt x="f16" y="f17"/>
                      <a:pt x="f18" y="f19"/>
                      <a:pt x="f20" y="f21"/>
                    </a:cubicBezTo>
                    <a:lnTo>
                      <a:pt x="f22" y="f23"/>
                    </a:lnTo>
                    <a:lnTo>
                      <a:pt x="f24" y="f25"/>
                    </a:lnTo>
                    <a:lnTo>
                      <a:pt x="f26" y="f27"/>
                    </a:lnTo>
                    <a:cubicBezTo>
                      <a:pt x="f28" y="f29"/>
                      <a:pt x="f30" y="f31"/>
                      <a:pt x="f32" y="f33"/>
                    </a:cubicBezTo>
                    <a:cubicBezTo>
                      <a:pt x="f34" y="f35"/>
                      <a:pt x="f36" y="f37"/>
                      <a:pt x="f38" y="f39"/>
                    </a:cubicBezTo>
                    <a:cubicBezTo>
                      <a:pt x="f40" y="f41"/>
                      <a:pt x="f42" y="f43"/>
                      <a:pt x="f44" y="f45"/>
                    </a:cubicBezTo>
                    <a:cubicBezTo>
                      <a:pt x="f46" y="f47"/>
                      <a:pt x="f48" y="f49"/>
                      <a:pt x="f8" y="f9"/>
                    </a:cubicBezTo>
                    <a:close/>
                    <a:moveTo>
                      <a:pt x="f50" y="f51"/>
                    </a:moveTo>
                    <a:cubicBezTo>
                      <a:pt x="f52" y="f53"/>
                      <a:pt x="f54" y="f55"/>
                      <a:pt x="f5" y="f56"/>
                    </a:cubicBezTo>
                    <a:lnTo>
                      <a:pt x="f57" y="f58"/>
                    </a:lnTo>
                    <a:lnTo>
                      <a:pt x="f59" y="f60"/>
                    </a:lnTo>
                    <a:lnTo>
                      <a:pt x="f61" y="f62"/>
                    </a:lnTo>
                    <a:cubicBezTo>
                      <a:pt x="f50" y="f63"/>
                      <a:pt x="f61" y="f64"/>
                      <a:pt x="f50" y="f51"/>
                    </a:cubicBezTo>
                    <a:close/>
                    <a:moveTo>
                      <a:pt x="f65" y="f66"/>
                    </a:move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lnTo>
                      <a:pt x="f97" y="f98"/>
                    </a:lnTo>
                    <a:lnTo>
                      <a:pt x="f99" y="f100"/>
                    </a:lnTo>
                    <a:lnTo>
                      <a:pt x="f101" y="f102"/>
                    </a:lnTo>
                    <a:cubicBezTo>
                      <a:pt x="f101" y="f103"/>
                      <a:pt x="f101" y="f104"/>
                      <a:pt x="f105" y="f106"/>
                    </a:cubicBezTo>
                    <a:cubicBezTo>
                      <a:pt x="f107" y="f108"/>
                      <a:pt x="f109" y="f110"/>
                      <a:pt x="f111" y="f112"/>
                    </a:cubicBezTo>
                    <a:cubicBezTo>
                      <a:pt x="f113" y="f114"/>
                      <a:pt x="f115" y="f116"/>
                      <a:pt x="f117" y="f118"/>
                    </a:cubicBezTo>
                    <a:cubicBezTo>
                      <a:pt x="f119" y="f120"/>
                      <a:pt x="f121" y="f122"/>
                      <a:pt x="f123" y="f90"/>
                    </a:cubicBezTo>
                    <a:cubicBezTo>
                      <a:pt x="f124" y="f125"/>
                      <a:pt x="f126" y="f127"/>
                      <a:pt x="f128" y="f129"/>
                    </a:cubicBezTo>
                    <a:cubicBezTo>
                      <a:pt x="f130" y="f131"/>
                      <a:pt x="f132" y="f133"/>
                      <a:pt x="f134" y="f135"/>
                    </a:cubicBezTo>
                    <a:cubicBezTo>
                      <a:pt x="f136" y="f137"/>
                      <a:pt x="f138" y="f139"/>
                      <a:pt x="f140" y="f141"/>
                    </a:cubicBezTo>
                    <a:cubicBezTo>
                      <a:pt x="f142" y="f143"/>
                      <a:pt x="f144" y="f145"/>
                      <a:pt x="f65" y="f66"/>
                    </a:cubicBezTo>
                    <a:close/>
                    <a:moveTo>
                      <a:pt x="f146" y="f147"/>
                    </a:moveTo>
                    <a:cubicBezTo>
                      <a:pt x="f148" y="f149"/>
                      <a:pt x="f150" y="f151"/>
                      <a:pt x="f152" y="f153"/>
                    </a:cubicBezTo>
                    <a:cubicBezTo>
                      <a:pt x="f154" y="f155"/>
                      <a:pt x="f156" y="f157"/>
                      <a:pt x="f158" y="f159"/>
                    </a:cubicBezTo>
                    <a:cubicBezTo>
                      <a:pt x="f154" y="f160"/>
                      <a:pt x="f154" y="f161"/>
                      <a:pt x="f154" y="f162"/>
                    </a:cubicBezTo>
                    <a:lnTo>
                      <a:pt x="f163" y="f164"/>
                    </a:lnTo>
                    <a:lnTo>
                      <a:pt x="f165" y="f166"/>
                    </a:ln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68"/>
                      <a:pt x="f188" y="f189"/>
                      <a:pt x="f190" y="f191"/>
                    </a:cubicBezTo>
                    <a:cubicBezTo>
                      <a:pt x="f192" y="f193"/>
                      <a:pt x="f192" y="f194"/>
                      <a:pt x="f192" y="f195"/>
                    </a:cubicBezTo>
                    <a:cubicBezTo>
                      <a:pt x="f146" y="f196"/>
                      <a:pt x="f192" y="f197"/>
                      <a:pt x="f146" y="f147"/>
                    </a:cubicBezTo>
                    <a:close/>
                    <a:moveTo>
                      <a:pt x="f198" y="f66"/>
                    </a:moveTo>
                    <a:cubicBezTo>
                      <a:pt x="f199" y="f68"/>
                      <a:pt x="f200" y="f201"/>
                      <a:pt x="f202" y="f72"/>
                    </a:cubicBezTo>
                    <a:cubicBezTo>
                      <a:pt x="f203" y="f74"/>
                      <a:pt x="f204" y="f76"/>
                      <a:pt x="f205" y="f78"/>
                    </a:cubicBezTo>
                    <a:cubicBezTo>
                      <a:pt x="f206" y="f80"/>
                      <a:pt x="f207" y="f82"/>
                      <a:pt x="f208" y="f209"/>
                    </a:cubicBezTo>
                    <a:cubicBezTo>
                      <a:pt x="f210" y="f86"/>
                      <a:pt x="f211" y="f88"/>
                      <a:pt x="f212" y="f90"/>
                    </a:cubicBezTo>
                    <a:cubicBezTo>
                      <a:pt x="f213" y="f92"/>
                      <a:pt x="f214" y="f215"/>
                      <a:pt x="f216" y="f96"/>
                    </a:cubicBezTo>
                    <a:cubicBezTo>
                      <a:pt x="f217" y="f218"/>
                      <a:pt x="f219" y="f220"/>
                      <a:pt x="f221" y="f112"/>
                    </a:cubicBezTo>
                    <a:cubicBezTo>
                      <a:pt x="f222" y="f223"/>
                      <a:pt x="f224" y="f225"/>
                      <a:pt x="f224" y="f226"/>
                    </a:cubicBezTo>
                    <a:lnTo>
                      <a:pt x="f227" y="f228"/>
                    </a:lnTo>
                    <a:lnTo>
                      <a:pt x="f229" y="f230"/>
                    </a:lnTo>
                    <a:lnTo>
                      <a:pt x="f231" y="f102"/>
                    </a:lnTo>
                    <a:cubicBezTo>
                      <a:pt x="f231" y="f103"/>
                      <a:pt x="f231" y="f104"/>
                      <a:pt x="f232" y="f106"/>
                    </a:cubicBezTo>
                    <a:cubicBezTo>
                      <a:pt x="f233" y="f108"/>
                      <a:pt x="f234" y="f110"/>
                      <a:pt x="f235" y="f112"/>
                    </a:cubicBezTo>
                    <a:cubicBezTo>
                      <a:pt x="f236" y="f114"/>
                      <a:pt x="f237" y="f116"/>
                      <a:pt x="f238" y="f118"/>
                    </a:cubicBezTo>
                    <a:cubicBezTo>
                      <a:pt x="f239" y="f120"/>
                      <a:pt x="f240" y="f122"/>
                      <a:pt x="f241" y="f90"/>
                    </a:cubicBezTo>
                    <a:cubicBezTo>
                      <a:pt x="f242" y="f125"/>
                      <a:pt x="f243" y="f127"/>
                      <a:pt x="f244" y="f129"/>
                    </a:cubicBezTo>
                    <a:cubicBezTo>
                      <a:pt x="f245" y="f131"/>
                      <a:pt x="f246" y="f133"/>
                      <a:pt x="f247" y="f248"/>
                    </a:cubicBezTo>
                    <a:cubicBezTo>
                      <a:pt x="f249" y="f137"/>
                      <a:pt x="f250" y="f139"/>
                      <a:pt x="f251" y="f141"/>
                    </a:cubicBezTo>
                    <a:cubicBezTo>
                      <a:pt x="f252" y="f143"/>
                      <a:pt x="f253" y="f145"/>
                      <a:pt x="f198" y="f66"/>
                    </a:cubicBezTo>
                    <a:close/>
                    <a:moveTo>
                      <a:pt x="f254" y="f255"/>
                    </a:moveTo>
                    <a:cubicBezTo>
                      <a:pt x="f256" y="f257"/>
                      <a:pt x="f258" y="f259"/>
                      <a:pt x="f260" y="f261"/>
                    </a:cubicBezTo>
                    <a:cubicBezTo>
                      <a:pt x="f262" y="f263"/>
                      <a:pt x="f264" y="f265"/>
                      <a:pt x="f266" y="f267"/>
                    </a:cubicBezTo>
                    <a:cubicBezTo>
                      <a:pt x="f262" y="f268"/>
                      <a:pt x="f262" y="f269"/>
                      <a:pt x="f262" y="f270"/>
                    </a:cubicBezTo>
                    <a:cubicBezTo>
                      <a:pt x="f264" y="f271"/>
                      <a:pt x="f272" y="f273"/>
                      <a:pt x="f274" y="f275"/>
                    </a:cubicBezTo>
                    <a:cubicBezTo>
                      <a:pt x="f276" y="f277"/>
                      <a:pt x="f278" y="f279"/>
                      <a:pt x="f280" y="f281"/>
                    </a:cubicBezTo>
                    <a:cubicBezTo>
                      <a:pt x="f282" y="f283"/>
                      <a:pt x="f284" y="f285"/>
                      <a:pt x="f286" y="f287"/>
                    </a:cubicBezTo>
                    <a:lnTo>
                      <a:pt x="f288" y="f289"/>
                    </a:lnTo>
                    <a:lnTo>
                      <a:pt x="f290" y="f291"/>
                    </a:lnTo>
                    <a:lnTo>
                      <a:pt x="f292" y="f293"/>
                    </a:lnTo>
                    <a:cubicBezTo>
                      <a:pt x="f294" y="f295"/>
                      <a:pt x="f296" y="f297"/>
                      <a:pt x="f298" y="f299"/>
                    </a:cubicBezTo>
                    <a:cubicBezTo>
                      <a:pt x="f300" y="f301"/>
                      <a:pt x="f302" y="f303"/>
                      <a:pt x="f304" y="f305"/>
                    </a:cubicBezTo>
                    <a:cubicBezTo>
                      <a:pt x="f306" y="f307"/>
                      <a:pt x="f308" y="f309"/>
                      <a:pt x="f310" y="f273"/>
                    </a:cubicBezTo>
                    <a:cubicBezTo>
                      <a:pt x="f311" y="f275"/>
                      <a:pt x="f312" y="f313"/>
                      <a:pt x="f314" y="f315"/>
                    </a:cubicBezTo>
                    <a:cubicBezTo>
                      <a:pt x="f316" y="f317"/>
                      <a:pt x="f316" y="f318"/>
                      <a:pt x="f316" y="f319"/>
                    </a:cubicBezTo>
                    <a:cubicBezTo>
                      <a:pt x="f254" y="f320"/>
                      <a:pt x="f316" y="f321"/>
                      <a:pt x="f254" y="f255"/>
                    </a:cubicBezTo>
                    <a:close/>
                    <a:moveTo>
                      <a:pt x="f322" y="f323"/>
                    </a:moveTo>
                    <a:cubicBezTo>
                      <a:pt x="f324" y="f325"/>
                      <a:pt x="f326" y="f327"/>
                      <a:pt x="f328" y="f329"/>
                    </a:cubicBezTo>
                    <a:cubicBezTo>
                      <a:pt x="f330" y="f76"/>
                      <a:pt x="f331" y="f78"/>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225"/>
                      <a:pt x="f355" y="f356"/>
                    </a:cubicBezTo>
                    <a:cubicBezTo>
                      <a:pt x="f357" y="f358"/>
                      <a:pt x="f359" y="f360"/>
                      <a:pt x="f361" y="f362"/>
                    </a:cubicBezTo>
                    <a:lnTo>
                      <a:pt x="f363" y="f364"/>
                    </a:lnTo>
                    <a:lnTo>
                      <a:pt x="f365" y="f366"/>
                    </a:lnTo>
                    <a:lnTo>
                      <a:pt x="f367" y="f368"/>
                    </a:lnTo>
                    <a:cubicBezTo>
                      <a:pt x="f369" y="f370"/>
                      <a:pt x="f371" y="f372"/>
                      <a:pt x="f6" y="f373"/>
                    </a:cubicBezTo>
                    <a:cubicBezTo>
                      <a:pt x="f374" y="f375"/>
                      <a:pt x="f376" y="f377"/>
                      <a:pt x="f378" y="f379"/>
                    </a:cubicBezTo>
                    <a:cubicBezTo>
                      <a:pt x="f380" y="f381"/>
                      <a:pt x="f378" y="f382"/>
                      <a:pt x="f383" y="f384"/>
                    </a:cubicBezTo>
                    <a:cubicBezTo>
                      <a:pt x="f385" y="f386"/>
                      <a:pt x="f387" y="f108"/>
                      <a:pt x="f388" y="f356"/>
                    </a:cubicBezTo>
                    <a:cubicBezTo>
                      <a:pt x="f389" y="f390"/>
                      <a:pt x="f391" y="f392"/>
                      <a:pt x="f393" y="f394"/>
                    </a:cubicBezTo>
                    <a:cubicBezTo>
                      <a:pt x="f395" y="f396"/>
                      <a:pt x="f397" y="f398"/>
                      <a:pt x="f399" y="f345"/>
                    </a:cubicBezTo>
                    <a:cubicBezTo>
                      <a:pt x="f400" y="f401"/>
                      <a:pt x="f402" y="f403"/>
                      <a:pt x="f404" y="f405"/>
                    </a:cubicBezTo>
                    <a:cubicBezTo>
                      <a:pt x="f406" y="f407"/>
                      <a:pt x="f408" y="f409"/>
                      <a:pt x="f410" y="f411"/>
                    </a:cubicBezTo>
                    <a:cubicBezTo>
                      <a:pt x="f412" y="f413"/>
                      <a:pt x="f414" y="f415"/>
                      <a:pt x="f416" y="f417"/>
                    </a:cubicBezTo>
                    <a:cubicBezTo>
                      <a:pt x="f418" y="f419"/>
                      <a:pt x="f420" y="f421"/>
                      <a:pt x="f322" y="f323"/>
                    </a:cubicBezTo>
                    <a:close/>
                    <a:moveTo>
                      <a:pt x="f422" y="f423"/>
                    </a:moveTo>
                    <a:cubicBezTo>
                      <a:pt x="f221" y="f424"/>
                      <a:pt x="f425" y="f426"/>
                      <a:pt x="f427" y="f428"/>
                    </a:cubicBezTo>
                    <a:cubicBezTo>
                      <a:pt x="f429" y="f430"/>
                      <a:pt x="f431" y="f432"/>
                      <a:pt x="f433" y="f434"/>
                    </a:cubicBezTo>
                    <a:cubicBezTo>
                      <a:pt x="f429" y="f435"/>
                      <a:pt x="f429" y="f436"/>
                      <a:pt x="f429" y="f437"/>
                    </a:cubicBezTo>
                    <a:cubicBezTo>
                      <a:pt x="f431" y="f438"/>
                      <a:pt x="f439" y="f440"/>
                      <a:pt x="f441" y="f442"/>
                    </a:cubicBezTo>
                    <a:cubicBezTo>
                      <a:pt x="f443" y="f444"/>
                      <a:pt x="f445" y="f417"/>
                      <a:pt x="f446" y="f447"/>
                    </a:cubicBezTo>
                    <a:cubicBezTo>
                      <a:pt x="f448" y="f209"/>
                      <a:pt x="f449" y="f450"/>
                      <a:pt x="f451" y="f452"/>
                    </a:cubicBezTo>
                    <a:cubicBezTo>
                      <a:pt x="f453" y="f454"/>
                      <a:pt x="f455" y="f456"/>
                      <a:pt x="f457" y="f458"/>
                    </a:cubicBezTo>
                    <a:cubicBezTo>
                      <a:pt x="f459" y="f460"/>
                      <a:pt x="f461" y="f462"/>
                      <a:pt x="f463" y="f464"/>
                    </a:cubicBezTo>
                    <a:cubicBezTo>
                      <a:pt x="f465" y="f466"/>
                      <a:pt x="f467" y="f468"/>
                      <a:pt x="f469" y="f470"/>
                    </a:cubicBezTo>
                    <a:cubicBezTo>
                      <a:pt x="f207" y="f345"/>
                      <a:pt x="f471" y="f472"/>
                      <a:pt x="f473" y="f474"/>
                    </a:cubicBezTo>
                    <a:cubicBezTo>
                      <a:pt x="f475" y="f137"/>
                      <a:pt x="f476" y="f477"/>
                      <a:pt x="f478" y="f440"/>
                    </a:cubicBezTo>
                    <a:cubicBezTo>
                      <a:pt x="f479" y="f442"/>
                      <a:pt x="f480" y="f481"/>
                      <a:pt x="f482" y="f483"/>
                    </a:cubicBezTo>
                    <a:cubicBezTo>
                      <a:pt x="f484" y="f485"/>
                      <a:pt x="f484" y="f486"/>
                      <a:pt x="f484" y="f487"/>
                    </a:cubicBezTo>
                    <a:cubicBezTo>
                      <a:pt x="f422" y="f488"/>
                      <a:pt x="f484" y="f489"/>
                      <a:pt x="f422" y="f423"/>
                    </a:cubicBezTo>
                    <a:close/>
                    <a:moveTo>
                      <a:pt x="f490" y="f423"/>
                    </a:moveTo>
                    <a:cubicBezTo>
                      <a:pt x="f491" y="f492"/>
                      <a:pt x="f493" y="f426"/>
                      <a:pt x="f494" y="f428"/>
                    </a:cubicBezTo>
                    <a:cubicBezTo>
                      <a:pt x="f495" y="f430"/>
                      <a:pt x="f496" y="f497"/>
                      <a:pt x="f498" y="f499"/>
                    </a:cubicBezTo>
                    <a:cubicBezTo>
                      <a:pt x="f495" y="f435"/>
                      <a:pt x="f495" y="f500"/>
                      <a:pt x="f495" y="f437"/>
                    </a:cubicBezTo>
                    <a:cubicBezTo>
                      <a:pt x="f496" y="f501"/>
                      <a:pt x="f502" y="f440"/>
                      <a:pt x="f503" y="f442"/>
                    </a:cubicBezTo>
                    <a:cubicBezTo>
                      <a:pt x="f504" y="f444"/>
                      <a:pt x="f505" y="f417"/>
                      <a:pt x="f506" y="f447"/>
                    </a:cubicBezTo>
                    <a:cubicBezTo>
                      <a:pt x="f507" y="f209"/>
                      <a:pt x="f508" y="f450"/>
                      <a:pt x="f509" y="f510"/>
                    </a:cubicBezTo>
                    <a:cubicBezTo>
                      <a:pt x="f511" y="f454"/>
                      <a:pt x="f512" y="f456"/>
                      <a:pt x="f513" y="f458"/>
                    </a:cubicBezTo>
                    <a:cubicBezTo>
                      <a:pt x="f514" y="f460"/>
                      <a:pt x="f515" y="f462"/>
                      <a:pt x="f516" y="f464"/>
                    </a:cubicBezTo>
                    <a:cubicBezTo>
                      <a:pt x="f517" y="f466"/>
                      <a:pt x="f518" y="f468"/>
                      <a:pt x="f519" y="f470"/>
                    </a:cubicBezTo>
                    <a:cubicBezTo>
                      <a:pt x="f520" y="f345"/>
                      <a:pt x="f521" y="f127"/>
                      <a:pt x="f522" y="f474"/>
                    </a:cubicBezTo>
                    <a:cubicBezTo>
                      <a:pt x="f523" y="f137"/>
                      <a:pt x="f524" y="f525"/>
                      <a:pt x="f526" y="f440"/>
                    </a:cubicBezTo>
                    <a:cubicBezTo>
                      <a:pt x="f527" y="f442"/>
                      <a:pt x="f528" y="f481"/>
                      <a:pt x="f529" y="f483"/>
                    </a:cubicBezTo>
                    <a:cubicBezTo>
                      <a:pt x="f530" y="f485"/>
                      <a:pt x="f530" y="f486"/>
                      <a:pt x="f530" y="f487"/>
                    </a:cubicBezTo>
                    <a:cubicBezTo>
                      <a:pt x="f490" y="f531"/>
                      <a:pt x="f530" y="f489"/>
                      <a:pt x="f490" y="f423"/>
                    </a:cubicBezTo>
                    <a:close/>
                  </a:path>
                </a:pathLst>
              </a:custGeom>
              <a:solidFill>
                <a:srgbClr val="01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82" name="Group 155"/>
            <p:cNvGrpSpPr/>
            <p:nvPr/>
          </p:nvGrpSpPr>
          <p:grpSpPr>
            <a:xfrm>
              <a:off x="3421047" y="-103812"/>
              <a:ext cx="1225311" cy="4045725"/>
              <a:chOff x="3421047" y="-103812"/>
              <a:chExt cx="1225311" cy="4045725"/>
            </a:xfrm>
          </p:grpSpPr>
          <p:sp>
            <p:nvSpPr>
              <p:cNvPr id="83" name="Freeform: Shape 161"/>
              <p:cNvSpPr/>
              <p:nvPr/>
            </p:nvSpPr>
            <p:spPr>
              <a:xfrm rot="11842781" flipV="1">
                <a:off x="3660444" y="2634539"/>
                <a:ext cx="325937" cy="315705"/>
              </a:xfrm>
              <a:custGeom>
                <a:avLst/>
                <a:gdLst>
                  <a:gd name="f0" fmla="val 10800000"/>
                  <a:gd name="f1" fmla="val 5400000"/>
                  <a:gd name="f2" fmla="val 180"/>
                  <a:gd name="f3" fmla="val w"/>
                  <a:gd name="f4" fmla="val h"/>
                  <a:gd name="f5" fmla="val 0"/>
                  <a:gd name="f6" fmla="val 314289"/>
                  <a:gd name="f7" fmla="val 304423"/>
                  <a:gd name="f8" fmla="val 263108"/>
                  <a:gd name="f9" fmla="val 184061"/>
                  <a:gd name="f10" fmla="val 240573"/>
                  <a:gd name="f11" fmla="val 190554"/>
                  <a:gd name="f12" fmla="val 224913"/>
                  <a:gd name="f13" fmla="val 179477"/>
                  <a:gd name="f14" fmla="val 213836"/>
                  <a:gd name="f15" fmla="val 159616"/>
                  <a:gd name="f16" fmla="val 203141"/>
                  <a:gd name="f17" fmla="val 140518"/>
                  <a:gd name="f18" fmla="val 198940"/>
                  <a:gd name="f19" fmla="val 122566"/>
                  <a:gd name="f20" fmla="val 215746"/>
                  <a:gd name="f21" fmla="val 105378"/>
                  <a:gd name="f22" fmla="val 224531"/>
                  <a:gd name="f23" fmla="val 96211"/>
                  <a:gd name="f24" fmla="val 222621"/>
                  <a:gd name="f25" fmla="val 89718"/>
                  <a:gd name="f26" fmla="val 214218"/>
                  <a:gd name="f27" fmla="val 82079"/>
                  <a:gd name="f28" fmla="val 199704"/>
                  <a:gd name="f29" fmla="val 69474"/>
                  <a:gd name="f30" fmla="val 185571"/>
                  <a:gd name="f31" fmla="val 56870"/>
                  <a:gd name="f32" fmla="val 171057"/>
                  <a:gd name="f33" fmla="val 44265"/>
                  <a:gd name="f34" fmla="val 161890"/>
                  <a:gd name="f35" fmla="val 36244"/>
                  <a:gd name="f36" fmla="val 152723"/>
                  <a:gd name="f37" fmla="val 27841"/>
                  <a:gd name="f38" fmla="val 143556"/>
                  <a:gd name="f39" fmla="val 19820"/>
                  <a:gd name="f40" fmla="val 113764"/>
                  <a:gd name="f41" fmla="+- 0 0 6917"/>
                  <a:gd name="f42" fmla="val 87791"/>
                  <a:gd name="f43" fmla="val 21730"/>
                  <a:gd name="f44" fmla="val 61436"/>
                  <a:gd name="f45" fmla="val 51140"/>
                  <a:gd name="f46" fmla="val 35463"/>
                  <a:gd name="f47" fmla="val 81315"/>
                  <a:gd name="f48" fmla="val 7962"/>
                  <a:gd name="f49" fmla="val 109579"/>
                  <a:gd name="f50" fmla="+- 0 0 3496"/>
                  <a:gd name="f51" fmla="val 121420"/>
                  <a:gd name="f52" fmla="+- 0 0 2350"/>
                  <a:gd name="f53" fmla="val 127913"/>
                  <a:gd name="f54" fmla="val 9872"/>
                  <a:gd name="f55" fmla="val 137462"/>
                  <a:gd name="f56" fmla="val 25532"/>
                  <a:gd name="f57" fmla="val 150067"/>
                  <a:gd name="f58" fmla="val 39665"/>
                  <a:gd name="f59" fmla="val 164581"/>
                  <a:gd name="f60" fmla="val 54561"/>
                  <a:gd name="f61" fmla="val 178331"/>
                  <a:gd name="f62" fmla="val 61818"/>
                  <a:gd name="f63" fmla="val 197811"/>
                  <a:gd name="f64" fmla="val 79006"/>
                  <a:gd name="f65" fmla="val 207742"/>
                  <a:gd name="f66" fmla="val 93902"/>
                  <a:gd name="f67" fmla="val 219583"/>
                  <a:gd name="f68" fmla="val 104979"/>
                  <a:gd name="f69" fmla="val 228367"/>
                  <a:gd name="f70" fmla="val 114910"/>
                  <a:gd name="f71" fmla="val 222256"/>
                  <a:gd name="f72" fmla="val 125605"/>
                  <a:gd name="f73" fmla="val 216909"/>
                  <a:gd name="f74" fmla="val 203158"/>
                  <a:gd name="f75" fmla="val 177550"/>
                  <a:gd name="f76" fmla="val 213471"/>
                  <a:gd name="f77" fmla="val 188245"/>
                  <a:gd name="f78" fmla="val 241736"/>
                  <a:gd name="f79" fmla="val 189391"/>
                  <a:gd name="f80" fmla="val 253576"/>
                  <a:gd name="f81" fmla="val 187481"/>
                  <a:gd name="f82" fmla="val 266181"/>
                  <a:gd name="f83" fmla="val 191683"/>
                  <a:gd name="f84" fmla="val 277640"/>
                  <a:gd name="f85" fmla="val 198558"/>
                  <a:gd name="f86" fmla="val 291390"/>
                  <a:gd name="f87" fmla="val 211163"/>
                  <a:gd name="f88" fmla="val 297883"/>
                  <a:gd name="f89" fmla="val 223767"/>
                  <a:gd name="f90" fmla="val 304376"/>
                  <a:gd name="f91" fmla="val 280296"/>
                  <a:gd name="f92" fmla="val 306286"/>
                  <a:gd name="f93" fmla="val 327659"/>
                  <a:gd name="f94" fmla="val 249375"/>
                  <a:gd name="f95" fmla="val 310853"/>
                  <a:gd name="f96" fmla="val 200103"/>
                  <a:gd name="f97" fmla="val 297866"/>
                  <a:gd name="f98" fmla="val 185970"/>
                  <a:gd name="f99" fmla="val 284116"/>
                  <a:gd name="f100" fmla="val 177949"/>
                  <a:gd name="f101" fmla="+- 0 0 -90"/>
                  <a:gd name="f102" fmla="*/ f3 1 314289"/>
                  <a:gd name="f103" fmla="*/ f4 1 304423"/>
                  <a:gd name="f104" fmla="+- f7 0 f5"/>
                  <a:gd name="f105" fmla="+- f6 0 f5"/>
                  <a:gd name="f106" fmla="*/ f101 f0 1"/>
                  <a:gd name="f107" fmla="*/ f105 1 314289"/>
                  <a:gd name="f108" fmla="*/ f104 1 304423"/>
                  <a:gd name="f109" fmla="*/ 263108 f105 1"/>
                  <a:gd name="f110" fmla="*/ 184061 f104 1"/>
                  <a:gd name="f111" fmla="*/ 213836 f105 1"/>
                  <a:gd name="f112" fmla="*/ 159616 f104 1"/>
                  <a:gd name="f113" fmla="*/ 215746 f105 1"/>
                  <a:gd name="f114" fmla="*/ 105378 f104 1"/>
                  <a:gd name="f115" fmla="*/ 214218 f105 1"/>
                  <a:gd name="f116" fmla="*/ 82079 f104 1"/>
                  <a:gd name="f117" fmla="*/ 171057 f105 1"/>
                  <a:gd name="f118" fmla="*/ 44265 f104 1"/>
                  <a:gd name="f119" fmla="*/ 143556 f105 1"/>
                  <a:gd name="f120" fmla="*/ 19820 f104 1"/>
                  <a:gd name="f121" fmla="*/ 87791 f105 1"/>
                  <a:gd name="f122" fmla="*/ 21730 f104 1"/>
                  <a:gd name="f123" fmla="*/ 7962 f105 1"/>
                  <a:gd name="f124" fmla="*/ 109579 f104 1"/>
                  <a:gd name="f125" fmla="*/ 9872 f105 1"/>
                  <a:gd name="f126" fmla="*/ 137462 f104 1"/>
                  <a:gd name="f127" fmla="*/ 54561 f105 1"/>
                  <a:gd name="f128" fmla="*/ 178331 f104 1"/>
                  <a:gd name="f129" fmla="*/ 93902 f105 1"/>
                  <a:gd name="f130" fmla="*/ 219583 f104 1"/>
                  <a:gd name="f131" fmla="*/ 125605 f105 1"/>
                  <a:gd name="f132" fmla="*/ 216909 f104 1"/>
                  <a:gd name="f133" fmla="*/ 188245 f105 1"/>
                  <a:gd name="f134" fmla="*/ 241736 f104 1"/>
                  <a:gd name="f135" fmla="*/ 191683 f105 1"/>
                  <a:gd name="f136" fmla="*/ 277640 f104 1"/>
                  <a:gd name="f137" fmla="*/ 223767 f105 1"/>
                  <a:gd name="f138" fmla="*/ 304376 f104 1"/>
                  <a:gd name="f139" fmla="*/ 310853 f105 1"/>
                  <a:gd name="f140" fmla="*/ 200103 f104 1"/>
                  <a:gd name="f141" fmla="*/ f106 1 f2"/>
                  <a:gd name="f142" fmla="*/ f109 1 314289"/>
                  <a:gd name="f143" fmla="*/ f110 1 304423"/>
                  <a:gd name="f144" fmla="*/ f111 1 314289"/>
                  <a:gd name="f145" fmla="*/ f112 1 304423"/>
                  <a:gd name="f146" fmla="*/ f113 1 314289"/>
                  <a:gd name="f147" fmla="*/ f114 1 304423"/>
                  <a:gd name="f148" fmla="*/ f115 1 314289"/>
                  <a:gd name="f149" fmla="*/ f116 1 304423"/>
                  <a:gd name="f150" fmla="*/ f117 1 314289"/>
                  <a:gd name="f151" fmla="*/ f118 1 304423"/>
                  <a:gd name="f152" fmla="*/ f119 1 314289"/>
                  <a:gd name="f153" fmla="*/ f120 1 304423"/>
                  <a:gd name="f154" fmla="*/ f121 1 314289"/>
                  <a:gd name="f155" fmla="*/ f122 1 304423"/>
                  <a:gd name="f156" fmla="*/ f123 1 314289"/>
                  <a:gd name="f157" fmla="*/ f124 1 304423"/>
                  <a:gd name="f158" fmla="*/ f125 1 314289"/>
                  <a:gd name="f159" fmla="*/ f126 1 304423"/>
                  <a:gd name="f160" fmla="*/ f127 1 314289"/>
                  <a:gd name="f161" fmla="*/ f128 1 304423"/>
                  <a:gd name="f162" fmla="*/ f129 1 314289"/>
                  <a:gd name="f163" fmla="*/ f130 1 304423"/>
                  <a:gd name="f164" fmla="*/ f131 1 314289"/>
                  <a:gd name="f165" fmla="*/ f132 1 304423"/>
                  <a:gd name="f166" fmla="*/ f133 1 314289"/>
                  <a:gd name="f167" fmla="*/ f134 1 304423"/>
                  <a:gd name="f168" fmla="*/ f135 1 314289"/>
                  <a:gd name="f169" fmla="*/ f136 1 304423"/>
                  <a:gd name="f170" fmla="*/ f137 1 314289"/>
                  <a:gd name="f171" fmla="*/ f138 1 304423"/>
                  <a:gd name="f172" fmla="*/ f139 1 314289"/>
                  <a:gd name="f173" fmla="*/ f140 1 304423"/>
                  <a:gd name="f174" fmla="*/ f5 1 f107"/>
                  <a:gd name="f175" fmla="*/ f6 1 f107"/>
                  <a:gd name="f176" fmla="*/ f5 1 f108"/>
                  <a:gd name="f177" fmla="*/ f7 1 f108"/>
                  <a:gd name="f178" fmla="+- f141 0 f1"/>
                  <a:gd name="f179" fmla="*/ f142 1 f107"/>
                  <a:gd name="f180" fmla="*/ f143 1 f108"/>
                  <a:gd name="f181" fmla="*/ f144 1 f107"/>
                  <a:gd name="f182" fmla="*/ f145 1 f108"/>
                  <a:gd name="f183" fmla="*/ f146 1 f107"/>
                  <a:gd name="f184" fmla="*/ f147 1 f108"/>
                  <a:gd name="f185" fmla="*/ f148 1 f107"/>
                  <a:gd name="f186" fmla="*/ f149 1 f108"/>
                  <a:gd name="f187" fmla="*/ f150 1 f107"/>
                  <a:gd name="f188" fmla="*/ f151 1 f108"/>
                  <a:gd name="f189" fmla="*/ f152 1 f107"/>
                  <a:gd name="f190" fmla="*/ f153 1 f108"/>
                  <a:gd name="f191" fmla="*/ f154 1 f107"/>
                  <a:gd name="f192" fmla="*/ f155 1 f108"/>
                  <a:gd name="f193" fmla="*/ f156 1 f107"/>
                  <a:gd name="f194" fmla="*/ f157 1 f108"/>
                  <a:gd name="f195" fmla="*/ f158 1 f107"/>
                  <a:gd name="f196" fmla="*/ f159 1 f108"/>
                  <a:gd name="f197" fmla="*/ f160 1 f107"/>
                  <a:gd name="f198" fmla="*/ f161 1 f108"/>
                  <a:gd name="f199" fmla="*/ f162 1 f107"/>
                  <a:gd name="f200" fmla="*/ f163 1 f108"/>
                  <a:gd name="f201" fmla="*/ f164 1 f107"/>
                  <a:gd name="f202" fmla="*/ f165 1 f108"/>
                  <a:gd name="f203" fmla="*/ f166 1 f107"/>
                  <a:gd name="f204" fmla="*/ f167 1 f108"/>
                  <a:gd name="f205" fmla="*/ f168 1 f107"/>
                  <a:gd name="f206" fmla="*/ f169 1 f108"/>
                  <a:gd name="f207" fmla="*/ f170 1 f107"/>
                  <a:gd name="f208" fmla="*/ f171 1 f108"/>
                  <a:gd name="f209" fmla="*/ f172 1 f107"/>
                  <a:gd name="f210" fmla="*/ f173 1 f108"/>
                  <a:gd name="f211" fmla="*/ f174 f102 1"/>
                  <a:gd name="f212" fmla="*/ f175 f102 1"/>
                  <a:gd name="f213" fmla="*/ f177 f103 1"/>
                  <a:gd name="f214" fmla="*/ f176 f103 1"/>
                  <a:gd name="f215" fmla="*/ f179 f102 1"/>
                  <a:gd name="f216" fmla="*/ f180 f103 1"/>
                  <a:gd name="f217" fmla="*/ f181 f102 1"/>
                  <a:gd name="f218" fmla="*/ f182 f103 1"/>
                  <a:gd name="f219" fmla="*/ f183 f102 1"/>
                  <a:gd name="f220" fmla="*/ f184 f103 1"/>
                  <a:gd name="f221" fmla="*/ f185 f102 1"/>
                  <a:gd name="f222" fmla="*/ f186 f103 1"/>
                  <a:gd name="f223" fmla="*/ f187 f102 1"/>
                  <a:gd name="f224" fmla="*/ f188 f103 1"/>
                  <a:gd name="f225" fmla="*/ f189 f102 1"/>
                  <a:gd name="f226" fmla="*/ f190 f103 1"/>
                  <a:gd name="f227" fmla="*/ f191 f102 1"/>
                  <a:gd name="f228" fmla="*/ f192 f103 1"/>
                  <a:gd name="f229" fmla="*/ f193 f102 1"/>
                  <a:gd name="f230" fmla="*/ f194 f103 1"/>
                  <a:gd name="f231" fmla="*/ f195 f102 1"/>
                  <a:gd name="f232" fmla="*/ f196 f103 1"/>
                  <a:gd name="f233" fmla="*/ f197 f102 1"/>
                  <a:gd name="f234" fmla="*/ f198 f103 1"/>
                  <a:gd name="f235" fmla="*/ f199 f102 1"/>
                  <a:gd name="f236" fmla="*/ f200 f103 1"/>
                  <a:gd name="f237" fmla="*/ f201 f102 1"/>
                  <a:gd name="f238" fmla="*/ f202 f103 1"/>
                  <a:gd name="f239" fmla="*/ f203 f102 1"/>
                  <a:gd name="f240" fmla="*/ f204 f103 1"/>
                  <a:gd name="f241" fmla="*/ f205 f102 1"/>
                  <a:gd name="f242" fmla="*/ f206 f103 1"/>
                  <a:gd name="f243" fmla="*/ f207 f102 1"/>
                  <a:gd name="f244" fmla="*/ f208 f103 1"/>
                  <a:gd name="f245" fmla="*/ f209 f102 1"/>
                  <a:gd name="f246" fmla="*/ f210 f103 1"/>
                </a:gdLst>
                <a:ahLst/>
                <a:cxnLst>
                  <a:cxn ang="3cd4">
                    <a:pos x="hc" y="t"/>
                  </a:cxn>
                  <a:cxn ang="0">
                    <a:pos x="r" y="vc"/>
                  </a:cxn>
                  <a:cxn ang="cd4">
                    <a:pos x="hc" y="b"/>
                  </a:cxn>
                  <a:cxn ang="cd2">
                    <a:pos x="l" y="vc"/>
                  </a:cxn>
                  <a:cxn ang="f178">
                    <a:pos x="f215" y="f216"/>
                  </a:cxn>
                  <a:cxn ang="f178">
                    <a:pos x="f217" y="f218"/>
                  </a:cxn>
                  <a:cxn ang="f178">
                    <a:pos x="f219" y="f220"/>
                  </a:cxn>
                  <a:cxn ang="f178">
                    <a:pos x="f221" y="f222"/>
                  </a:cxn>
                  <a:cxn ang="f178">
                    <a:pos x="f223" y="f224"/>
                  </a:cxn>
                  <a:cxn ang="f178">
                    <a:pos x="f225" y="f226"/>
                  </a:cxn>
                  <a:cxn ang="f178">
                    <a:pos x="f227" y="f228"/>
                  </a:cxn>
                  <a:cxn ang="f178">
                    <a:pos x="f229" y="f230"/>
                  </a:cxn>
                  <a:cxn ang="f178">
                    <a:pos x="f231" y="f232"/>
                  </a:cxn>
                  <a:cxn ang="f178">
                    <a:pos x="f233" y="f234"/>
                  </a:cxn>
                  <a:cxn ang="f178">
                    <a:pos x="f235" y="f236"/>
                  </a:cxn>
                  <a:cxn ang="f178">
                    <a:pos x="f237" y="f238"/>
                  </a:cxn>
                  <a:cxn ang="f178">
                    <a:pos x="f239" y="f240"/>
                  </a:cxn>
                  <a:cxn ang="f178">
                    <a:pos x="f241" y="f242"/>
                  </a:cxn>
                  <a:cxn ang="f178">
                    <a:pos x="f243" y="f244"/>
                  </a:cxn>
                  <a:cxn ang="f178">
                    <a:pos x="f245" y="f246"/>
                  </a:cxn>
                  <a:cxn ang="f178">
                    <a:pos x="f215" y="f216"/>
                  </a:cxn>
                </a:cxnLst>
                <a:rect l="f211" t="f214" r="f212" b="f213"/>
                <a:pathLst>
                  <a:path w="314289" h="3044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36"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4" name="Freeform: Shape 162"/>
              <p:cNvSpPr/>
              <p:nvPr/>
            </p:nvSpPr>
            <p:spPr>
              <a:xfrm rot="11842781" flipV="1">
                <a:off x="3459798" y="1965109"/>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5" name="Freeform: Shape 163"/>
              <p:cNvSpPr/>
              <p:nvPr/>
            </p:nvSpPr>
            <p:spPr>
              <a:xfrm rot="11842781" flipV="1">
                <a:off x="3774790" y="2856483"/>
                <a:ext cx="317049" cy="318302"/>
              </a:xfrm>
              <a:custGeom>
                <a:avLst/>
                <a:gdLst>
                  <a:gd name="f0" fmla="val 10800000"/>
                  <a:gd name="f1" fmla="val 5400000"/>
                  <a:gd name="f2" fmla="val 180"/>
                  <a:gd name="f3" fmla="val w"/>
                  <a:gd name="f4" fmla="val h"/>
                  <a:gd name="f5" fmla="val 0"/>
                  <a:gd name="f6" fmla="val 305714"/>
                  <a:gd name="f7" fmla="val 306923"/>
                  <a:gd name="f8" fmla="val 261929"/>
                  <a:gd name="f9" fmla="val 192583"/>
                  <a:gd name="f10" fmla="val 234046"/>
                  <a:gd name="f11" fmla="val 198695"/>
                  <a:gd name="f12" fmla="val 220677"/>
                  <a:gd name="f13" fmla="val 183035"/>
                  <a:gd name="f14" fmla="val 210746"/>
                  <a:gd name="f15" fmla="val 162791"/>
                  <a:gd name="f16" fmla="val 199670"/>
                  <a:gd name="f17" fmla="val 141020"/>
                  <a:gd name="f18" fmla="val 120394"/>
                  <a:gd name="f19" fmla="val 224497"/>
                  <a:gd name="f20" fmla="val 106644"/>
                  <a:gd name="f21" fmla="val 231372"/>
                  <a:gd name="f22" fmla="val 100150"/>
                  <a:gd name="f23" fmla="val 227934"/>
                  <a:gd name="f24" fmla="val 92893"/>
                  <a:gd name="f25" fmla="val 223351"/>
                  <a:gd name="f26" fmla="val 88310"/>
                  <a:gd name="f27" fmla="val 209219"/>
                  <a:gd name="f28" fmla="val 72268"/>
                  <a:gd name="f29" fmla="val 197378"/>
                  <a:gd name="f30" fmla="val 53170"/>
                  <a:gd name="f31" fmla="val 175224"/>
                  <a:gd name="f32" fmla="val 47059"/>
                  <a:gd name="f33" fmla="val 155745"/>
                  <a:gd name="f34" fmla="val 31780"/>
                  <a:gd name="f35" fmla="val 141995"/>
                  <a:gd name="f36" fmla="+- 0 0 1832"/>
                  <a:gd name="f37" fmla="val 120223"/>
                  <a:gd name="f38" fmla="val 78"/>
                  <a:gd name="f39" fmla="val 101126"/>
                  <a:gd name="f40" fmla="val 1988"/>
                  <a:gd name="f41" fmla="val 84701"/>
                  <a:gd name="f42" fmla="val 30634"/>
                  <a:gd name="f43" fmla="val 67132"/>
                  <a:gd name="f44" fmla="val 47822"/>
                  <a:gd name="f45" fmla="val 47270"/>
                  <a:gd name="f46" fmla="val 67302"/>
                  <a:gd name="f47" fmla="val 27790"/>
                  <a:gd name="f48" fmla="val 87546"/>
                  <a:gd name="f49" fmla="val 7164"/>
                  <a:gd name="f50" fmla="+- 0 0 2002"/>
                  <a:gd name="f51" fmla="val 115047"/>
                  <a:gd name="f52" fmla="+- 0 0 2766"/>
                  <a:gd name="f53" fmla="val 129179"/>
                  <a:gd name="f54" fmla="val 21297"/>
                  <a:gd name="f55" fmla="val 142165"/>
                  <a:gd name="f56" fmla="val 33901"/>
                  <a:gd name="f57" fmla="val 156680"/>
                  <a:gd name="f58" fmla="val 46888"/>
                  <a:gd name="f59" fmla="val 170812"/>
                  <a:gd name="f60" fmla="val 61402"/>
                  <a:gd name="f61" fmla="val 184562"/>
                  <a:gd name="f62" fmla="val 76299"/>
                  <a:gd name="f63" fmla="val 197931"/>
                  <a:gd name="f64" fmla="val 90049"/>
                  <a:gd name="f65" fmla="val 212445"/>
                  <a:gd name="f66" fmla="val 98834"/>
                  <a:gd name="f67" fmla="val 221994"/>
                  <a:gd name="f68" fmla="val 104563"/>
                  <a:gd name="f69" fmla="val 225050"/>
                  <a:gd name="f70" fmla="val 114876"/>
                  <a:gd name="f71" fmla="val 213973"/>
                  <a:gd name="f72" fmla="val 134356"/>
                  <a:gd name="f73" fmla="val 193347"/>
                  <a:gd name="f74" fmla="val 154217"/>
                  <a:gd name="f75" fmla="val 206334"/>
                  <a:gd name="f76" fmla="val 172169"/>
                  <a:gd name="f77" fmla="val 217029"/>
                  <a:gd name="f78" fmla="val 188975"/>
                  <a:gd name="f79" fmla="val 226959"/>
                  <a:gd name="f80" fmla="val 197760"/>
                  <a:gd name="f81" fmla="val 241856"/>
                  <a:gd name="f82" fmla="val 191649"/>
                  <a:gd name="f83" fmla="val 263627"/>
                  <a:gd name="f84" fmla="val 184010"/>
                  <a:gd name="f85" fmla="val 289218"/>
                  <a:gd name="f86" fmla="val 205399"/>
                  <a:gd name="f87" fmla="val 311753"/>
                  <a:gd name="f88" fmla="val 230990"/>
                  <a:gd name="f89" fmla="val 306024"/>
                  <a:gd name="f90" fmla="val 265748"/>
                  <a:gd name="f91" fmla="val 298003"/>
                  <a:gd name="f92" fmla="val 290575"/>
                  <a:gd name="f93" fmla="val 276232"/>
                  <a:gd name="f94" fmla="val 302798"/>
                  <a:gd name="f95" fmla="val 243001"/>
                  <a:gd name="f96" fmla="val 313492"/>
                  <a:gd name="f97" fmla="val 210535"/>
                  <a:gd name="f98" fmla="val 293631"/>
                  <a:gd name="f99" fmla="val 185708"/>
                  <a:gd name="f100" fmla="+- 0 0 -90"/>
                  <a:gd name="f101" fmla="*/ f3 1 305714"/>
                  <a:gd name="f102" fmla="*/ f4 1 306923"/>
                  <a:gd name="f103" fmla="+- f7 0 f5"/>
                  <a:gd name="f104" fmla="+- f6 0 f5"/>
                  <a:gd name="f105" fmla="*/ f100 f0 1"/>
                  <a:gd name="f106" fmla="*/ f104 1 305714"/>
                  <a:gd name="f107" fmla="*/ f103 1 306923"/>
                  <a:gd name="f108" fmla="*/ 261929 f104 1"/>
                  <a:gd name="f109" fmla="*/ 192583 f103 1"/>
                  <a:gd name="f110" fmla="*/ 210746 f104 1"/>
                  <a:gd name="f111" fmla="*/ 162791 f103 1"/>
                  <a:gd name="f112" fmla="*/ 224497 f104 1"/>
                  <a:gd name="f113" fmla="*/ 106644 f103 1"/>
                  <a:gd name="f114" fmla="*/ 223351 f104 1"/>
                  <a:gd name="f115" fmla="*/ 88310 f103 1"/>
                  <a:gd name="f116" fmla="*/ 175224 f104 1"/>
                  <a:gd name="f117" fmla="*/ 47059 f103 1"/>
                  <a:gd name="f118" fmla="*/ 120223 f104 1"/>
                  <a:gd name="f119" fmla="*/ 78 f103 1"/>
                  <a:gd name="f120" fmla="*/ 67132 f104 1"/>
                  <a:gd name="f121" fmla="*/ 47822 f103 1"/>
                  <a:gd name="f122" fmla="*/ 7164 f104 1"/>
                  <a:gd name="f123" fmla="*/ 129179 f103 1"/>
                  <a:gd name="f124" fmla="*/ 46888 f104 1"/>
                  <a:gd name="f125" fmla="*/ 170812 f103 1"/>
                  <a:gd name="f126" fmla="*/ 90049 f104 1"/>
                  <a:gd name="f127" fmla="*/ 212445 f103 1"/>
                  <a:gd name="f128" fmla="*/ 114876 f104 1"/>
                  <a:gd name="f129" fmla="*/ 213973 f103 1"/>
                  <a:gd name="f130" fmla="*/ 172169 f104 1"/>
                  <a:gd name="f131" fmla="*/ 217029 f103 1"/>
                  <a:gd name="f132" fmla="*/ 191649 f104 1"/>
                  <a:gd name="f133" fmla="*/ 263627 f103 1"/>
                  <a:gd name="f134" fmla="*/ 230990 f104 1"/>
                  <a:gd name="f135" fmla="*/ 306024 f103 1"/>
                  <a:gd name="f136" fmla="*/ 302798 f104 1"/>
                  <a:gd name="f137" fmla="*/ 243001 f103 1"/>
                  <a:gd name="f138" fmla="*/ f105 1 f2"/>
                  <a:gd name="f139" fmla="*/ f108 1 305714"/>
                  <a:gd name="f140" fmla="*/ f109 1 306923"/>
                  <a:gd name="f141" fmla="*/ f110 1 305714"/>
                  <a:gd name="f142" fmla="*/ f111 1 306923"/>
                  <a:gd name="f143" fmla="*/ f112 1 305714"/>
                  <a:gd name="f144" fmla="*/ f113 1 306923"/>
                  <a:gd name="f145" fmla="*/ f114 1 305714"/>
                  <a:gd name="f146" fmla="*/ f115 1 306923"/>
                  <a:gd name="f147" fmla="*/ f116 1 305714"/>
                  <a:gd name="f148" fmla="*/ f117 1 306923"/>
                  <a:gd name="f149" fmla="*/ f118 1 305714"/>
                  <a:gd name="f150" fmla="*/ f119 1 306923"/>
                  <a:gd name="f151" fmla="*/ f120 1 305714"/>
                  <a:gd name="f152" fmla="*/ f121 1 306923"/>
                  <a:gd name="f153" fmla="*/ f122 1 305714"/>
                  <a:gd name="f154" fmla="*/ f123 1 306923"/>
                  <a:gd name="f155" fmla="*/ f124 1 305714"/>
                  <a:gd name="f156" fmla="*/ f125 1 306923"/>
                  <a:gd name="f157" fmla="*/ f126 1 305714"/>
                  <a:gd name="f158" fmla="*/ f127 1 306923"/>
                  <a:gd name="f159" fmla="*/ f128 1 305714"/>
                  <a:gd name="f160" fmla="*/ f129 1 306923"/>
                  <a:gd name="f161" fmla="*/ f130 1 305714"/>
                  <a:gd name="f162" fmla="*/ f131 1 306923"/>
                  <a:gd name="f163" fmla="*/ f132 1 305714"/>
                  <a:gd name="f164" fmla="*/ f133 1 306923"/>
                  <a:gd name="f165" fmla="*/ f134 1 305714"/>
                  <a:gd name="f166" fmla="*/ f135 1 306923"/>
                  <a:gd name="f167" fmla="*/ f136 1 305714"/>
                  <a:gd name="f168" fmla="*/ f137 1 306923"/>
                  <a:gd name="f169" fmla="*/ f5 1 f106"/>
                  <a:gd name="f170" fmla="*/ f6 1 f106"/>
                  <a:gd name="f171" fmla="*/ f5 1 f107"/>
                  <a:gd name="f172" fmla="*/ f7 1 f107"/>
                  <a:gd name="f173" fmla="+- f138 0 f1"/>
                  <a:gd name="f174" fmla="*/ f139 1 f106"/>
                  <a:gd name="f175" fmla="*/ f140 1 f107"/>
                  <a:gd name="f176" fmla="*/ f141 1 f106"/>
                  <a:gd name="f177" fmla="*/ f142 1 f107"/>
                  <a:gd name="f178" fmla="*/ f143 1 f106"/>
                  <a:gd name="f179" fmla="*/ f144 1 f107"/>
                  <a:gd name="f180" fmla="*/ f145 1 f106"/>
                  <a:gd name="f181" fmla="*/ f146 1 f107"/>
                  <a:gd name="f182" fmla="*/ f147 1 f106"/>
                  <a:gd name="f183" fmla="*/ f148 1 f107"/>
                  <a:gd name="f184" fmla="*/ f149 1 f106"/>
                  <a:gd name="f185" fmla="*/ f150 1 f107"/>
                  <a:gd name="f186" fmla="*/ f151 1 f106"/>
                  <a:gd name="f187" fmla="*/ f152 1 f107"/>
                  <a:gd name="f188" fmla="*/ f153 1 f106"/>
                  <a:gd name="f189" fmla="*/ f154 1 f107"/>
                  <a:gd name="f190" fmla="*/ f155 1 f106"/>
                  <a:gd name="f191" fmla="*/ f156 1 f107"/>
                  <a:gd name="f192" fmla="*/ f157 1 f106"/>
                  <a:gd name="f193" fmla="*/ f158 1 f107"/>
                  <a:gd name="f194" fmla="*/ f159 1 f106"/>
                  <a:gd name="f195" fmla="*/ f160 1 f107"/>
                  <a:gd name="f196" fmla="*/ f161 1 f106"/>
                  <a:gd name="f197" fmla="*/ f162 1 f107"/>
                  <a:gd name="f198" fmla="*/ f163 1 f106"/>
                  <a:gd name="f199" fmla="*/ f164 1 f107"/>
                  <a:gd name="f200" fmla="*/ f165 1 f106"/>
                  <a:gd name="f201" fmla="*/ f166 1 f107"/>
                  <a:gd name="f202" fmla="*/ f167 1 f106"/>
                  <a:gd name="f203" fmla="*/ f168 1 f107"/>
                  <a:gd name="f204" fmla="*/ f169 f101 1"/>
                  <a:gd name="f205" fmla="*/ f170 f101 1"/>
                  <a:gd name="f206" fmla="*/ f172 f102 1"/>
                  <a:gd name="f207" fmla="*/ f171 f102 1"/>
                  <a:gd name="f208" fmla="*/ f174 f101 1"/>
                  <a:gd name="f209" fmla="*/ f175 f102 1"/>
                  <a:gd name="f210" fmla="*/ f176 f101 1"/>
                  <a:gd name="f211" fmla="*/ f177 f102 1"/>
                  <a:gd name="f212" fmla="*/ f178 f101 1"/>
                  <a:gd name="f213" fmla="*/ f179 f102 1"/>
                  <a:gd name="f214" fmla="*/ f180 f101 1"/>
                  <a:gd name="f215" fmla="*/ f181 f102 1"/>
                  <a:gd name="f216" fmla="*/ f182 f101 1"/>
                  <a:gd name="f217" fmla="*/ f183 f102 1"/>
                  <a:gd name="f218" fmla="*/ f184 f101 1"/>
                  <a:gd name="f219" fmla="*/ f185 f102 1"/>
                  <a:gd name="f220" fmla="*/ f186 f101 1"/>
                  <a:gd name="f221" fmla="*/ f187 f102 1"/>
                  <a:gd name="f222" fmla="*/ f188 f101 1"/>
                  <a:gd name="f223" fmla="*/ f189 f102 1"/>
                  <a:gd name="f224" fmla="*/ f190 f101 1"/>
                  <a:gd name="f225" fmla="*/ f191 f102 1"/>
                  <a:gd name="f226" fmla="*/ f192 f101 1"/>
                  <a:gd name="f227" fmla="*/ f193 f102 1"/>
                  <a:gd name="f228" fmla="*/ f194 f101 1"/>
                  <a:gd name="f229" fmla="*/ f195 f102 1"/>
                  <a:gd name="f230" fmla="*/ f196 f101 1"/>
                  <a:gd name="f231" fmla="*/ f197 f102 1"/>
                  <a:gd name="f232" fmla="*/ f198 f101 1"/>
                  <a:gd name="f233" fmla="*/ f199 f102 1"/>
                  <a:gd name="f234" fmla="*/ f200 f101 1"/>
                  <a:gd name="f235" fmla="*/ f201 f102 1"/>
                  <a:gd name="f236" fmla="*/ f202 f101 1"/>
                  <a:gd name="f237" fmla="*/ f203 f102 1"/>
                </a:gdLst>
                <a:ahLst/>
                <a:cxnLst>
                  <a:cxn ang="3cd4">
                    <a:pos x="hc" y="t"/>
                  </a:cxn>
                  <a:cxn ang="0">
                    <a:pos x="r" y="vc"/>
                  </a:cxn>
                  <a:cxn ang="cd4">
                    <a:pos x="hc" y="b"/>
                  </a:cxn>
                  <a:cxn ang="cd2">
                    <a:pos x="l" y="vc"/>
                  </a:cxn>
                  <a:cxn ang="f173">
                    <a:pos x="f208" y="f209"/>
                  </a:cxn>
                  <a:cxn ang="f173">
                    <a:pos x="f210" y="f211"/>
                  </a:cxn>
                  <a:cxn ang="f173">
                    <a:pos x="f212" y="f213"/>
                  </a:cxn>
                  <a:cxn ang="f173">
                    <a:pos x="f214" y="f215"/>
                  </a:cxn>
                  <a:cxn ang="f173">
                    <a:pos x="f216" y="f217"/>
                  </a:cxn>
                  <a:cxn ang="f173">
                    <a:pos x="f218" y="f219"/>
                  </a:cxn>
                  <a:cxn ang="f173">
                    <a:pos x="f220" y="f221"/>
                  </a:cxn>
                  <a:cxn ang="f173">
                    <a:pos x="f222" y="f213"/>
                  </a:cxn>
                  <a:cxn ang="f173">
                    <a:pos x="f222" y="f223"/>
                  </a:cxn>
                  <a:cxn ang="f173">
                    <a:pos x="f224" y="f225"/>
                  </a:cxn>
                  <a:cxn ang="f173">
                    <a:pos x="f226" y="f227"/>
                  </a:cxn>
                  <a:cxn ang="f173">
                    <a:pos x="f228" y="f229"/>
                  </a:cxn>
                  <a:cxn ang="f173">
                    <a:pos x="f230" y="f231"/>
                  </a:cxn>
                  <a:cxn ang="f173">
                    <a:pos x="f232" y="f233"/>
                  </a:cxn>
                  <a:cxn ang="f173">
                    <a:pos x="f234" y="f235"/>
                  </a:cxn>
                  <a:cxn ang="f173">
                    <a:pos x="f236" y="f237"/>
                  </a:cxn>
                  <a:cxn ang="f173">
                    <a:pos x="f208" y="f209"/>
                  </a:cxn>
                </a:cxnLst>
                <a:rect l="f204" t="f207" r="f205" b="f206"/>
                <a:pathLst>
                  <a:path w="305714" h="306923">
                    <a:moveTo>
                      <a:pt x="f8" y="f9"/>
                    </a:moveTo>
                    <a:cubicBezTo>
                      <a:pt x="f10" y="f11"/>
                      <a:pt x="f12" y="f13"/>
                      <a:pt x="f14" y="f15"/>
                    </a:cubicBezTo>
                    <a:cubicBezTo>
                      <a:pt x="f16" y="f17"/>
                      <a:pt x="f16"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20"/>
                    </a:cubicBezTo>
                    <a:cubicBezTo>
                      <a:pt x="f50" y="f51"/>
                      <a:pt x="f52" y="f18"/>
                      <a:pt x="f49"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6" name="Freeform: Shape 164"/>
              <p:cNvSpPr/>
              <p:nvPr/>
            </p:nvSpPr>
            <p:spPr>
              <a:xfrm rot="11842781" flipV="1">
                <a:off x="3574206" y="2415953"/>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7" name="Freeform: Shape 165"/>
              <p:cNvSpPr/>
              <p:nvPr/>
            </p:nvSpPr>
            <p:spPr>
              <a:xfrm rot="11842781" flipV="1">
                <a:off x="4382627" y="3602836"/>
                <a:ext cx="263731" cy="339077"/>
              </a:xfrm>
              <a:custGeom>
                <a:avLst/>
                <a:gdLst>
                  <a:gd name="f0" fmla="val 10800000"/>
                  <a:gd name="f1" fmla="val 5400000"/>
                  <a:gd name="f2" fmla="val 180"/>
                  <a:gd name="f3" fmla="val w"/>
                  <a:gd name="f4" fmla="val h"/>
                  <a:gd name="f5" fmla="val 0"/>
                  <a:gd name="f6" fmla="val 254306"/>
                  <a:gd name="f7" fmla="val 326961"/>
                  <a:gd name="f8" fmla="val 220863"/>
                  <a:gd name="f9" fmla="val 231649"/>
                  <a:gd name="f10" fmla="val 198709"/>
                  <a:gd name="f11" fmla="val 227829"/>
                  <a:gd name="f12" fmla="val 185341"/>
                  <a:gd name="f13" fmla="val 214461"/>
                  <a:gd name="f14" fmla="val 186487"/>
                  <a:gd name="f15" fmla="val 190016"/>
                  <a:gd name="f16" fmla="val 181521"/>
                  <a:gd name="f17" fmla="val 167480"/>
                  <a:gd name="f18" fmla="val 183431"/>
                  <a:gd name="f19" fmla="val 147619"/>
                  <a:gd name="f20" fmla="val 209022"/>
                  <a:gd name="f21" fmla="val 138452"/>
                  <a:gd name="f22" fmla="val 222008"/>
                  <a:gd name="f23" fmla="val 133868"/>
                  <a:gd name="f24" fmla="val 218189"/>
                  <a:gd name="f25" fmla="val 126993"/>
                  <a:gd name="f26" fmla="val 214369"/>
                  <a:gd name="f27" fmla="val 117826"/>
                  <a:gd name="f28" fmla="val 205202"/>
                  <a:gd name="f29" fmla="val 96055"/>
                  <a:gd name="f30" fmla="val 191070"/>
                  <a:gd name="f31" fmla="val 76957"/>
                  <a:gd name="f32" fmla="val 186105"/>
                  <a:gd name="f33" fmla="val 53276"/>
                  <a:gd name="f34" fmla="val 175028"/>
                  <a:gd name="f35" fmla="val 41817"/>
                  <a:gd name="f36" fmla="val 170826"/>
                  <a:gd name="f37" fmla="val 26157"/>
                  <a:gd name="f38" fmla="val 164715"/>
                  <a:gd name="f39" fmla="val 12025"/>
                  <a:gd name="f40" fmla="val 159368"/>
                  <a:gd name="f41" fmla="val 184"/>
                  <a:gd name="f42" fmla="val 154021"/>
                  <a:gd name="f43" fmla="+- 0 0 3254"/>
                  <a:gd name="f44" fmla="val 141034"/>
                  <a:gd name="f45" fmla="val 3240"/>
                  <a:gd name="f46" fmla="val 97873"/>
                  <a:gd name="f47" fmla="val 24247"/>
                  <a:gd name="f48" fmla="val 54713"/>
                  <a:gd name="f49" fmla="val 44491"/>
                  <a:gd name="f50" fmla="val 10788"/>
                  <a:gd name="f51" fmla="val 63971"/>
                  <a:gd name="f52" fmla="+- 0 0 2581"/>
                  <a:gd name="f53" fmla="val 70082"/>
                  <a:gd name="f54" fmla="+- 0 0 1817"/>
                  <a:gd name="f55" fmla="val 76193"/>
                  <a:gd name="f56" fmla="val 3912"/>
                  <a:gd name="f57" fmla="val 87652"/>
                  <a:gd name="f58" fmla="val 11170"/>
                  <a:gd name="f59" fmla="val 101402"/>
                  <a:gd name="f60" fmla="val 16517"/>
                  <a:gd name="f61" fmla="val 116298"/>
                  <a:gd name="f62" fmla="val 23010"/>
                  <a:gd name="f63" fmla="val 130431"/>
                  <a:gd name="f64" fmla="val 29121"/>
                  <a:gd name="f65" fmla="val 142653"/>
                  <a:gd name="f66" fmla="val 35232"/>
                  <a:gd name="f67" fmla="val 155258"/>
                  <a:gd name="f68" fmla="val 41726"/>
                  <a:gd name="f69" fmla="val 51657"/>
                  <a:gd name="f70" fmla="val 186578"/>
                  <a:gd name="f71" fmla="val 55094"/>
                  <a:gd name="f72" fmla="val 211405"/>
                  <a:gd name="f73" fmla="val 90234"/>
                  <a:gd name="f74" fmla="val 199564"/>
                  <a:gd name="f75" fmla="val 108950"/>
                  <a:gd name="f76" fmla="val 193071"/>
                  <a:gd name="f77" fmla="val 124228"/>
                  <a:gd name="f78" fmla="val 213697"/>
                  <a:gd name="f79" fmla="val 134159"/>
                  <a:gd name="f80" fmla="val 230503"/>
                  <a:gd name="f81" fmla="val 142562"/>
                  <a:gd name="f82" fmla="val 245399"/>
                  <a:gd name="f83" fmla="val 142180"/>
                  <a:gd name="f84" fmla="val 259913"/>
                  <a:gd name="f85" fmla="val 131485"/>
                  <a:gd name="f86" fmla="val 274810"/>
                  <a:gd name="f87" fmla="val 116589"/>
                  <a:gd name="f88" fmla="val 295817"/>
                  <a:gd name="f89" fmla="val 129957"/>
                  <a:gd name="f90" fmla="val 323700"/>
                  <a:gd name="f91" fmla="val 156312"/>
                  <a:gd name="f92" fmla="val 326374"/>
                  <a:gd name="f93" fmla="val 192598"/>
                  <a:gd name="f94" fmla="val 329811"/>
                  <a:gd name="f95" fmla="val 223536"/>
                  <a:gd name="f96" fmla="val 318352"/>
                  <a:gd name="f97" fmla="val 244926"/>
                  <a:gd name="f98" fmla="val 287032"/>
                  <a:gd name="f99" fmla="val 263642"/>
                  <a:gd name="f100" fmla="val 259149"/>
                  <a:gd name="f101" fmla="val 253711"/>
                  <a:gd name="f102" fmla="val 237378"/>
                  <a:gd name="f103" fmla="+- 0 0 -90"/>
                  <a:gd name="f104" fmla="*/ f3 1 254306"/>
                  <a:gd name="f105" fmla="*/ f4 1 326961"/>
                  <a:gd name="f106" fmla="+- f7 0 f5"/>
                  <a:gd name="f107" fmla="+- f6 0 f5"/>
                  <a:gd name="f108" fmla="*/ f103 f0 1"/>
                  <a:gd name="f109" fmla="*/ f107 1 254306"/>
                  <a:gd name="f110" fmla="*/ f106 1 326961"/>
                  <a:gd name="f111" fmla="*/ 220863 f107 1"/>
                  <a:gd name="f112" fmla="*/ 231649 f106 1"/>
                  <a:gd name="f113" fmla="*/ 186487 f107 1"/>
                  <a:gd name="f114" fmla="*/ 190016 f106 1"/>
                  <a:gd name="f115" fmla="*/ 209022 f107 1"/>
                  <a:gd name="f116" fmla="*/ 138452 f106 1"/>
                  <a:gd name="f117" fmla="*/ 214369 f107 1"/>
                  <a:gd name="f118" fmla="*/ 117826 f106 1"/>
                  <a:gd name="f119" fmla="*/ 186105 f107 1"/>
                  <a:gd name="f120" fmla="*/ 53276 f106 1"/>
                  <a:gd name="f121" fmla="*/ 164715 f107 1"/>
                  <a:gd name="f122" fmla="*/ 12025 f106 1"/>
                  <a:gd name="f123" fmla="*/ 141034 f107 1"/>
                  <a:gd name="f124" fmla="*/ 3240 f106 1"/>
                  <a:gd name="f125" fmla="*/ 10788 f107 1"/>
                  <a:gd name="f126" fmla="*/ 63971 f106 1"/>
                  <a:gd name="f127" fmla="*/ 3912 f107 1"/>
                  <a:gd name="f128" fmla="*/ 87652 f106 1"/>
                  <a:gd name="f129" fmla="*/ 23010 f107 1"/>
                  <a:gd name="f130" fmla="*/ 130431 f106 1"/>
                  <a:gd name="f131" fmla="*/ 41726 f107 1"/>
                  <a:gd name="f132" fmla="*/ 167480 f106 1"/>
                  <a:gd name="f133" fmla="*/ 90234 f107 1"/>
                  <a:gd name="f134" fmla="*/ 199564 f106 1"/>
                  <a:gd name="f135" fmla="*/ 134159 f107 1"/>
                  <a:gd name="f136" fmla="*/ 230503 f106 1"/>
                  <a:gd name="f137" fmla="*/ 131485 f107 1"/>
                  <a:gd name="f138" fmla="*/ 274810 f106 1"/>
                  <a:gd name="f139" fmla="*/ 156312 f107 1"/>
                  <a:gd name="f140" fmla="*/ 326374 f106 1"/>
                  <a:gd name="f141" fmla="*/ 244926 f107 1"/>
                  <a:gd name="f142" fmla="*/ 287032 f106 1"/>
                  <a:gd name="f143" fmla="*/ f108 1 f2"/>
                  <a:gd name="f144" fmla="*/ f111 1 254306"/>
                  <a:gd name="f145" fmla="*/ f112 1 326961"/>
                  <a:gd name="f146" fmla="*/ f113 1 254306"/>
                  <a:gd name="f147" fmla="*/ f114 1 326961"/>
                  <a:gd name="f148" fmla="*/ f115 1 254306"/>
                  <a:gd name="f149" fmla="*/ f116 1 326961"/>
                  <a:gd name="f150" fmla="*/ f117 1 254306"/>
                  <a:gd name="f151" fmla="*/ f118 1 326961"/>
                  <a:gd name="f152" fmla="*/ f119 1 254306"/>
                  <a:gd name="f153" fmla="*/ f120 1 326961"/>
                  <a:gd name="f154" fmla="*/ f121 1 254306"/>
                  <a:gd name="f155" fmla="*/ f122 1 326961"/>
                  <a:gd name="f156" fmla="*/ f123 1 254306"/>
                  <a:gd name="f157" fmla="*/ f124 1 326961"/>
                  <a:gd name="f158" fmla="*/ f125 1 254306"/>
                  <a:gd name="f159" fmla="*/ f126 1 326961"/>
                  <a:gd name="f160" fmla="*/ f127 1 254306"/>
                  <a:gd name="f161" fmla="*/ f128 1 326961"/>
                  <a:gd name="f162" fmla="*/ f129 1 254306"/>
                  <a:gd name="f163" fmla="*/ f130 1 326961"/>
                  <a:gd name="f164" fmla="*/ f131 1 254306"/>
                  <a:gd name="f165" fmla="*/ f132 1 326961"/>
                  <a:gd name="f166" fmla="*/ f133 1 254306"/>
                  <a:gd name="f167" fmla="*/ f134 1 326961"/>
                  <a:gd name="f168" fmla="*/ f135 1 254306"/>
                  <a:gd name="f169" fmla="*/ f136 1 326961"/>
                  <a:gd name="f170" fmla="*/ f137 1 254306"/>
                  <a:gd name="f171" fmla="*/ f138 1 326961"/>
                  <a:gd name="f172" fmla="*/ f139 1 254306"/>
                  <a:gd name="f173" fmla="*/ f140 1 326961"/>
                  <a:gd name="f174" fmla="*/ f141 1 254306"/>
                  <a:gd name="f175" fmla="*/ f142 1 326961"/>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54306" h="32696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17"/>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8" name="Freeform: Shape 166"/>
              <p:cNvSpPr/>
              <p:nvPr/>
            </p:nvSpPr>
            <p:spPr>
              <a:xfrm rot="11842781" flipV="1">
                <a:off x="3898462" y="3057358"/>
                <a:ext cx="307210" cy="326916"/>
              </a:xfrm>
              <a:custGeom>
                <a:avLst/>
                <a:gdLst>
                  <a:gd name="f0" fmla="val 10800000"/>
                  <a:gd name="f1" fmla="val 5400000"/>
                  <a:gd name="f2" fmla="val 180"/>
                  <a:gd name="f3" fmla="val w"/>
                  <a:gd name="f4" fmla="val h"/>
                  <a:gd name="f5" fmla="val 0"/>
                  <a:gd name="f6" fmla="val 296229"/>
                  <a:gd name="f7" fmla="val 315230"/>
                  <a:gd name="f8" fmla="val 258276"/>
                  <a:gd name="f9" fmla="val 205598"/>
                  <a:gd name="f10" fmla="val 233831"/>
                  <a:gd name="f11" fmla="val 210945"/>
                  <a:gd name="f12" fmla="val 218935"/>
                  <a:gd name="f13" fmla="val 199487"/>
                  <a:gd name="f14" fmla="val 209768"/>
                  <a:gd name="f15" fmla="val 180007"/>
                  <a:gd name="f16" fmla="val 200219"/>
                  <a:gd name="f17" fmla="val 159764"/>
                  <a:gd name="f18" fmla="val 194108"/>
                  <a:gd name="f19" fmla="val 137992"/>
                  <a:gd name="f20" fmla="val 216643"/>
                  <a:gd name="f21" fmla="val 120804"/>
                  <a:gd name="f22" fmla="val 227720"/>
                  <a:gd name="f23" fmla="val 112401"/>
                  <a:gd name="f24" fmla="val 224282"/>
                  <a:gd name="f25" fmla="val 107054"/>
                  <a:gd name="f26" fmla="val 217407"/>
                  <a:gd name="f27" fmla="val 97887"/>
                  <a:gd name="f28" fmla="val 205948"/>
                  <a:gd name="f29" fmla="val 82609"/>
                  <a:gd name="f30" fmla="val 189906"/>
                  <a:gd name="f31" fmla="val 71150"/>
                  <a:gd name="f32" fmla="val 182267"/>
                  <a:gd name="f33" fmla="val 52816"/>
                  <a:gd name="f34" fmla="val 165461"/>
                  <a:gd name="f35" fmla="val 40976"/>
                  <a:gd name="f36" fmla="val 154766"/>
                  <a:gd name="f37" fmla="val 23406"/>
                  <a:gd name="f38" fmla="val 141780"/>
                  <a:gd name="f39" fmla="val 8127"/>
                  <a:gd name="f40" fmla="val 134141"/>
                  <a:gd name="f41" fmla="+- 0 0 1040"/>
                  <a:gd name="f42" fmla="val 129176"/>
                  <a:gd name="f43" fmla="+- 0 0 3331"/>
                  <a:gd name="f44" fmla="val 118863"/>
                  <a:gd name="f45" fmla="val 5836"/>
                  <a:gd name="f46" fmla="val 82577"/>
                  <a:gd name="f47" fmla="val 37920"/>
                  <a:gd name="f48" fmla="val 45909"/>
                  <a:gd name="f49" fmla="val 68858"/>
                  <a:gd name="f50" fmla="val 8477"/>
                  <a:gd name="f51" fmla="val 99797"/>
                  <a:gd name="f52" fmla="+- 0 0 1071"/>
                  <a:gd name="f53" fmla="val 107818"/>
                  <a:gd name="f54" fmla="+- 0 0 3363"/>
                  <a:gd name="f55" fmla="val 112783"/>
                  <a:gd name="f56" fmla="val 5804"/>
                  <a:gd name="f57" fmla="val 122332"/>
                  <a:gd name="f58" fmla="val 16499"/>
                  <a:gd name="f59" fmla="val 133791"/>
                  <a:gd name="f60" fmla="val 25665"/>
                  <a:gd name="f61" fmla="val 146777"/>
                  <a:gd name="f62" fmla="val 35597"/>
                  <a:gd name="f63" fmla="val 159000"/>
                  <a:gd name="f64" fmla="val 170840"/>
                  <a:gd name="f65" fmla="val 56222"/>
                  <a:gd name="f66" fmla="val 182681"/>
                  <a:gd name="f67" fmla="val 66917"/>
                  <a:gd name="f68" fmla="val 194139"/>
                  <a:gd name="f69" fmla="val 80285"/>
                  <a:gd name="f70" fmla="val 208272"/>
                  <a:gd name="f71" fmla="val 87542"/>
                  <a:gd name="f72" fmla="val 231571"/>
                  <a:gd name="f73" fmla="val 116571"/>
                  <a:gd name="f74" fmla="val 210563"/>
                  <a:gd name="f75" fmla="val 132231"/>
                  <a:gd name="f76" fmla="val 199105"/>
                  <a:gd name="f77" fmla="val 154385"/>
                  <a:gd name="f78" fmla="val 212855"/>
                  <a:gd name="f79" fmla="val 168517"/>
                  <a:gd name="f80" fmla="val 226606"/>
                  <a:gd name="f81" fmla="val 180740"/>
                  <a:gd name="f82" fmla="val 238828"/>
                  <a:gd name="f83" fmla="val 186087"/>
                  <a:gd name="f84" fmla="val 253342"/>
                  <a:gd name="f85" fmla="val 179212"/>
                  <a:gd name="f86" fmla="val 272058"/>
                  <a:gd name="f87" fmla="val 170426"/>
                  <a:gd name="f88" fmla="val 296121"/>
                  <a:gd name="f89" fmla="val 185705"/>
                  <a:gd name="f90" fmla="val 314837"/>
                  <a:gd name="f91" fmla="val 212060"/>
                  <a:gd name="f92" fmla="val 315219"/>
                  <a:gd name="f93" fmla="val 248345"/>
                  <a:gd name="f94" fmla="val 315983"/>
                  <a:gd name="f95" fmla="val 292652"/>
                  <a:gd name="f96" fmla="val 276642"/>
                  <a:gd name="f97" fmla="val 296090"/>
                  <a:gd name="f98" fmla="val 240738"/>
                  <a:gd name="f99" fmla="val 297999"/>
                  <a:gd name="f100" fmla="val 219348"/>
                  <a:gd name="f101" fmla="val 280048"/>
                  <a:gd name="f102" fmla="val 201015"/>
                  <a:gd name="f103" fmla="+- 0 0 -90"/>
                  <a:gd name="f104" fmla="*/ f3 1 296229"/>
                  <a:gd name="f105" fmla="*/ f4 1 315230"/>
                  <a:gd name="f106" fmla="+- f7 0 f5"/>
                  <a:gd name="f107" fmla="+- f6 0 f5"/>
                  <a:gd name="f108" fmla="*/ f103 f0 1"/>
                  <a:gd name="f109" fmla="*/ f107 1 296229"/>
                  <a:gd name="f110" fmla="*/ f106 1 315230"/>
                  <a:gd name="f111" fmla="*/ 258276 f107 1"/>
                  <a:gd name="f112" fmla="*/ 205598 f106 1"/>
                  <a:gd name="f113" fmla="*/ 209768 f107 1"/>
                  <a:gd name="f114" fmla="*/ 180007 f106 1"/>
                  <a:gd name="f115" fmla="*/ 216643 f107 1"/>
                  <a:gd name="f116" fmla="*/ 120804 f106 1"/>
                  <a:gd name="f117" fmla="*/ 217407 f107 1"/>
                  <a:gd name="f118" fmla="*/ 97887 f106 1"/>
                  <a:gd name="f119" fmla="*/ 182267 f107 1"/>
                  <a:gd name="f120" fmla="*/ 52816 f106 1"/>
                  <a:gd name="f121" fmla="*/ 141780 f107 1"/>
                  <a:gd name="f122" fmla="*/ 8127 f106 1"/>
                  <a:gd name="f123" fmla="*/ 118863 f107 1"/>
                  <a:gd name="f124" fmla="*/ 5836 f106 1"/>
                  <a:gd name="f125" fmla="*/ 8477 f107 1"/>
                  <a:gd name="f126" fmla="*/ 99797 f106 1"/>
                  <a:gd name="f127" fmla="*/ 5804 f107 1"/>
                  <a:gd name="f128" fmla="*/ 122332 f106 1"/>
                  <a:gd name="f129" fmla="*/ 35597 f107 1"/>
                  <a:gd name="f130" fmla="*/ 159000 f106 1"/>
                  <a:gd name="f131" fmla="*/ 66917 f107 1"/>
                  <a:gd name="f132" fmla="*/ 194139 f106 1"/>
                  <a:gd name="f133" fmla="*/ 116571 f107 1"/>
                  <a:gd name="f134" fmla="*/ 210563 f106 1"/>
                  <a:gd name="f135" fmla="*/ 168517 f107 1"/>
                  <a:gd name="f136" fmla="*/ 226606 f106 1"/>
                  <a:gd name="f137" fmla="*/ 179212 f107 1"/>
                  <a:gd name="f138" fmla="*/ 272058 f106 1"/>
                  <a:gd name="f139" fmla="*/ 212060 f107 1"/>
                  <a:gd name="f140" fmla="*/ 315219 f106 1"/>
                  <a:gd name="f141" fmla="*/ 296090 f107 1"/>
                  <a:gd name="f142" fmla="*/ 240738 f106 1"/>
                  <a:gd name="f143" fmla="*/ f108 1 f2"/>
                  <a:gd name="f144" fmla="*/ f111 1 296229"/>
                  <a:gd name="f145" fmla="*/ f112 1 315230"/>
                  <a:gd name="f146" fmla="*/ f113 1 296229"/>
                  <a:gd name="f147" fmla="*/ f114 1 315230"/>
                  <a:gd name="f148" fmla="*/ f115 1 296229"/>
                  <a:gd name="f149" fmla="*/ f116 1 315230"/>
                  <a:gd name="f150" fmla="*/ f117 1 296229"/>
                  <a:gd name="f151" fmla="*/ f118 1 315230"/>
                  <a:gd name="f152" fmla="*/ f119 1 296229"/>
                  <a:gd name="f153" fmla="*/ f120 1 315230"/>
                  <a:gd name="f154" fmla="*/ f121 1 296229"/>
                  <a:gd name="f155" fmla="*/ f122 1 315230"/>
                  <a:gd name="f156" fmla="*/ f123 1 296229"/>
                  <a:gd name="f157" fmla="*/ f124 1 315230"/>
                  <a:gd name="f158" fmla="*/ f125 1 296229"/>
                  <a:gd name="f159" fmla="*/ f126 1 315230"/>
                  <a:gd name="f160" fmla="*/ f127 1 296229"/>
                  <a:gd name="f161" fmla="*/ f128 1 315230"/>
                  <a:gd name="f162" fmla="*/ f129 1 296229"/>
                  <a:gd name="f163" fmla="*/ f130 1 315230"/>
                  <a:gd name="f164" fmla="*/ f131 1 296229"/>
                  <a:gd name="f165" fmla="*/ f132 1 315230"/>
                  <a:gd name="f166" fmla="*/ f133 1 296229"/>
                  <a:gd name="f167" fmla="*/ f134 1 315230"/>
                  <a:gd name="f168" fmla="*/ f135 1 296229"/>
                  <a:gd name="f169" fmla="*/ f136 1 315230"/>
                  <a:gd name="f170" fmla="*/ f137 1 296229"/>
                  <a:gd name="f171" fmla="*/ f138 1 315230"/>
                  <a:gd name="f172" fmla="*/ f139 1 296229"/>
                  <a:gd name="f173" fmla="*/ f140 1 315230"/>
                  <a:gd name="f174" fmla="*/ f141 1 296229"/>
                  <a:gd name="f175" fmla="*/ f142 1 315230"/>
                  <a:gd name="f176" fmla="*/ f5 1 f109"/>
                  <a:gd name="f177" fmla="*/ f6 1 f109"/>
                  <a:gd name="f178" fmla="*/ f5 1 f110"/>
                  <a:gd name="f179" fmla="*/ f7 1 f110"/>
                  <a:gd name="f180" fmla="+- f143 0 f1"/>
                  <a:gd name="f181" fmla="*/ f144 1 f109"/>
                  <a:gd name="f182" fmla="*/ f145 1 f110"/>
                  <a:gd name="f183" fmla="*/ f146 1 f109"/>
                  <a:gd name="f184" fmla="*/ f147 1 f110"/>
                  <a:gd name="f185" fmla="*/ f148 1 f109"/>
                  <a:gd name="f186" fmla="*/ f149 1 f110"/>
                  <a:gd name="f187" fmla="*/ f150 1 f109"/>
                  <a:gd name="f188" fmla="*/ f151 1 f110"/>
                  <a:gd name="f189" fmla="*/ f152 1 f109"/>
                  <a:gd name="f190" fmla="*/ f153 1 f110"/>
                  <a:gd name="f191" fmla="*/ f154 1 f109"/>
                  <a:gd name="f192" fmla="*/ f155 1 f110"/>
                  <a:gd name="f193" fmla="*/ f156 1 f109"/>
                  <a:gd name="f194" fmla="*/ f157 1 f110"/>
                  <a:gd name="f195" fmla="*/ f158 1 f109"/>
                  <a:gd name="f196" fmla="*/ f159 1 f110"/>
                  <a:gd name="f197" fmla="*/ f160 1 f109"/>
                  <a:gd name="f198" fmla="*/ f161 1 f110"/>
                  <a:gd name="f199" fmla="*/ f162 1 f109"/>
                  <a:gd name="f200" fmla="*/ f163 1 f110"/>
                  <a:gd name="f201" fmla="*/ f164 1 f109"/>
                  <a:gd name="f202" fmla="*/ f165 1 f110"/>
                  <a:gd name="f203" fmla="*/ f166 1 f109"/>
                  <a:gd name="f204" fmla="*/ f167 1 f110"/>
                  <a:gd name="f205" fmla="*/ f168 1 f109"/>
                  <a:gd name="f206" fmla="*/ f169 1 f110"/>
                  <a:gd name="f207" fmla="*/ f170 1 f109"/>
                  <a:gd name="f208" fmla="*/ f171 1 f110"/>
                  <a:gd name="f209" fmla="*/ f172 1 f109"/>
                  <a:gd name="f210" fmla="*/ f173 1 f110"/>
                  <a:gd name="f211" fmla="*/ f174 1 f109"/>
                  <a:gd name="f212" fmla="*/ f175 1 f110"/>
                  <a:gd name="f213" fmla="*/ f176 f104 1"/>
                  <a:gd name="f214" fmla="*/ f177 f104 1"/>
                  <a:gd name="f215" fmla="*/ f179 f105 1"/>
                  <a:gd name="f216" fmla="*/ f178 f105 1"/>
                  <a:gd name="f217" fmla="*/ f181 f104 1"/>
                  <a:gd name="f218" fmla="*/ f182 f105 1"/>
                  <a:gd name="f219" fmla="*/ f183 f104 1"/>
                  <a:gd name="f220" fmla="*/ f184 f105 1"/>
                  <a:gd name="f221" fmla="*/ f185 f104 1"/>
                  <a:gd name="f222" fmla="*/ f186 f105 1"/>
                  <a:gd name="f223" fmla="*/ f187 f104 1"/>
                  <a:gd name="f224" fmla="*/ f188 f105 1"/>
                  <a:gd name="f225" fmla="*/ f189 f104 1"/>
                  <a:gd name="f226" fmla="*/ f190 f105 1"/>
                  <a:gd name="f227" fmla="*/ f191 f104 1"/>
                  <a:gd name="f228" fmla="*/ f192 f105 1"/>
                  <a:gd name="f229" fmla="*/ f193 f104 1"/>
                  <a:gd name="f230" fmla="*/ f194 f105 1"/>
                  <a:gd name="f231" fmla="*/ f195 f104 1"/>
                  <a:gd name="f232" fmla="*/ f196 f105 1"/>
                  <a:gd name="f233" fmla="*/ f197 f104 1"/>
                  <a:gd name="f234" fmla="*/ f198 f105 1"/>
                  <a:gd name="f235" fmla="*/ f199 f104 1"/>
                  <a:gd name="f236" fmla="*/ f200 f105 1"/>
                  <a:gd name="f237" fmla="*/ f201 f104 1"/>
                  <a:gd name="f238" fmla="*/ f202 f105 1"/>
                  <a:gd name="f239" fmla="*/ f203 f104 1"/>
                  <a:gd name="f240" fmla="*/ f204 f105 1"/>
                  <a:gd name="f241" fmla="*/ f205 f104 1"/>
                  <a:gd name="f242" fmla="*/ f206 f105 1"/>
                  <a:gd name="f243" fmla="*/ f207 f104 1"/>
                  <a:gd name="f244" fmla="*/ f208 f105 1"/>
                  <a:gd name="f245" fmla="*/ f209 f104 1"/>
                  <a:gd name="f246" fmla="*/ f210 f105 1"/>
                  <a:gd name="f247" fmla="*/ f211 f104 1"/>
                  <a:gd name="f248" fmla="*/ f212 f105 1"/>
                </a:gdLst>
                <a:ahLst/>
                <a:cxnLst>
                  <a:cxn ang="3cd4">
                    <a:pos x="hc" y="t"/>
                  </a:cxn>
                  <a:cxn ang="0">
                    <a:pos x="r" y="vc"/>
                  </a:cxn>
                  <a:cxn ang="cd4">
                    <a:pos x="hc" y="b"/>
                  </a:cxn>
                  <a:cxn ang="cd2">
                    <a:pos x="l" y="vc"/>
                  </a:cxn>
                  <a:cxn ang="f180">
                    <a:pos x="f217" y="f218"/>
                  </a:cxn>
                  <a:cxn ang="f180">
                    <a:pos x="f219" y="f220"/>
                  </a:cxn>
                  <a:cxn ang="f180">
                    <a:pos x="f221" y="f222"/>
                  </a:cxn>
                  <a:cxn ang="f180">
                    <a:pos x="f223" y="f224"/>
                  </a:cxn>
                  <a:cxn ang="f180">
                    <a:pos x="f225" y="f226"/>
                  </a:cxn>
                  <a:cxn ang="f180">
                    <a:pos x="f227" y="f228"/>
                  </a:cxn>
                  <a:cxn ang="f180">
                    <a:pos x="f229" y="f230"/>
                  </a:cxn>
                  <a:cxn ang="f180">
                    <a:pos x="f231" y="f232"/>
                  </a:cxn>
                  <a:cxn ang="f180">
                    <a:pos x="f233" y="f234"/>
                  </a:cxn>
                  <a:cxn ang="f180">
                    <a:pos x="f235" y="f236"/>
                  </a:cxn>
                  <a:cxn ang="f180">
                    <a:pos x="f237" y="f238"/>
                  </a:cxn>
                  <a:cxn ang="f180">
                    <a:pos x="f239" y="f240"/>
                  </a:cxn>
                  <a:cxn ang="f180">
                    <a:pos x="f241" y="f242"/>
                  </a:cxn>
                  <a:cxn ang="f180">
                    <a:pos x="f243" y="f244"/>
                  </a:cxn>
                  <a:cxn ang="f180">
                    <a:pos x="f245" y="f246"/>
                  </a:cxn>
                  <a:cxn ang="f180">
                    <a:pos x="f247" y="f248"/>
                  </a:cxn>
                  <a:cxn ang="f180">
                    <a:pos x="f217" y="f218"/>
                  </a:cxn>
                </a:cxnLst>
                <a:rect l="f213" t="f216" r="f214" b="f215"/>
                <a:pathLst>
                  <a:path w="296229" h="31523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48"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9" name="Freeform: Shape 167"/>
              <p:cNvSpPr/>
              <p:nvPr/>
            </p:nvSpPr>
            <p:spPr>
              <a:xfrm rot="11842781" flipV="1">
                <a:off x="3508297" y="2193160"/>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0" name="Freeform: Shape 168"/>
              <p:cNvSpPr/>
              <p:nvPr/>
            </p:nvSpPr>
            <p:spPr>
              <a:xfrm rot="11842781" flipV="1">
                <a:off x="4200051" y="3431156"/>
                <a:ext cx="275298" cy="331351"/>
              </a:xfrm>
              <a:custGeom>
                <a:avLst/>
                <a:gdLst>
                  <a:gd name="f0" fmla="val 10800000"/>
                  <a:gd name="f1" fmla="val 5400000"/>
                  <a:gd name="f2" fmla="val 180"/>
                  <a:gd name="f3" fmla="val w"/>
                  <a:gd name="f4" fmla="val h"/>
                  <a:gd name="f5" fmla="val 0"/>
                  <a:gd name="f6" fmla="val 265460"/>
                  <a:gd name="f7" fmla="val 319509"/>
                  <a:gd name="f8" fmla="val 230152"/>
                  <a:gd name="f9" fmla="val 222391"/>
                  <a:gd name="f10" fmla="val 207235"/>
                  <a:gd name="f11" fmla="val 220481"/>
                  <a:gd name="f12" fmla="val 195013"/>
                  <a:gd name="f13" fmla="val 205966"/>
                  <a:gd name="f14" fmla="val 191193"/>
                  <a:gd name="f15" fmla="val 186105"/>
                  <a:gd name="f16" fmla="val 187374"/>
                  <a:gd name="f17" fmla="val 165861"/>
                  <a:gd name="f18" fmla="val 183172"/>
                  <a:gd name="f19" fmla="val 142562"/>
                  <a:gd name="f20" fmla="val 208763"/>
                  <a:gd name="f21" fmla="val 131485"/>
                  <a:gd name="f22" fmla="val 222131"/>
                  <a:gd name="f23" fmla="val 125756"/>
                  <a:gd name="f24" fmla="val 222895"/>
                  <a:gd name="f25" fmla="val 120027"/>
                  <a:gd name="f26" fmla="val 215638"/>
                  <a:gd name="f27" fmla="val 108186"/>
                  <a:gd name="f28" fmla="val 203034"/>
                  <a:gd name="f29" fmla="val 87178"/>
                  <a:gd name="f30" fmla="val 192339"/>
                  <a:gd name="f31" fmla="val 65407"/>
                  <a:gd name="f32" fmla="val 180880"/>
                  <a:gd name="f33" fmla="val 43636"/>
                  <a:gd name="f34" fmla="val 178970"/>
                  <a:gd name="f35" fmla="val 40580"/>
                  <a:gd name="f36" fmla="val 176679"/>
                  <a:gd name="f37" fmla="val 37906"/>
                  <a:gd name="f38" fmla="val 175151"/>
                  <a:gd name="f39" fmla="val 34851"/>
                  <a:gd name="f40" fmla="val 150324"/>
                  <a:gd name="f41" fmla="+- 0 0 7928"/>
                  <a:gd name="f42" fmla="val 105253"/>
                  <a:gd name="f43" fmla="val 16517"/>
                  <a:gd name="f44" fmla="val 74697"/>
                  <a:gd name="f45" fmla="val 33323"/>
                  <a:gd name="f46" fmla="val 44140"/>
                  <a:gd name="f47" fmla="val 50893"/>
                  <a:gd name="f48" fmla="val 12820"/>
                  <a:gd name="f49" fmla="val 66553"/>
                  <a:gd name="f50" fmla="+- 0 0 2458"/>
                  <a:gd name="f51" fmla="val 74192"/>
                  <a:gd name="f52" fmla="+- 0 0 2840"/>
                  <a:gd name="f53" fmla="val 81067"/>
                  <a:gd name="f54" fmla="val 5181"/>
                  <a:gd name="f55" fmla="val 94054"/>
                  <a:gd name="f56" fmla="val 13202"/>
                  <a:gd name="f57" fmla="val 107422"/>
                  <a:gd name="f58" fmla="val 23515"/>
                  <a:gd name="f59" fmla="val 119645"/>
                  <a:gd name="f60" fmla="val 26188"/>
                  <a:gd name="f61" fmla="val 135687"/>
                  <a:gd name="f62" fmla="val 41085"/>
                  <a:gd name="f63" fmla="val 151729"/>
                  <a:gd name="f64" fmla="val 48342"/>
                  <a:gd name="f65" fmla="val 172736"/>
                  <a:gd name="f66" fmla="val 59419"/>
                  <a:gd name="f67" fmla="val 191070"/>
                  <a:gd name="f68" fmla="val 65530"/>
                  <a:gd name="f69" fmla="val 202147"/>
                  <a:gd name="f70" fmla="val 70495"/>
                  <a:gd name="f71" fmla="val 207494"/>
                  <a:gd name="f72" fmla="val 83100"/>
                  <a:gd name="f73" fmla="val 200619"/>
                  <a:gd name="f74" fmla="val 107163"/>
                  <a:gd name="f75" fmla="val 187633"/>
                  <a:gd name="f76" fmla="val 122441"/>
                  <a:gd name="f77" fmla="val 203675"/>
                  <a:gd name="f78" fmla="val 137338"/>
                  <a:gd name="f79" fmla="val 218953"/>
                  <a:gd name="f80" fmla="val 151470"/>
                  <a:gd name="f81" fmla="val 233849"/>
                  <a:gd name="f82" fmla="val 152998"/>
                  <a:gd name="f83" fmla="val 251037"/>
                  <a:gd name="f84" fmla="val 143449"/>
                  <a:gd name="f85" fmla="val 269371"/>
                  <a:gd name="f86" fmla="val 129698"/>
                  <a:gd name="f87" fmla="val 295344"/>
                  <a:gd name="f88" fmla="val 141157"/>
                  <a:gd name="f89" fmla="val 316351"/>
                  <a:gd name="f90" fmla="val 170567"/>
                  <a:gd name="f91" fmla="val 319025"/>
                  <a:gd name="f92" fmla="val 207999"/>
                  <a:gd name="f93" fmla="val 322463"/>
                  <a:gd name="f94" fmla="val 237028"/>
                  <a:gd name="f95" fmla="val 307567"/>
                  <a:gd name="f96" fmla="val 257271"/>
                  <a:gd name="f97" fmla="val 275864"/>
                  <a:gd name="f98" fmla="val 274841"/>
                  <a:gd name="f99" fmla="val 247600"/>
                  <a:gd name="f100" fmla="val 263383"/>
                  <a:gd name="f101" fmla="val 225064"/>
                  <a:gd name="f102" fmla="+- 0 0 -90"/>
                  <a:gd name="f103" fmla="*/ f3 1 265460"/>
                  <a:gd name="f104" fmla="*/ f4 1 319509"/>
                  <a:gd name="f105" fmla="+- f7 0 f5"/>
                  <a:gd name="f106" fmla="+- f6 0 f5"/>
                  <a:gd name="f107" fmla="*/ f102 f0 1"/>
                  <a:gd name="f108" fmla="*/ f106 1 265460"/>
                  <a:gd name="f109" fmla="*/ f105 1 319509"/>
                  <a:gd name="f110" fmla="*/ 230152 f106 1"/>
                  <a:gd name="f111" fmla="*/ 222391 f105 1"/>
                  <a:gd name="f112" fmla="*/ 191193 f106 1"/>
                  <a:gd name="f113" fmla="*/ 186105 f105 1"/>
                  <a:gd name="f114" fmla="*/ 208763 f106 1"/>
                  <a:gd name="f115" fmla="*/ 131485 f105 1"/>
                  <a:gd name="f116" fmla="*/ 215638 f106 1"/>
                  <a:gd name="f117" fmla="*/ 108186 f105 1"/>
                  <a:gd name="f118" fmla="*/ 180880 f106 1"/>
                  <a:gd name="f119" fmla="*/ 43636 f105 1"/>
                  <a:gd name="f120" fmla="*/ 175151 f106 1"/>
                  <a:gd name="f121" fmla="*/ 34851 f105 1"/>
                  <a:gd name="f122" fmla="*/ 105253 f106 1"/>
                  <a:gd name="f123" fmla="*/ 16517 f105 1"/>
                  <a:gd name="f124" fmla="*/ 12820 f106 1"/>
                  <a:gd name="f125" fmla="*/ 66553 f105 1"/>
                  <a:gd name="f126" fmla="*/ 5181 f106 1"/>
                  <a:gd name="f127" fmla="*/ 94054 f105 1"/>
                  <a:gd name="f128" fmla="*/ 26188 f106 1"/>
                  <a:gd name="f129" fmla="*/ 135687 f105 1"/>
                  <a:gd name="f130" fmla="*/ 59419 f106 1"/>
                  <a:gd name="f131" fmla="*/ 191070 f105 1"/>
                  <a:gd name="f132" fmla="*/ 83100 f106 1"/>
                  <a:gd name="f133" fmla="*/ 200619 f105 1"/>
                  <a:gd name="f134" fmla="*/ 137338 f106 1"/>
                  <a:gd name="f135" fmla="*/ 218953 f105 1"/>
                  <a:gd name="f136" fmla="*/ 143449 f106 1"/>
                  <a:gd name="f137" fmla="*/ 269371 f105 1"/>
                  <a:gd name="f138" fmla="*/ 170567 f106 1"/>
                  <a:gd name="f139" fmla="*/ 319025 f105 1"/>
                  <a:gd name="f140" fmla="*/ 257271 f106 1"/>
                  <a:gd name="f141" fmla="*/ 275864 f105 1"/>
                  <a:gd name="f142" fmla="*/ f107 1 f2"/>
                  <a:gd name="f143" fmla="*/ f110 1 265460"/>
                  <a:gd name="f144" fmla="*/ f111 1 319509"/>
                  <a:gd name="f145" fmla="*/ f112 1 265460"/>
                  <a:gd name="f146" fmla="*/ f113 1 319509"/>
                  <a:gd name="f147" fmla="*/ f114 1 265460"/>
                  <a:gd name="f148" fmla="*/ f115 1 319509"/>
                  <a:gd name="f149" fmla="*/ f116 1 265460"/>
                  <a:gd name="f150" fmla="*/ f117 1 319509"/>
                  <a:gd name="f151" fmla="*/ f118 1 265460"/>
                  <a:gd name="f152" fmla="*/ f119 1 319509"/>
                  <a:gd name="f153" fmla="*/ f120 1 265460"/>
                  <a:gd name="f154" fmla="*/ f121 1 319509"/>
                  <a:gd name="f155" fmla="*/ f122 1 265460"/>
                  <a:gd name="f156" fmla="*/ f123 1 319509"/>
                  <a:gd name="f157" fmla="*/ f124 1 265460"/>
                  <a:gd name="f158" fmla="*/ f125 1 319509"/>
                  <a:gd name="f159" fmla="*/ f126 1 265460"/>
                  <a:gd name="f160" fmla="*/ f127 1 319509"/>
                  <a:gd name="f161" fmla="*/ f128 1 265460"/>
                  <a:gd name="f162" fmla="*/ f129 1 319509"/>
                  <a:gd name="f163" fmla="*/ f130 1 265460"/>
                  <a:gd name="f164" fmla="*/ f131 1 319509"/>
                  <a:gd name="f165" fmla="*/ f132 1 265460"/>
                  <a:gd name="f166" fmla="*/ f133 1 319509"/>
                  <a:gd name="f167" fmla="*/ f134 1 265460"/>
                  <a:gd name="f168" fmla="*/ f135 1 319509"/>
                  <a:gd name="f169" fmla="*/ f136 1 265460"/>
                  <a:gd name="f170" fmla="*/ f137 1 319509"/>
                  <a:gd name="f171" fmla="*/ f138 1 265460"/>
                  <a:gd name="f172" fmla="*/ f139 1 319509"/>
                  <a:gd name="f173" fmla="*/ f140 1 265460"/>
                  <a:gd name="f174" fmla="*/ f141 1 319509"/>
                  <a:gd name="f175" fmla="*/ f5 1 f108"/>
                  <a:gd name="f176" fmla="*/ f6 1 f108"/>
                  <a:gd name="f177" fmla="*/ f5 1 f109"/>
                  <a:gd name="f178" fmla="*/ f7 1 f109"/>
                  <a:gd name="f179" fmla="+- f142 0 f1"/>
                  <a:gd name="f180" fmla="*/ f143 1 f108"/>
                  <a:gd name="f181" fmla="*/ f144 1 f109"/>
                  <a:gd name="f182" fmla="*/ f145 1 f108"/>
                  <a:gd name="f183" fmla="*/ f146 1 f109"/>
                  <a:gd name="f184" fmla="*/ f147 1 f108"/>
                  <a:gd name="f185" fmla="*/ f148 1 f109"/>
                  <a:gd name="f186" fmla="*/ f149 1 f108"/>
                  <a:gd name="f187" fmla="*/ f150 1 f109"/>
                  <a:gd name="f188" fmla="*/ f151 1 f108"/>
                  <a:gd name="f189" fmla="*/ f152 1 f109"/>
                  <a:gd name="f190" fmla="*/ f153 1 f108"/>
                  <a:gd name="f191" fmla="*/ f154 1 f109"/>
                  <a:gd name="f192" fmla="*/ f155 1 f108"/>
                  <a:gd name="f193" fmla="*/ f156 1 f109"/>
                  <a:gd name="f194" fmla="*/ f157 1 f108"/>
                  <a:gd name="f195" fmla="*/ f158 1 f109"/>
                  <a:gd name="f196" fmla="*/ f159 1 f108"/>
                  <a:gd name="f197" fmla="*/ f160 1 f109"/>
                  <a:gd name="f198" fmla="*/ f161 1 f108"/>
                  <a:gd name="f199" fmla="*/ f162 1 f109"/>
                  <a:gd name="f200" fmla="*/ f163 1 f108"/>
                  <a:gd name="f201" fmla="*/ f164 1 f109"/>
                  <a:gd name="f202" fmla="*/ f165 1 f108"/>
                  <a:gd name="f203" fmla="*/ f166 1 f109"/>
                  <a:gd name="f204" fmla="*/ f167 1 f108"/>
                  <a:gd name="f205" fmla="*/ f168 1 f109"/>
                  <a:gd name="f206" fmla="*/ f169 1 f108"/>
                  <a:gd name="f207" fmla="*/ f170 1 f109"/>
                  <a:gd name="f208" fmla="*/ f171 1 f108"/>
                  <a:gd name="f209" fmla="*/ f172 1 f109"/>
                  <a:gd name="f210" fmla="*/ f173 1 f108"/>
                  <a:gd name="f211" fmla="*/ f174 1 f109"/>
                  <a:gd name="f212" fmla="*/ f175 f103 1"/>
                  <a:gd name="f213" fmla="*/ f176 f103 1"/>
                  <a:gd name="f214" fmla="*/ f178 f104 1"/>
                  <a:gd name="f215" fmla="*/ f177 f104 1"/>
                  <a:gd name="f216" fmla="*/ f180 f103 1"/>
                  <a:gd name="f217" fmla="*/ f181 f104 1"/>
                  <a:gd name="f218" fmla="*/ f182 f103 1"/>
                  <a:gd name="f219" fmla="*/ f183 f104 1"/>
                  <a:gd name="f220" fmla="*/ f184 f103 1"/>
                  <a:gd name="f221" fmla="*/ f185 f104 1"/>
                  <a:gd name="f222" fmla="*/ f186 f103 1"/>
                  <a:gd name="f223" fmla="*/ f187 f104 1"/>
                  <a:gd name="f224" fmla="*/ f188 f103 1"/>
                  <a:gd name="f225" fmla="*/ f189 f104 1"/>
                  <a:gd name="f226" fmla="*/ f190 f103 1"/>
                  <a:gd name="f227" fmla="*/ f191 f104 1"/>
                  <a:gd name="f228" fmla="*/ f192 f103 1"/>
                  <a:gd name="f229" fmla="*/ f193 f104 1"/>
                  <a:gd name="f230" fmla="*/ f194 f103 1"/>
                  <a:gd name="f231" fmla="*/ f195 f104 1"/>
                  <a:gd name="f232" fmla="*/ f196 f103 1"/>
                  <a:gd name="f233" fmla="*/ f197 f104 1"/>
                  <a:gd name="f234" fmla="*/ f198 f103 1"/>
                  <a:gd name="f235" fmla="*/ f199 f104 1"/>
                  <a:gd name="f236" fmla="*/ f200 f103 1"/>
                  <a:gd name="f237" fmla="*/ f201 f104 1"/>
                  <a:gd name="f238" fmla="*/ f202 f103 1"/>
                  <a:gd name="f239" fmla="*/ f203 f104 1"/>
                  <a:gd name="f240" fmla="*/ f204 f103 1"/>
                  <a:gd name="f241" fmla="*/ f205 f104 1"/>
                  <a:gd name="f242" fmla="*/ f206 f103 1"/>
                  <a:gd name="f243" fmla="*/ f207 f104 1"/>
                  <a:gd name="f244" fmla="*/ f208 f103 1"/>
                  <a:gd name="f245" fmla="*/ f209 f104 1"/>
                  <a:gd name="f246" fmla="*/ f210 f103 1"/>
                  <a:gd name="f247" fmla="*/ f211 f104 1"/>
                </a:gdLst>
                <a:ahLst/>
                <a:cxnLst>
                  <a:cxn ang="3cd4">
                    <a:pos x="hc" y="t"/>
                  </a:cxn>
                  <a:cxn ang="0">
                    <a:pos x="r" y="vc"/>
                  </a:cxn>
                  <a:cxn ang="cd4">
                    <a:pos x="hc" y="b"/>
                  </a:cxn>
                  <a:cxn ang="cd2">
                    <a:pos x="l" y="vc"/>
                  </a:cxn>
                  <a:cxn ang="f179">
                    <a:pos x="f216" y="f217"/>
                  </a:cxn>
                  <a:cxn ang="f179">
                    <a:pos x="f218" y="f219"/>
                  </a:cxn>
                  <a:cxn ang="f179">
                    <a:pos x="f220" y="f221"/>
                  </a:cxn>
                  <a:cxn ang="f179">
                    <a:pos x="f222" y="f223"/>
                  </a:cxn>
                  <a:cxn ang="f179">
                    <a:pos x="f224" y="f225"/>
                  </a:cxn>
                  <a:cxn ang="f179">
                    <a:pos x="f226" y="f227"/>
                  </a:cxn>
                  <a:cxn ang="f179">
                    <a:pos x="f228" y="f229"/>
                  </a:cxn>
                  <a:cxn ang="f179">
                    <a:pos x="f230" y="f231"/>
                  </a:cxn>
                  <a:cxn ang="f179">
                    <a:pos x="f232" y="f233"/>
                  </a:cxn>
                  <a:cxn ang="f179">
                    <a:pos x="f234" y="f235"/>
                  </a:cxn>
                  <a:cxn ang="f179">
                    <a:pos x="f236" y="f237"/>
                  </a:cxn>
                  <a:cxn ang="f179">
                    <a:pos x="f238" y="f239"/>
                  </a:cxn>
                  <a:cxn ang="f179">
                    <a:pos x="f240" y="f241"/>
                  </a:cxn>
                  <a:cxn ang="f179">
                    <a:pos x="f242" y="f243"/>
                  </a:cxn>
                  <a:cxn ang="f179">
                    <a:pos x="f244" y="f245"/>
                  </a:cxn>
                  <a:cxn ang="f179">
                    <a:pos x="f246" y="f247"/>
                  </a:cxn>
                  <a:cxn ang="f179">
                    <a:pos x="f216" y="f217"/>
                  </a:cxn>
                </a:cxnLst>
                <a:rect l="f212" t="f215" r="f213" b="f214"/>
                <a:pathLst>
                  <a:path w="265460" h="31950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1" name="Freeform: Shape 169"/>
              <p:cNvSpPr/>
              <p:nvPr/>
            </p:nvSpPr>
            <p:spPr>
              <a:xfrm rot="11842781" flipV="1">
                <a:off x="3438876" y="1723443"/>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2" name="Freeform: Shape 170"/>
              <p:cNvSpPr/>
              <p:nvPr/>
            </p:nvSpPr>
            <p:spPr>
              <a:xfrm rot="11842781" flipV="1">
                <a:off x="4035431" y="3246421"/>
                <a:ext cx="293970" cy="329741"/>
              </a:xfrm>
              <a:custGeom>
                <a:avLst/>
                <a:gdLst>
                  <a:gd name="f0" fmla="val 10800000"/>
                  <a:gd name="f1" fmla="val 5400000"/>
                  <a:gd name="f2" fmla="val 180"/>
                  <a:gd name="f3" fmla="val w"/>
                  <a:gd name="f4" fmla="val h"/>
                  <a:gd name="f5" fmla="val 0"/>
                  <a:gd name="f6" fmla="val 283461"/>
                  <a:gd name="f7" fmla="val 317957"/>
                  <a:gd name="f8" fmla="val 244874"/>
                  <a:gd name="f9" fmla="val 212420"/>
                  <a:gd name="f10" fmla="val 222721"/>
                  <a:gd name="f11" fmla="val 213566"/>
                  <a:gd name="f12" fmla="val 210116"/>
                  <a:gd name="f13" fmla="val 202489"/>
                  <a:gd name="f14" fmla="val 203241"/>
                  <a:gd name="f15" fmla="val 183391"/>
                  <a:gd name="f16" fmla="val 195602"/>
                  <a:gd name="f17" fmla="val 162766"/>
                  <a:gd name="f18" fmla="val 190254"/>
                  <a:gd name="f19" fmla="val 141376"/>
                  <a:gd name="f20" fmla="val 213172"/>
                  <a:gd name="f21" fmla="val 127244"/>
                  <a:gd name="f22" fmla="val 227686"/>
                  <a:gd name="f23" fmla="val 118077"/>
                  <a:gd name="f24" fmla="val 223867"/>
                  <a:gd name="f25" fmla="val 111202"/>
                  <a:gd name="f26" fmla="val 215846"/>
                  <a:gd name="f27" fmla="val 100125"/>
                  <a:gd name="f28" fmla="val 204005"/>
                  <a:gd name="f29" fmla="val 82937"/>
                  <a:gd name="f30" fmla="val 189109"/>
                  <a:gd name="f31" fmla="val 67659"/>
                  <a:gd name="f32" fmla="val 181088"/>
                  <a:gd name="f33" fmla="val 48179"/>
                  <a:gd name="f34" fmla="val 171157"/>
                  <a:gd name="f35" fmla="val 41686"/>
                  <a:gd name="f36" fmla="val 166191"/>
                  <a:gd name="f37" fmla="val 31373"/>
                  <a:gd name="f38" fmla="val 159698"/>
                  <a:gd name="f39" fmla="val 22206"/>
                  <a:gd name="f40" fmla="val 139455"/>
                  <a:gd name="f41" fmla="+- 0 0 6058"/>
                  <a:gd name="f42" fmla="val 110044"/>
                  <a:gd name="f43" fmla="val 14949"/>
                  <a:gd name="f44" fmla="val 77196"/>
                  <a:gd name="f45" fmla="val 38248"/>
                  <a:gd name="f46" fmla="val 45112"/>
                  <a:gd name="f47" fmla="val 62312"/>
                  <a:gd name="f48" fmla="val 11882"/>
                  <a:gd name="f49" fmla="val 84847"/>
                  <a:gd name="f50" fmla="+- 0 0 723"/>
                  <a:gd name="f51" fmla="val 93632"/>
                  <a:gd name="f52" fmla="+- 0 0 4543"/>
                  <a:gd name="f53" fmla="val 6534"/>
                  <a:gd name="f54" fmla="val 113112"/>
                  <a:gd name="f55" fmla="val 15701"/>
                  <a:gd name="f56" fmla="val 123424"/>
                  <a:gd name="f57" fmla="val 22194"/>
                  <a:gd name="f58" fmla="val 136029"/>
                  <a:gd name="f59" fmla="val 29451"/>
                  <a:gd name="f60" fmla="val 147869"/>
                  <a:gd name="f61" fmla="val 43202"/>
                  <a:gd name="f62" fmla="val 165821"/>
                  <a:gd name="f63" fmla="val 57334"/>
                  <a:gd name="f64" fmla="val 70321"/>
                  <a:gd name="f65" fmla="val 201725"/>
                  <a:gd name="f66" fmla="val 78724"/>
                  <a:gd name="f67" fmla="val 84835"/>
                  <a:gd name="f68" fmla="val 217767"/>
                  <a:gd name="f69" fmla="val 99731"/>
                  <a:gd name="f70" fmla="val 208600"/>
                  <a:gd name="f71" fmla="val 120357"/>
                  <a:gd name="f72" fmla="val 196378"/>
                  <a:gd name="f73" fmla="val 139073"/>
                  <a:gd name="f74" fmla="val 153587"/>
                  <a:gd name="f75" fmla="val 223114"/>
                  <a:gd name="f76" fmla="val 166955"/>
                  <a:gd name="f77" fmla="val 236483"/>
                  <a:gd name="f78" fmla="val 175740"/>
                  <a:gd name="f79" fmla="val 251379"/>
                  <a:gd name="f80" fmla="val 164664"/>
                  <a:gd name="f81" fmla="val 272387"/>
                  <a:gd name="f82" fmla="val 152823"/>
                  <a:gd name="f83" fmla="val 294922"/>
                  <a:gd name="f84" fmla="val 165045"/>
                  <a:gd name="f85" fmla="val 314402"/>
                  <a:gd name="f86" fmla="val 317457"/>
                  <a:gd name="f87" fmla="val 226922"/>
                  <a:gd name="f88" fmla="val 322041"/>
                  <a:gd name="f89" fmla="val 269701"/>
                  <a:gd name="f90" fmla="val 294540"/>
                  <a:gd name="f91" fmla="val 280778"/>
                  <a:gd name="f92" fmla="val 259400"/>
                  <a:gd name="f93" fmla="val 289945"/>
                  <a:gd name="f94" fmla="val 230372"/>
                  <a:gd name="f95" fmla="val 275049"/>
                  <a:gd name="f96" fmla="val 210892"/>
                  <a:gd name="f97" fmla="+- 0 0 -90"/>
                  <a:gd name="f98" fmla="*/ f3 1 283461"/>
                  <a:gd name="f99" fmla="*/ f4 1 317957"/>
                  <a:gd name="f100" fmla="+- f7 0 f5"/>
                  <a:gd name="f101" fmla="+- f6 0 f5"/>
                  <a:gd name="f102" fmla="*/ f97 f0 1"/>
                  <a:gd name="f103" fmla="*/ f101 1 283461"/>
                  <a:gd name="f104" fmla="*/ f100 1 317957"/>
                  <a:gd name="f105" fmla="*/ 244874 f101 1"/>
                  <a:gd name="f106" fmla="*/ 212420 f100 1"/>
                  <a:gd name="f107" fmla="*/ 203241 f101 1"/>
                  <a:gd name="f108" fmla="*/ 183391 f100 1"/>
                  <a:gd name="f109" fmla="*/ 213172 f101 1"/>
                  <a:gd name="f110" fmla="*/ 127244 f100 1"/>
                  <a:gd name="f111" fmla="*/ 215846 f101 1"/>
                  <a:gd name="f112" fmla="*/ 100125 f100 1"/>
                  <a:gd name="f113" fmla="*/ 181088 f101 1"/>
                  <a:gd name="f114" fmla="*/ 48179 f100 1"/>
                  <a:gd name="f115" fmla="*/ 159698 f101 1"/>
                  <a:gd name="f116" fmla="*/ 22206 f100 1"/>
                  <a:gd name="f117" fmla="*/ 110044 f101 1"/>
                  <a:gd name="f118" fmla="*/ 14949 f100 1"/>
                  <a:gd name="f119" fmla="*/ 11882 f101 1"/>
                  <a:gd name="f120" fmla="*/ 84847 f100 1"/>
                  <a:gd name="f121" fmla="*/ 6534 f101 1"/>
                  <a:gd name="f122" fmla="*/ 113112 f100 1"/>
                  <a:gd name="f123" fmla="*/ 29451 f101 1"/>
                  <a:gd name="f124" fmla="*/ 147869 f100 1"/>
                  <a:gd name="f125" fmla="*/ 70321 f101 1"/>
                  <a:gd name="f126" fmla="*/ 201725 f100 1"/>
                  <a:gd name="f127" fmla="*/ 99731 f101 1"/>
                  <a:gd name="f128" fmla="*/ 208600 f100 1"/>
                  <a:gd name="f129" fmla="*/ 153587 f101 1"/>
                  <a:gd name="f130" fmla="*/ 223114 f100 1"/>
                  <a:gd name="f131" fmla="*/ 164664 f101 1"/>
                  <a:gd name="f132" fmla="*/ 272387 f100 1"/>
                  <a:gd name="f133" fmla="*/ 190254 f101 1"/>
                  <a:gd name="f134" fmla="*/ 317457 f100 1"/>
                  <a:gd name="f135" fmla="*/ 280778 f101 1"/>
                  <a:gd name="f136" fmla="*/ 259400 f100 1"/>
                  <a:gd name="f137" fmla="*/ f102 1 f2"/>
                  <a:gd name="f138" fmla="*/ f105 1 283461"/>
                  <a:gd name="f139" fmla="*/ f106 1 317957"/>
                  <a:gd name="f140" fmla="*/ f107 1 283461"/>
                  <a:gd name="f141" fmla="*/ f108 1 317957"/>
                  <a:gd name="f142" fmla="*/ f109 1 283461"/>
                  <a:gd name="f143" fmla="*/ f110 1 317957"/>
                  <a:gd name="f144" fmla="*/ f111 1 283461"/>
                  <a:gd name="f145" fmla="*/ f112 1 317957"/>
                  <a:gd name="f146" fmla="*/ f113 1 283461"/>
                  <a:gd name="f147" fmla="*/ f114 1 317957"/>
                  <a:gd name="f148" fmla="*/ f115 1 283461"/>
                  <a:gd name="f149" fmla="*/ f116 1 317957"/>
                  <a:gd name="f150" fmla="*/ f117 1 283461"/>
                  <a:gd name="f151" fmla="*/ f118 1 317957"/>
                  <a:gd name="f152" fmla="*/ f119 1 283461"/>
                  <a:gd name="f153" fmla="*/ f120 1 317957"/>
                  <a:gd name="f154" fmla="*/ f121 1 283461"/>
                  <a:gd name="f155" fmla="*/ f122 1 317957"/>
                  <a:gd name="f156" fmla="*/ f123 1 283461"/>
                  <a:gd name="f157" fmla="*/ f124 1 317957"/>
                  <a:gd name="f158" fmla="*/ f125 1 283461"/>
                  <a:gd name="f159" fmla="*/ f126 1 317957"/>
                  <a:gd name="f160" fmla="*/ f127 1 283461"/>
                  <a:gd name="f161" fmla="*/ f128 1 317957"/>
                  <a:gd name="f162" fmla="*/ f129 1 283461"/>
                  <a:gd name="f163" fmla="*/ f130 1 317957"/>
                  <a:gd name="f164" fmla="*/ f131 1 283461"/>
                  <a:gd name="f165" fmla="*/ f132 1 317957"/>
                  <a:gd name="f166" fmla="*/ f133 1 283461"/>
                  <a:gd name="f167" fmla="*/ f134 1 317957"/>
                  <a:gd name="f168" fmla="*/ f135 1 283461"/>
                  <a:gd name="f169" fmla="*/ f136 1 317957"/>
                  <a:gd name="f170" fmla="*/ f5 1 f103"/>
                  <a:gd name="f171" fmla="*/ f6 1 f103"/>
                  <a:gd name="f172" fmla="*/ f5 1 f104"/>
                  <a:gd name="f173" fmla="*/ f7 1 f104"/>
                  <a:gd name="f174" fmla="+- f137 0 f1"/>
                  <a:gd name="f175" fmla="*/ f138 1 f103"/>
                  <a:gd name="f176" fmla="*/ f139 1 f104"/>
                  <a:gd name="f177" fmla="*/ f140 1 f103"/>
                  <a:gd name="f178" fmla="*/ f141 1 f104"/>
                  <a:gd name="f179" fmla="*/ f142 1 f103"/>
                  <a:gd name="f180" fmla="*/ f143 1 f104"/>
                  <a:gd name="f181" fmla="*/ f144 1 f103"/>
                  <a:gd name="f182" fmla="*/ f145 1 f104"/>
                  <a:gd name="f183" fmla="*/ f146 1 f103"/>
                  <a:gd name="f184" fmla="*/ f147 1 f104"/>
                  <a:gd name="f185" fmla="*/ f148 1 f103"/>
                  <a:gd name="f186" fmla="*/ f149 1 f104"/>
                  <a:gd name="f187" fmla="*/ f150 1 f103"/>
                  <a:gd name="f188" fmla="*/ f151 1 f104"/>
                  <a:gd name="f189" fmla="*/ f152 1 f103"/>
                  <a:gd name="f190" fmla="*/ f153 1 f104"/>
                  <a:gd name="f191" fmla="*/ f154 1 f103"/>
                  <a:gd name="f192" fmla="*/ f155 1 f104"/>
                  <a:gd name="f193" fmla="*/ f156 1 f103"/>
                  <a:gd name="f194" fmla="*/ f157 1 f104"/>
                  <a:gd name="f195" fmla="*/ f158 1 f103"/>
                  <a:gd name="f196" fmla="*/ f159 1 f104"/>
                  <a:gd name="f197" fmla="*/ f160 1 f103"/>
                  <a:gd name="f198" fmla="*/ f161 1 f104"/>
                  <a:gd name="f199" fmla="*/ f162 1 f103"/>
                  <a:gd name="f200" fmla="*/ f163 1 f104"/>
                  <a:gd name="f201" fmla="*/ f164 1 f103"/>
                  <a:gd name="f202" fmla="*/ f165 1 f104"/>
                  <a:gd name="f203" fmla="*/ f166 1 f103"/>
                  <a:gd name="f204" fmla="*/ f167 1 f104"/>
                  <a:gd name="f205" fmla="*/ f168 1 f103"/>
                  <a:gd name="f206" fmla="*/ f169 1 f104"/>
                  <a:gd name="f207" fmla="*/ f170 f98 1"/>
                  <a:gd name="f208" fmla="*/ f171 f98 1"/>
                  <a:gd name="f209" fmla="*/ f173 f99 1"/>
                  <a:gd name="f210" fmla="*/ f172 f99 1"/>
                  <a:gd name="f211" fmla="*/ f175 f98 1"/>
                  <a:gd name="f212" fmla="*/ f176 f99 1"/>
                  <a:gd name="f213" fmla="*/ f177 f98 1"/>
                  <a:gd name="f214" fmla="*/ f178 f99 1"/>
                  <a:gd name="f215" fmla="*/ f179 f98 1"/>
                  <a:gd name="f216" fmla="*/ f180 f99 1"/>
                  <a:gd name="f217" fmla="*/ f181 f98 1"/>
                  <a:gd name="f218" fmla="*/ f182 f99 1"/>
                  <a:gd name="f219" fmla="*/ f183 f98 1"/>
                  <a:gd name="f220" fmla="*/ f184 f99 1"/>
                  <a:gd name="f221" fmla="*/ f185 f98 1"/>
                  <a:gd name="f222" fmla="*/ f186 f99 1"/>
                  <a:gd name="f223" fmla="*/ f187 f98 1"/>
                  <a:gd name="f224" fmla="*/ f188 f99 1"/>
                  <a:gd name="f225" fmla="*/ f189 f98 1"/>
                  <a:gd name="f226" fmla="*/ f190 f99 1"/>
                  <a:gd name="f227" fmla="*/ f191 f98 1"/>
                  <a:gd name="f228" fmla="*/ f192 f99 1"/>
                  <a:gd name="f229" fmla="*/ f193 f98 1"/>
                  <a:gd name="f230" fmla="*/ f194 f99 1"/>
                  <a:gd name="f231" fmla="*/ f195 f98 1"/>
                  <a:gd name="f232" fmla="*/ f196 f99 1"/>
                  <a:gd name="f233" fmla="*/ f197 f98 1"/>
                  <a:gd name="f234" fmla="*/ f198 f99 1"/>
                  <a:gd name="f235" fmla="*/ f199 f98 1"/>
                  <a:gd name="f236" fmla="*/ f200 f99 1"/>
                  <a:gd name="f237" fmla="*/ f201 f98 1"/>
                  <a:gd name="f238" fmla="*/ f202 f99 1"/>
                  <a:gd name="f239" fmla="*/ f203 f98 1"/>
                  <a:gd name="f240" fmla="*/ f204 f99 1"/>
                  <a:gd name="f241" fmla="*/ f205 f98 1"/>
                  <a:gd name="f242" fmla="*/ f206 f99 1"/>
                </a:gdLst>
                <a:ahLst/>
                <a:cxnLst>
                  <a:cxn ang="3cd4">
                    <a:pos x="hc" y="t"/>
                  </a:cxn>
                  <a:cxn ang="0">
                    <a:pos x="r" y="vc"/>
                  </a:cxn>
                  <a:cxn ang="cd4">
                    <a:pos x="hc" y="b"/>
                  </a:cxn>
                  <a:cxn ang="cd2">
                    <a:pos x="l" y="vc"/>
                  </a:cxn>
                  <a:cxn ang="f174">
                    <a:pos x="f211" y="f212"/>
                  </a:cxn>
                  <a:cxn ang="f174">
                    <a:pos x="f213" y="f214"/>
                  </a:cxn>
                  <a:cxn ang="f174">
                    <a:pos x="f215" y="f216"/>
                  </a:cxn>
                  <a:cxn ang="f174">
                    <a:pos x="f217" y="f218"/>
                  </a:cxn>
                  <a:cxn ang="f174">
                    <a:pos x="f219" y="f220"/>
                  </a:cxn>
                  <a:cxn ang="f174">
                    <a:pos x="f221" y="f222"/>
                  </a:cxn>
                  <a:cxn ang="f174">
                    <a:pos x="f223"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11" y="f212"/>
                  </a:cxn>
                </a:cxnLst>
                <a:rect l="f207" t="f210" r="f208" b="f209"/>
                <a:pathLst>
                  <a:path w="283461" h="31795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0" y="f41"/>
                      <a:pt x="f42" y="f43"/>
                    </a:cubicBezTo>
                    <a:cubicBezTo>
                      <a:pt x="f44" y="f45"/>
                      <a:pt x="f46" y="f47"/>
                      <a:pt x="f48" y="f49"/>
                    </a:cubicBezTo>
                    <a:cubicBezTo>
                      <a:pt x="f50" y="f51"/>
                      <a:pt x="f52" y="f27"/>
                      <a:pt x="f53" y="f54"/>
                    </a:cubicBezTo>
                    <a:cubicBezTo>
                      <a:pt x="f55" y="f56"/>
                      <a:pt x="f57" y="f58"/>
                      <a:pt x="f59" y="f60"/>
                    </a:cubicBezTo>
                    <a:cubicBezTo>
                      <a:pt x="f61" y="f62"/>
                      <a:pt x="f63" y="f15"/>
                      <a:pt x="f64" y="f65"/>
                    </a:cubicBezTo>
                    <a:cubicBezTo>
                      <a:pt x="f66" y="f11"/>
                      <a:pt x="f67" y="f68"/>
                      <a:pt x="f69" y="f70"/>
                    </a:cubicBezTo>
                    <a:cubicBezTo>
                      <a:pt x="f71" y="f72"/>
                      <a:pt x="f73" y="f70"/>
                      <a:pt x="f74" y="f75"/>
                    </a:cubicBezTo>
                    <a:cubicBezTo>
                      <a:pt x="f76" y="f77"/>
                      <a:pt x="f78" y="f79"/>
                      <a:pt x="f80" y="f81"/>
                    </a:cubicBezTo>
                    <a:cubicBezTo>
                      <a:pt x="f82" y="f83"/>
                      <a:pt x="f84" y="f85"/>
                      <a:pt x="f18" y="f86"/>
                    </a:cubicBezTo>
                    <a:cubicBezTo>
                      <a:pt x="f87" y="f88"/>
                      <a:pt x="f89" y="f90"/>
                      <a:pt x="f91" y="f92"/>
                    </a:cubicBezTo>
                    <a:cubicBezTo>
                      <a:pt x="f93" y="f94"/>
                      <a:pt x="f95" y="f96"/>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3" name="Freeform: Shape 171"/>
              <p:cNvSpPr/>
              <p:nvPr/>
            </p:nvSpPr>
            <p:spPr>
              <a:xfrm rot="12712634" flipV="1">
                <a:off x="3432926" y="1016858"/>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4" name="Freeform: Shape 172"/>
              <p:cNvSpPr/>
              <p:nvPr/>
            </p:nvSpPr>
            <p:spPr>
              <a:xfrm rot="12712634" flipV="1">
                <a:off x="3427510" y="1479852"/>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5" name="Freeform: Shape 173"/>
              <p:cNvSpPr/>
              <p:nvPr/>
            </p:nvSpPr>
            <p:spPr>
              <a:xfrm rot="12712634" flipV="1">
                <a:off x="3421047" y="1248731"/>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6" name="Freeform: Shape 174"/>
              <p:cNvSpPr/>
              <p:nvPr/>
            </p:nvSpPr>
            <p:spPr>
              <a:xfrm rot="12712634" flipV="1">
                <a:off x="3474603" y="777104"/>
                <a:ext cx="338510" cy="257467"/>
              </a:xfrm>
              <a:custGeom>
                <a:avLst/>
                <a:gdLst>
                  <a:gd name="f0" fmla="val 10800000"/>
                  <a:gd name="f1" fmla="val 5400000"/>
                  <a:gd name="f2" fmla="val 180"/>
                  <a:gd name="f3" fmla="val w"/>
                  <a:gd name="f4" fmla="val h"/>
                  <a:gd name="f5" fmla="val 0"/>
                  <a:gd name="f6" fmla="val 326409"/>
                  <a:gd name="f7" fmla="val 248262"/>
                  <a:gd name="f8" fmla="val 274234"/>
                  <a:gd name="f9" fmla="val 124574"/>
                  <a:gd name="f10" fmla="val 259719"/>
                  <a:gd name="f11" fmla="val 136033"/>
                  <a:gd name="f12" fmla="val 245587"/>
                  <a:gd name="f13" fmla="val 140234"/>
                  <a:gd name="f14" fmla="val 228781"/>
                  <a:gd name="f15" fmla="val 130303"/>
                  <a:gd name="f16" fmla="val 210065"/>
                  <a:gd name="f17" fmla="val 119227"/>
                  <a:gd name="f18" fmla="val 189822"/>
                  <a:gd name="f19" fmla="val 104712"/>
                  <a:gd name="f20" fmla="val 196315"/>
                  <a:gd name="f21" fmla="val 82177"/>
                  <a:gd name="f22" fmla="val 205100"/>
                  <a:gd name="f23" fmla="val 52385"/>
                  <a:gd name="f24" fmla="val 188294"/>
                  <a:gd name="f25" fmla="val 46655"/>
                  <a:gd name="f26" fmla="val 168050"/>
                  <a:gd name="f27" fmla="val 39780"/>
                  <a:gd name="f28" fmla="val 160793"/>
                  <a:gd name="f29" fmla="val 37106"/>
                  <a:gd name="f30" fmla="val 153918"/>
                  <a:gd name="f31" fmla="val 34051"/>
                  <a:gd name="f32" fmla="val 146661"/>
                  <a:gd name="f33" fmla="val 30995"/>
                  <a:gd name="f34" fmla="val 124125"/>
                  <a:gd name="f35" fmla="val 21828"/>
                  <a:gd name="f36" fmla="val 100826"/>
                  <a:gd name="f37" fmla="val 13043"/>
                  <a:gd name="f38" fmla="val 78673"/>
                  <a:gd name="f39" fmla="val 2730"/>
                  <a:gd name="f40" fmla="val 66832"/>
                  <a:gd name="f41" fmla="+- 0 0 2617"/>
                  <a:gd name="f42" fmla="val 62631"/>
                  <a:gd name="f43" fmla="+- 0 0 325"/>
                  <a:gd name="f44" fmla="val 58047"/>
                  <a:gd name="f45" fmla="val 11515"/>
                  <a:gd name="f46" fmla="val 40478"/>
                  <a:gd name="f47" fmla="val 56204"/>
                  <a:gd name="f48" fmla="val 22144"/>
                  <a:gd name="f49" fmla="val 100893"/>
                  <a:gd name="f50" fmla="val 2664"/>
                  <a:gd name="f51" fmla="val 145200"/>
                  <a:gd name="f52" fmla="+- 0 0 2302"/>
                  <a:gd name="f53" fmla="val 156658"/>
                  <a:gd name="f54" fmla="+- 0 0 774"/>
                  <a:gd name="f55" fmla="val 161624"/>
                  <a:gd name="f56" fmla="val 11067"/>
                  <a:gd name="f57" fmla="val 166207"/>
                  <a:gd name="f58" fmla="val 36276"/>
                  <a:gd name="f59" fmla="val 176138"/>
                  <a:gd name="f60" fmla="val 62249"/>
                  <a:gd name="f61" fmla="val 184159"/>
                  <a:gd name="f62" fmla="val 85548"/>
                  <a:gd name="f63" fmla="val 198673"/>
                  <a:gd name="f64" fmla="val 100062"/>
                  <a:gd name="f65" fmla="val 210132"/>
                  <a:gd name="f66" fmla="val 114195"/>
                  <a:gd name="f67" fmla="val 222736"/>
                  <a:gd name="f68" fmla="val 134820"/>
                  <a:gd name="f69" fmla="val 215097"/>
                  <a:gd name="f70" fmla="val 156974"/>
                  <a:gd name="f71" fmla="val 183013"/>
                  <a:gd name="f72" fmla="val 171106"/>
                  <a:gd name="f73" fmla="val 198607"/>
                  <a:gd name="f74" fmla="val 218469"/>
                  <a:gd name="f75" fmla="val 187979"/>
                  <a:gd name="f76" fmla="val 229927"/>
                  <a:gd name="f77" fmla="val 199437"/>
                  <a:gd name="f78" fmla="val 234510"/>
                  <a:gd name="f79" fmla="val 219681"/>
                  <a:gd name="f80" fmla="val 241004"/>
                  <a:gd name="f81" fmla="val 247945"/>
                  <a:gd name="f82" fmla="val 263921"/>
                  <a:gd name="f83" fmla="val 256348"/>
                  <a:gd name="f84" fmla="val 287602"/>
                  <a:gd name="f85" fmla="val 239924"/>
                  <a:gd name="f86" fmla="val 317013"/>
                  <a:gd name="f87" fmla="val 220063"/>
                  <a:gd name="f88" fmla="val 333437"/>
                  <a:gd name="f89" fmla="val 173464"/>
                  <a:gd name="f90" fmla="val 323506"/>
                  <a:gd name="f91" fmla="val 139852"/>
                  <a:gd name="f92" fmla="val 120373"/>
                  <a:gd name="f93" fmla="val 291040"/>
                  <a:gd name="f94" fmla="val 111206"/>
                  <a:gd name="f95" fmla="+- 0 0 -90"/>
                  <a:gd name="f96" fmla="*/ f3 1 326409"/>
                  <a:gd name="f97" fmla="*/ f4 1 248262"/>
                  <a:gd name="f98" fmla="+- f7 0 f5"/>
                  <a:gd name="f99" fmla="+- f6 0 f5"/>
                  <a:gd name="f100" fmla="*/ f95 f0 1"/>
                  <a:gd name="f101" fmla="*/ f99 1 326409"/>
                  <a:gd name="f102" fmla="*/ f98 1 248262"/>
                  <a:gd name="f103" fmla="*/ 274234 f99 1"/>
                  <a:gd name="f104" fmla="*/ 124574 f98 1"/>
                  <a:gd name="f105" fmla="*/ 228781 f99 1"/>
                  <a:gd name="f106" fmla="*/ 130303 f98 1"/>
                  <a:gd name="f107" fmla="*/ 196315 f99 1"/>
                  <a:gd name="f108" fmla="*/ 82177 f98 1"/>
                  <a:gd name="f109" fmla="*/ 168050 f99 1"/>
                  <a:gd name="f110" fmla="*/ 39780 f98 1"/>
                  <a:gd name="f111" fmla="*/ 146661 f99 1"/>
                  <a:gd name="f112" fmla="*/ 30995 f98 1"/>
                  <a:gd name="f113" fmla="*/ 78673 f99 1"/>
                  <a:gd name="f114" fmla="*/ 2730 f98 1"/>
                  <a:gd name="f115" fmla="*/ 58047 f99 1"/>
                  <a:gd name="f116" fmla="*/ 11515 f98 1"/>
                  <a:gd name="f117" fmla="*/ 2664 f99 1"/>
                  <a:gd name="f118" fmla="*/ 145200 f98 1"/>
                  <a:gd name="f119" fmla="*/ 11067 f99 1"/>
                  <a:gd name="f120" fmla="*/ 166207 f98 1"/>
                  <a:gd name="f121" fmla="*/ 85548 f99 1"/>
                  <a:gd name="f122" fmla="*/ 198673 f98 1"/>
                  <a:gd name="f123" fmla="*/ 134820 f99 1"/>
                  <a:gd name="f124" fmla="*/ 215097 f98 1"/>
                  <a:gd name="f125" fmla="*/ 198607 f99 1"/>
                  <a:gd name="f126" fmla="*/ 183013 f98 1"/>
                  <a:gd name="f127" fmla="*/ 234510 f99 1"/>
                  <a:gd name="f128" fmla="*/ 219681 f98 1"/>
                  <a:gd name="f129" fmla="*/ 287602 f99 1"/>
                  <a:gd name="f130" fmla="*/ 239924 f98 1"/>
                  <a:gd name="f131" fmla="*/ 323506 f99 1"/>
                  <a:gd name="f132" fmla="*/ 139852 f98 1"/>
                  <a:gd name="f133" fmla="*/ f100 1 f2"/>
                  <a:gd name="f134" fmla="*/ f103 1 326409"/>
                  <a:gd name="f135" fmla="*/ f104 1 248262"/>
                  <a:gd name="f136" fmla="*/ f105 1 326409"/>
                  <a:gd name="f137" fmla="*/ f106 1 248262"/>
                  <a:gd name="f138" fmla="*/ f107 1 326409"/>
                  <a:gd name="f139" fmla="*/ f108 1 248262"/>
                  <a:gd name="f140" fmla="*/ f109 1 326409"/>
                  <a:gd name="f141" fmla="*/ f110 1 248262"/>
                  <a:gd name="f142" fmla="*/ f111 1 326409"/>
                  <a:gd name="f143" fmla="*/ f112 1 248262"/>
                  <a:gd name="f144" fmla="*/ f113 1 326409"/>
                  <a:gd name="f145" fmla="*/ f114 1 248262"/>
                  <a:gd name="f146" fmla="*/ f115 1 326409"/>
                  <a:gd name="f147" fmla="*/ f116 1 248262"/>
                  <a:gd name="f148" fmla="*/ f117 1 326409"/>
                  <a:gd name="f149" fmla="*/ f118 1 248262"/>
                  <a:gd name="f150" fmla="*/ f119 1 326409"/>
                  <a:gd name="f151" fmla="*/ f120 1 248262"/>
                  <a:gd name="f152" fmla="*/ f121 1 326409"/>
                  <a:gd name="f153" fmla="*/ f122 1 248262"/>
                  <a:gd name="f154" fmla="*/ f123 1 326409"/>
                  <a:gd name="f155" fmla="*/ f124 1 248262"/>
                  <a:gd name="f156" fmla="*/ f125 1 326409"/>
                  <a:gd name="f157" fmla="*/ f126 1 248262"/>
                  <a:gd name="f158" fmla="*/ f127 1 326409"/>
                  <a:gd name="f159" fmla="*/ f128 1 248262"/>
                  <a:gd name="f160" fmla="*/ f129 1 326409"/>
                  <a:gd name="f161" fmla="*/ f130 1 248262"/>
                  <a:gd name="f162" fmla="*/ f131 1 326409"/>
                  <a:gd name="f163" fmla="*/ f132 1 248262"/>
                  <a:gd name="f164" fmla="*/ f5 1 f101"/>
                  <a:gd name="f165" fmla="*/ f6 1 f101"/>
                  <a:gd name="f166" fmla="*/ f5 1 f102"/>
                  <a:gd name="f167" fmla="*/ f7 1 f102"/>
                  <a:gd name="f168" fmla="+- f133 0 f1"/>
                  <a:gd name="f169" fmla="*/ f134 1 f101"/>
                  <a:gd name="f170" fmla="*/ f135 1 f102"/>
                  <a:gd name="f171" fmla="*/ f136 1 f101"/>
                  <a:gd name="f172" fmla="*/ f137 1 f102"/>
                  <a:gd name="f173" fmla="*/ f138 1 f101"/>
                  <a:gd name="f174" fmla="*/ f139 1 f102"/>
                  <a:gd name="f175" fmla="*/ f140 1 f101"/>
                  <a:gd name="f176" fmla="*/ f141 1 f102"/>
                  <a:gd name="f177" fmla="*/ f142 1 f101"/>
                  <a:gd name="f178" fmla="*/ f143 1 f102"/>
                  <a:gd name="f179" fmla="*/ f144 1 f101"/>
                  <a:gd name="f180" fmla="*/ f145 1 f102"/>
                  <a:gd name="f181" fmla="*/ f146 1 f101"/>
                  <a:gd name="f182" fmla="*/ f147 1 f102"/>
                  <a:gd name="f183" fmla="*/ f148 1 f101"/>
                  <a:gd name="f184" fmla="*/ f149 1 f102"/>
                  <a:gd name="f185" fmla="*/ f150 1 f101"/>
                  <a:gd name="f186" fmla="*/ f151 1 f102"/>
                  <a:gd name="f187" fmla="*/ f152 1 f101"/>
                  <a:gd name="f188" fmla="*/ f153 1 f102"/>
                  <a:gd name="f189" fmla="*/ f154 1 f101"/>
                  <a:gd name="f190" fmla="*/ f155 1 f102"/>
                  <a:gd name="f191" fmla="*/ f156 1 f101"/>
                  <a:gd name="f192" fmla="*/ f157 1 f102"/>
                  <a:gd name="f193" fmla="*/ f158 1 f101"/>
                  <a:gd name="f194" fmla="*/ f159 1 f102"/>
                  <a:gd name="f195" fmla="*/ f160 1 f101"/>
                  <a:gd name="f196" fmla="*/ f161 1 f102"/>
                  <a:gd name="f197" fmla="*/ f162 1 f101"/>
                  <a:gd name="f198" fmla="*/ f163 1 f102"/>
                  <a:gd name="f199" fmla="*/ f164 f96 1"/>
                  <a:gd name="f200" fmla="*/ f165 f96 1"/>
                  <a:gd name="f201" fmla="*/ f167 f97 1"/>
                  <a:gd name="f202" fmla="*/ f166 f97 1"/>
                  <a:gd name="f203" fmla="*/ f169 f96 1"/>
                  <a:gd name="f204" fmla="*/ f170 f97 1"/>
                  <a:gd name="f205" fmla="*/ f171 f96 1"/>
                  <a:gd name="f206" fmla="*/ f172 f97 1"/>
                  <a:gd name="f207" fmla="*/ f173 f96 1"/>
                  <a:gd name="f208" fmla="*/ f174 f97 1"/>
                  <a:gd name="f209" fmla="*/ f175 f96 1"/>
                  <a:gd name="f210" fmla="*/ f176 f97 1"/>
                  <a:gd name="f211" fmla="*/ f177 f96 1"/>
                  <a:gd name="f212" fmla="*/ f178 f97 1"/>
                  <a:gd name="f213" fmla="*/ f179 f96 1"/>
                  <a:gd name="f214" fmla="*/ f180 f97 1"/>
                  <a:gd name="f215" fmla="*/ f181 f96 1"/>
                  <a:gd name="f216" fmla="*/ f182 f97 1"/>
                  <a:gd name="f217" fmla="*/ f183 f96 1"/>
                  <a:gd name="f218" fmla="*/ f184 f97 1"/>
                  <a:gd name="f219" fmla="*/ f185 f96 1"/>
                  <a:gd name="f220" fmla="*/ f186 f97 1"/>
                  <a:gd name="f221" fmla="*/ f187 f96 1"/>
                  <a:gd name="f222" fmla="*/ f188 f97 1"/>
                  <a:gd name="f223" fmla="*/ f189 f96 1"/>
                  <a:gd name="f224" fmla="*/ f190 f97 1"/>
                  <a:gd name="f225" fmla="*/ f191 f96 1"/>
                  <a:gd name="f226" fmla="*/ f192 f97 1"/>
                  <a:gd name="f227" fmla="*/ f193 f96 1"/>
                  <a:gd name="f228" fmla="*/ f194 f97 1"/>
                  <a:gd name="f229" fmla="*/ f195 f96 1"/>
                  <a:gd name="f230" fmla="*/ f196 f97 1"/>
                  <a:gd name="f231" fmla="*/ f197 f96 1"/>
                  <a:gd name="f232" fmla="*/ f198 f97 1"/>
                </a:gdLst>
                <a:ahLst/>
                <a:cxnLst>
                  <a:cxn ang="3cd4">
                    <a:pos x="hc" y="t"/>
                  </a:cxn>
                  <a:cxn ang="0">
                    <a:pos x="r" y="vc"/>
                  </a:cxn>
                  <a:cxn ang="cd4">
                    <a:pos x="hc" y="b"/>
                  </a:cxn>
                  <a:cxn ang="cd2">
                    <a:pos x="l" y="vc"/>
                  </a:cxn>
                  <a:cxn ang="f168">
                    <a:pos x="f203" y="f204"/>
                  </a:cxn>
                  <a:cxn ang="f168">
                    <a:pos x="f205" y="f206"/>
                  </a:cxn>
                  <a:cxn ang="f168">
                    <a:pos x="f207" y="f208"/>
                  </a:cxn>
                  <a:cxn ang="f168">
                    <a:pos x="f209" y="f210"/>
                  </a:cxn>
                  <a:cxn ang="f168">
                    <a:pos x="f211" y="f212"/>
                  </a:cxn>
                  <a:cxn ang="f168">
                    <a:pos x="f213" y="f214"/>
                  </a:cxn>
                  <a:cxn ang="f168">
                    <a:pos x="f215" y="f216"/>
                  </a:cxn>
                  <a:cxn ang="f168">
                    <a:pos x="f217" y="f218"/>
                  </a:cxn>
                  <a:cxn ang="f168">
                    <a:pos x="f219" y="f220"/>
                  </a:cxn>
                  <a:cxn ang="f168">
                    <a:pos x="f221" y="f222"/>
                  </a:cxn>
                  <a:cxn ang="f168">
                    <a:pos x="f223" y="f224"/>
                  </a:cxn>
                  <a:cxn ang="f168">
                    <a:pos x="f225" y="f226"/>
                  </a:cxn>
                  <a:cxn ang="f168">
                    <a:pos x="f227" y="f228"/>
                  </a:cxn>
                  <a:cxn ang="f168">
                    <a:pos x="f229" y="f230"/>
                  </a:cxn>
                  <a:cxn ang="f168">
                    <a:pos x="f231" y="f232"/>
                  </a:cxn>
                  <a:cxn ang="f168">
                    <a:pos x="f203" y="f204"/>
                  </a:cxn>
                </a:cxnLst>
                <a:rect l="f199" t="f202" r="f200" b="f201"/>
                <a:pathLst>
                  <a:path w="326409" h="24826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59"/>
                      <a:pt x="f73" y="f71"/>
                    </a:cubicBezTo>
                    <a:cubicBezTo>
                      <a:pt x="f74" y="f75"/>
                      <a:pt x="f76" y="f77"/>
                      <a:pt x="f78" y="f79"/>
                    </a:cubicBezTo>
                    <a:cubicBezTo>
                      <a:pt x="f80" y="f81"/>
                      <a:pt x="f82" y="f83"/>
                      <a:pt x="f84" y="f85"/>
                    </a:cubicBezTo>
                    <a:cubicBezTo>
                      <a:pt x="f86" y="f87"/>
                      <a:pt x="f88" y="f89"/>
                      <a:pt x="f90" y="f91"/>
                    </a:cubicBezTo>
                    <a:cubicBezTo>
                      <a:pt x="f86" y="f92"/>
                      <a:pt x="f93" y="f9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7" name="Freeform: Shape 175"/>
              <p:cNvSpPr/>
              <p:nvPr/>
            </p:nvSpPr>
            <p:spPr>
              <a:xfrm rot="13481864" flipV="1">
                <a:off x="3635438" y="93087"/>
                <a:ext cx="344472" cy="268220"/>
              </a:xfrm>
              <a:custGeom>
                <a:avLst/>
                <a:gdLst>
                  <a:gd name="f0" fmla="val 10800000"/>
                  <a:gd name="f1" fmla="val 5400000"/>
                  <a:gd name="f2" fmla="val 180"/>
                  <a:gd name="f3" fmla="val w"/>
                  <a:gd name="f4" fmla="val h"/>
                  <a:gd name="f5" fmla="val 0"/>
                  <a:gd name="f6" fmla="val 332164"/>
                  <a:gd name="f7" fmla="val 258632"/>
                  <a:gd name="f8" fmla="val 328249"/>
                  <a:gd name="f9" fmla="val 147642"/>
                  <a:gd name="f10" fmla="val 314499"/>
                  <a:gd name="f11" fmla="val 128162"/>
                  <a:gd name="f12" fmla="val 298075"/>
                  <a:gd name="f13" fmla="val 115176"/>
                  <a:gd name="f14" fmla="val 272866"/>
                  <a:gd name="f15" fmla="val 127398"/>
                  <a:gd name="f16" fmla="val 244601"/>
                  <a:gd name="f17" fmla="val 141913"/>
                  <a:gd name="f18" fmla="val 235817"/>
                  <a:gd name="f19" fmla="val 139621"/>
                  <a:gd name="f20" fmla="val 209462"/>
                  <a:gd name="f21" fmla="val 110974"/>
                  <a:gd name="f22" fmla="val 207552"/>
                  <a:gd name="f23" fmla="val 109447"/>
                  <a:gd name="f24" fmla="val 206024"/>
                  <a:gd name="f25" fmla="val 107537"/>
                  <a:gd name="f26" fmla="val 204496"/>
                  <a:gd name="f27" fmla="val 105627"/>
                  <a:gd name="f28" fmla="val 197621"/>
                  <a:gd name="f29" fmla="val 90349"/>
                  <a:gd name="f30" fmla="val 202968"/>
                  <a:gd name="f31" fmla="val 75453"/>
                  <a:gd name="f32" fmla="val 205642"/>
                  <a:gd name="f33" fmla="val 60556"/>
                  <a:gd name="f34" fmla="val 197239"/>
                  <a:gd name="f35" fmla="val 41077"/>
                  <a:gd name="f36" fmla="val 179669"/>
                  <a:gd name="f37" fmla="val 39167"/>
                  <a:gd name="f38" fmla="val 161717"/>
                  <a:gd name="f39" fmla="val 38021"/>
                  <a:gd name="f40" fmla="val 137272"/>
                  <a:gd name="f41" fmla="val 26562"/>
                  <a:gd name="f42" fmla="val 112445"/>
                  <a:gd name="f43" fmla="val 15486"/>
                  <a:gd name="f44" fmla="val 88382"/>
                  <a:gd name="f45" fmla="val 3263"/>
                  <a:gd name="f46" fmla="val 77305"/>
                  <a:gd name="f47" fmla="+- 0 0 2466"/>
                  <a:gd name="f48" fmla="val 71958"/>
                  <a:gd name="f49" fmla="+- 0 0 938"/>
                  <a:gd name="f50" fmla="val 66610"/>
                  <a:gd name="f51" fmla="val 10138"/>
                  <a:gd name="f52" fmla="val 45985"/>
                  <a:gd name="f53" fmla="val 54445"/>
                  <a:gd name="f54" fmla="val 24595"/>
                  <a:gd name="f55" fmla="val 98370"/>
                  <a:gd name="f56" fmla="val 2824"/>
                  <a:gd name="f57" fmla="+- 0 0 2523"/>
                  <a:gd name="f58" fmla="val 152608"/>
                  <a:gd name="f59" fmla="+- 0 0 232"/>
                  <a:gd name="f60" fmla="val 156809"/>
                  <a:gd name="f61" fmla="val 9317"/>
                  <a:gd name="f62" fmla="val 161392"/>
                  <a:gd name="f63" fmla="val 33762"/>
                  <a:gd name="f64" fmla="val 172851"/>
                  <a:gd name="f65" fmla="val 57825"/>
                  <a:gd name="f66" fmla="val 185074"/>
                  <a:gd name="f67" fmla="val 82270"/>
                  <a:gd name="f68" fmla="val 196914"/>
                  <a:gd name="f69" fmla="val 92965"/>
                  <a:gd name="f70" fmla="val 201880"/>
                  <a:gd name="f71" fmla="val 104042"/>
                  <a:gd name="f72" fmla="val 206463"/>
                  <a:gd name="f73" fmla="val 114737"/>
                  <a:gd name="f74" fmla="val 212574"/>
                  <a:gd name="f75" fmla="val 124667"/>
                  <a:gd name="f76" fmla="val 218304"/>
                  <a:gd name="f77" fmla="val 130779"/>
                  <a:gd name="f78" fmla="val 217922"/>
                  <a:gd name="f79" fmla="val 138418"/>
                  <a:gd name="f80" fmla="val 207227"/>
                  <a:gd name="f81" fmla="val 150640"/>
                  <a:gd name="f82" fmla="val 189657"/>
                  <a:gd name="f83" fmla="val 167447"/>
                  <a:gd name="f84" fmla="val 180490"/>
                  <a:gd name="f85" fmla="val 189982"/>
                  <a:gd name="f86" fmla="val 188129"/>
                  <a:gd name="f87" fmla="val 212899"/>
                  <a:gd name="f88" fmla="val 195768"/>
                  <a:gd name="f89" fmla="val 229323"/>
                  <a:gd name="f90" fmla="val 205699"/>
                  <a:gd name="f91" fmla="val 230851"/>
                  <a:gd name="f92" fmla="val 234728"/>
                  <a:gd name="f93" fmla="val 232379"/>
                  <a:gd name="f94" fmla="val 263756"/>
                  <a:gd name="f95" fmla="val 257588"/>
                  <a:gd name="f96" fmla="val 258027"/>
                  <a:gd name="f97" fmla="val 277067"/>
                  <a:gd name="f98" fmla="val 258409"/>
                  <a:gd name="f99" fmla="val 303804"/>
                  <a:gd name="f100" fmla="val 249624"/>
                  <a:gd name="f101" fmla="val 317173"/>
                  <a:gd name="f102" fmla="val 227853"/>
                  <a:gd name="f103" fmla="val 328631"/>
                  <a:gd name="f104" fmla="val 204553"/>
                  <a:gd name="f105" fmla="val 331305"/>
                  <a:gd name="f106" fmla="val 198060"/>
                  <a:gd name="f107" fmla="val 331687"/>
                  <a:gd name="f108" fmla="val 191567"/>
                  <a:gd name="f109" fmla="val 332069"/>
                  <a:gd name="f110" fmla="val 184692"/>
                  <a:gd name="f111" fmla="val 176289"/>
                  <a:gd name="f112" fmla="val 332451"/>
                  <a:gd name="f113" fmla="val 167886"/>
                  <a:gd name="f114" fmla="val 159865"/>
                  <a:gd name="f115" fmla="val 330923"/>
                  <a:gd name="f116" fmla="val 155281"/>
                  <a:gd name="f117" fmla="val 330159"/>
                  <a:gd name="f118" fmla="val 151462"/>
                  <a:gd name="f119" fmla="+- 0 0 -90"/>
                  <a:gd name="f120" fmla="*/ f3 1 332164"/>
                  <a:gd name="f121" fmla="*/ f4 1 258632"/>
                  <a:gd name="f122" fmla="+- f7 0 f5"/>
                  <a:gd name="f123" fmla="+- f6 0 f5"/>
                  <a:gd name="f124" fmla="*/ f119 f0 1"/>
                  <a:gd name="f125" fmla="*/ f123 1 332164"/>
                  <a:gd name="f126" fmla="*/ f122 1 258632"/>
                  <a:gd name="f127" fmla="*/ 328249 f123 1"/>
                  <a:gd name="f128" fmla="*/ 147642 f122 1"/>
                  <a:gd name="f129" fmla="*/ 272866 f123 1"/>
                  <a:gd name="f130" fmla="*/ 127398 f122 1"/>
                  <a:gd name="f131" fmla="*/ 209462 f123 1"/>
                  <a:gd name="f132" fmla="*/ 110974 f122 1"/>
                  <a:gd name="f133" fmla="*/ 204496 f123 1"/>
                  <a:gd name="f134" fmla="*/ 105627 f122 1"/>
                  <a:gd name="f135" fmla="*/ 205642 f123 1"/>
                  <a:gd name="f136" fmla="*/ 60556 f122 1"/>
                  <a:gd name="f137" fmla="*/ 161717 f123 1"/>
                  <a:gd name="f138" fmla="*/ 38021 f122 1"/>
                  <a:gd name="f139" fmla="*/ 88382 f123 1"/>
                  <a:gd name="f140" fmla="*/ 3263 f122 1"/>
                  <a:gd name="f141" fmla="*/ 66610 f123 1"/>
                  <a:gd name="f142" fmla="*/ 10138 f122 1"/>
                  <a:gd name="f143" fmla="*/ 2824 f123 1"/>
                  <a:gd name="f144" fmla="*/ 141913 f122 1"/>
                  <a:gd name="f145" fmla="*/ 9317 f123 1"/>
                  <a:gd name="f146" fmla="*/ 161392 f122 1"/>
                  <a:gd name="f147" fmla="*/ 82270 f123 1"/>
                  <a:gd name="f148" fmla="*/ 196914 f122 1"/>
                  <a:gd name="f149" fmla="*/ 114737 f123 1"/>
                  <a:gd name="f150" fmla="*/ 212574 f122 1"/>
                  <a:gd name="f151" fmla="*/ 138418 f123 1"/>
                  <a:gd name="f152" fmla="*/ 207227 f122 1"/>
                  <a:gd name="f153" fmla="*/ 189982 f123 1"/>
                  <a:gd name="f154" fmla="*/ 188129 f122 1"/>
                  <a:gd name="f155" fmla="*/ 230851 f123 1"/>
                  <a:gd name="f156" fmla="*/ 234728 f122 1"/>
                  <a:gd name="f157" fmla="*/ 277067 f123 1"/>
                  <a:gd name="f158" fmla="*/ 258409 f122 1"/>
                  <a:gd name="f159" fmla="*/ 328631 f123 1"/>
                  <a:gd name="f160" fmla="*/ 204553 f122 1"/>
                  <a:gd name="f161" fmla="*/ 332069 f123 1"/>
                  <a:gd name="f162" fmla="*/ 184692 f122 1"/>
                  <a:gd name="f163" fmla="*/ 331687 f123 1"/>
                  <a:gd name="f164" fmla="*/ 159865 f122 1"/>
                  <a:gd name="f165" fmla="*/ f124 1 f2"/>
                  <a:gd name="f166" fmla="*/ f127 1 332164"/>
                  <a:gd name="f167" fmla="*/ f128 1 258632"/>
                  <a:gd name="f168" fmla="*/ f129 1 332164"/>
                  <a:gd name="f169" fmla="*/ f130 1 258632"/>
                  <a:gd name="f170" fmla="*/ f131 1 332164"/>
                  <a:gd name="f171" fmla="*/ f132 1 258632"/>
                  <a:gd name="f172" fmla="*/ f133 1 332164"/>
                  <a:gd name="f173" fmla="*/ f134 1 258632"/>
                  <a:gd name="f174" fmla="*/ f135 1 332164"/>
                  <a:gd name="f175" fmla="*/ f136 1 258632"/>
                  <a:gd name="f176" fmla="*/ f137 1 332164"/>
                  <a:gd name="f177" fmla="*/ f138 1 258632"/>
                  <a:gd name="f178" fmla="*/ f139 1 332164"/>
                  <a:gd name="f179" fmla="*/ f140 1 258632"/>
                  <a:gd name="f180" fmla="*/ f141 1 332164"/>
                  <a:gd name="f181" fmla="*/ f142 1 258632"/>
                  <a:gd name="f182" fmla="*/ f143 1 332164"/>
                  <a:gd name="f183" fmla="*/ f144 1 258632"/>
                  <a:gd name="f184" fmla="*/ f145 1 332164"/>
                  <a:gd name="f185" fmla="*/ f146 1 258632"/>
                  <a:gd name="f186" fmla="*/ f147 1 332164"/>
                  <a:gd name="f187" fmla="*/ f148 1 258632"/>
                  <a:gd name="f188" fmla="*/ f149 1 332164"/>
                  <a:gd name="f189" fmla="*/ f150 1 258632"/>
                  <a:gd name="f190" fmla="*/ f151 1 332164"/>
                  <a:gd name="f191" fmla="*/ f152 1 258632"/>
                  <a:gd name="f192" fmla="*/ f153 1 332164"/>
                  <a:gd name="f193" fmla="*/ f154 1 258632"/>
                  <a:gd name="f194" fmla="*/ f155 1 332164"/>
                  <a:gd name="f195" fmla="*/ f156 1 258632"/>
                  <a:gd name="f196" fmla="*/ f157 1 332164"/>
                  <a:gd name="f197" fmla="*/ f158 1 258632"/>
                  <a:gd name="f198" fmla="*/ f159 1 332164"/>
                  <a:gd name="f199" fmla="*/ f160 1 258632"/>
                  <a:gd name="f200" fmla="*/ f161 1 332164"/>
                  <a:gd name="f201" fmla="*/ f162 1 258632"/>
                  <a:gd name="f202" fmla="*/ f163 1 332164"/>
                  <a:gd name="f203" fmla="*/ f164 1 258632"/>
                  <a:gd name="f204" fmla="*/ f5 1 f125"/>
                  <a:gd name="f205" fmla="*/ f6 1 f125"/>
                  <a:gd name="f206" fmla="*/ f5 1 f126"/>
                  <a:gd name="f207" fmla="*/ f7 1 f126"/>
                  <a:gd name="f208" fmla="+- f165 0 f1"/>
                  <a:gd name="f209" fmla="*/ f166 1 f125"/>
                  <a:gd name="f210" fmla="*/ f167 1 f126"/>
                  <a:gd name="f211" fmla="*/ f168 1 f125"/>
                  <a:gd name="f212" fmla="*/ f169 1 f126"/>
                  <a:gd name="f213" fmla="*/ f170 1 f125"/>
                  <a:gd name="f214" fmla="*/ f171 1 f126"/>
                  <a:gd name="f215" fmla="*/ f172 1 f125"/>
                  <a:gd name="f216" fmla="*/ f173 1 f126"/>
                  <a:gd name="f217" fmla="*/ f174 1 f125"/>
                  <a:gd name="f218" fmla="*/ f175 1 f126"/>
                  <a:gd name="f219" fmla="*/ f176 1 f125"/>
                  <a:gd name="f220" fmla="*/ f177 1 f126"/>
                  <a:gd name="f221" fmla="*/ f178 1 f125"/>
                  <a:gd name="f222" fmla="*/ f179 1 f126"/>
                  <a:gd name="f223" fmla="*/ f180 1 f125"/>
                  <a:gd name="f224" fmla="*/ f181 1 f126"/>
                  <a:gd name="f225" fmla="*/ f182 1 f125"/>
                  <a:gd name="f226" fmla="*/ f183 1 f126"/>
                  <a:gd name="f227" fmla="*/ f184 1 f125"/>
                  <a:gd name="f228" fmla="*/ f185 1 f126"/>
                  <a:gd name="f229" fmla="*/ f186 1 f125"/>
                  <a:gd name="f230" fmla="*/ f187 1 f126"/>
                  <a:gd name="f231" fmla="*/ f188 1 f125"/>
                  <a:gd name="f232" fmla="*/ f189 1 f126"/>
                  <a:gd name="f233" fmla="*/ f190 1 f125"/>
                  <a:gd name="f234" fmla="*/ f191 1 f126"/>
                  <a:gd name="f235" fmla="*/ f192 1 f125"/>
                  <a:gd name="f236" fmla="*/ f193 1 f126"/>
                  <a:gd name="f237" fmla="*/ f194 1 f125"/>
                  <a:gd name="f238" fmla="*/ f195 1 f126"/>
                  <a:gd name="f239" fmla="*/ f196 1 f125"/>
                  <a:gd name="f240" fmla="*/ f197 1 f126"/>
                  <a:gd name="f241" fmla="*/ f198 1 f125"/>
                  <a:gd name="f242" fmla="*/ f199 1 f126"/>
                  <a:gd name="f243" fmla="*/ f200 1 f125"/>
                  <a:gd name="f244" fmla="*/ f201 1 f126"/>
                  <a:gd name="f245" fmla="*/ f202 1 f125"/>
                  <a:gd name="f246" fmla="*/ f203 1 f126"/>
                  <a:gd name="f247" fmla="*/ f204 f120 1"/>
                  <a:gd name="f248" fmla="*/ f205 f120 1"/>
                  <a:gd name="f249" fmla="*/ f207 f121 1"/>
                  <a:gd name="f250" fmla="*/ f206 f121 1"/>
                  <a:gd name="f251" fmla="*/ f209 f120 1"/>
                  <a:gd name="f252" fmla="*/ f210 f121 1"/>
                  <a:gd name="f253" fmla="*/ f211 f120 1"/>
                  <a:gd name="f254" fmla="*/ f212 f121 1"/>
                  <a:gd name="f255" fmla="*/ f213 f120 1"/>
                  <a:gd name="f256" fmla="*/ f214 f121 1"/>
                  <a:gd name="f257" fmla="*/ f215 f120 1"/>
                  <a:gd name="f258" fmla="*/ f216 f121 1"/>
                  <a:gd name="f259" fmla="*/ f217 f120 1"/>
                  <a:gd name="f260" fmla="*/ f218 f121 1"/>
                  <a:gd name="f261" fmla="*/ f219 f120 1"/>
                  <a:gd name="f262" fmla="*/ f220 f121 1"/>
                  <a:gd name="f263" fmla="*/ f221 f120 1"/>
                  <a:gd name="f264" fmla="*/ f222 f121 1"/>
                  <a:gd name="f265" fmla="*/ f223 f120 1"/>
                  <a:gd name="f266" fmla="*/ f224 f121 1"/>
                  <a:gd name="f267" fmla="*/ f225 f120 1"/>
                  <a:gd name="f268" fmla="*/ f226 f121 1"/>
                  <a:gd name="f269" fmla="*/ f227 f120 1"/>
                  <a:gd name="f270" fmla="*/ f228 f121 1"/>
                  <a:gd name="f271" fmla="*/ f229 f120 1"/>
                  <a:gd name="f272" fmla="*/ f230 f121 1"/>
                  <a:gd name="f273" fmla="*/ f231 f120 1"/>
                  <a:gd name="f274" fmla="*/ f232 f121 1"/>
                  <a:gd name="f275" fmla="*/ f233 f120 1"/>
                  <a:gd name="f276" fmla="*/ f234 f121 1"/>
                  <a:gd name="f277" fmla="*/ f235 f120 1"/>
                  <a:gd name="f278" fmla="*/ f236 f121 1"/>
                  <a:gd name="f279" fmla="*/ f237 f120 1"/>
                  <a:gd name="f280" fmla="*/ f238 f121 1"/>
                  <a:gd name="f281" fmla="*/ f239 f120 1"/>
                  <a:gd name="f282" fmla="*/ f240 f121 1"/>
                  <a:gd name="f283" fmla="*/ f241 f120 1"/>
                  <a:gd name="f284" fmla="*/ f242 f121 1"/>
                  <a:gd name="f285" fmla="*/ f243 f120 1"/>
                  <a:gd name="f286" fmla="*/ f244 f121 1"/>
                  <a:gd name="f287" fmla="*/ f245 f120 1"/>
                  <a:gd name="f288" fmla="*/ f246 f121 1"/>
                </a:gdLst>
                <a:ahLst/>
                <a:cxnLst>
                  <a:cxn ang="3cd4">
                    <a:pos x="hc" y="t"/>
                  </a:cxn>
                  <a:cxn ang="0">
                    <a:pos x="r" y="vc"/>
                  </a:cxn>
                  <a:cxn ang="cd4">
                    <a:pos x="hc" y="b"/>
                  </a:cxn>
                  <a:cxn ang="cd2">
                    <a:pos x="l" y="vc"/>
                  </a:cxn>
                  <a:cxn ang="f208">
                    <a:pos x="f251" y="f252"/>
                  </a:cxn>
                  <a:cxn ang="f208">
                    <a:pos x="f253" y="f254"/>
                  </a:cxn>
                  <a:cxn ang="f208">
                    <a:pos x="f255" y="f256"/>
                  </a:cxn>
                  <a:cxn ang="f208">
                    <a:pos x="f257" y="f258"/>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51" y="f252"/>
                  </a:cxn>
                </a:cxnLst>
                <a:rect l="f247" t="f250" r="f248" b="f249"/>
                <a:pathLst>
                  <a:path w="332164" h="25863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09" y="f111"/>
                      <a:pt x="f112" y="f113"/>
                      <a:pt x="f107" y="f114"/>
                    </a:cubicBezTo>
                    <a:cubicBezTo>
                      <a:pt x="f115" y="f116"/>
                      <a:pt x="f117" y="f118"/>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8" name="Freeform: Shape 176"/>
              <p:cNvSpPr/>
              <p:nvPr/>
            </p:nvSpPr>
            <p:spPr>
              <a:xfrm rot="13481864" flipV="1">
                <a:off x="3524446" y="541440"/>
                <a:ext cx="330948" cy="296686"/>
              </a:xfrm>
              <a:custGeom>
                <a:avLst/>
                <a:gdLst>
                  <a:gd name="f0" fmla="val 10800000"/>
                  <a:gd name="f1" fmla="val 5400000"/>
                  <a:gd name="f2" fmla="val 180"/>
                  <a:gd name="f3" fmla="val w"/>
                  <a:gd name="f4" fmla="val h"/>
                  <a:gd name="f5" fmla="val 0"/>
                  <a:gd name="f6" fmla="val 319122"/>
                  <a:gd name="f7" fmla="val 286079"/>
                  <a:gd name="f8" fmla="val 269828"/>
                  <a:gd name="f9" fmla="val 166640"/>
                  <a:gd name="f10" fmla="val 249203"/>
                  <a:gd name="f11" fmla="val 176953"/>
                  <a:gd name="f12" fmla="val 235452"/>
                  <a:gd name="f13" fmla="val 167786"/>
                  <a:gd name="f14" fmla="val 221702"/>
                  <a:gd name="f15" fmla="val 153654"/>
                  <a:gd name="f16" fmla="val 207951"/>
                  <a:gd name="f17" fmla="val 139139"/>
                  <a:gd name="f18" fmla="val 196875"/>
                  <a:gd name="f19" fmla="val 124243"/>
                  <a:gd name="f20" fmla="val 206424"/>
                  <a:gd name="f21" fmla="val 102854"/>
                  <a:gd name="f22" fmla="val 210244"/>
                  <a:gd name="f23" fmla="val 94069"/>
                  <a:gd name="f24" fmla="val 222084"/>
                  <a:gd name="f25" fmla="val 87194"/>
                  <a:gd name="f26" fmla="val 213299"/>
                  <a:gd name="f27" fmla="val 75353"/>
                  <a:gd name="f28" fmla="val 205278"/>
                  <a:gd name="f29" fmla="val 67332"/>
                  <a:gd name="f30" fmla="val 199167"/>
                  <a:gd name="f31" fmla="val 57401"/>
                  <a:gd name="f32" fmla="val 186562"/>
                  <a:gd name="f33" fmla="val 55491"/>
                  <a:gd name="f34" fmla="val 184652"/>
                  <a:gd name="f35" fmla="val 183124"/>
                  <a:gd name="f36" fmla="val 55109"/>
                  <a:gd name="f37" fmla="val 181597"/>
                  <a:gd name="f38" fmla="val 53963"/>
                  <a:gd name="f39" fmla="val 177395"/>
                  <a:gd name="f40" fmla="val 50908"/>
                  <a:gd name="f41" fmla="val 175868"/>
                  <a:gd name="f42" fmla="val 45560"/>
                  <a:gd name="f43" fmla="val 170520"/>
                  <a:gd name="f44" fmla="val 44033"/>
                  <a:gd name="f45" fmla="val 148367"/>
                  <a:gd name="f46" fmla="val 35248"/>
                  <a:gd name="f47" fmla="val 131179"/>
                  <a:gd name="f48" fmla="val 18442"/>
                  <a:gd name="f49" fmla="val 111699"/>
                  <a:gd name="f50" fmla="val 5455"/>
                  <a:gd name="f51" fmla="val 102914"/>
                  <a:gd name="f52" fmla="+- 0 0 274"/>
                  <a:gd name="f53" fmla="val 96803"/>
                  <a:gd name="f54" fmla="+- 0 0 4094"/>
                  <a:gd name="f55" fmla="val 89164"/>
                  <a:gd name="f56" fmla="val 7747"/>
                  <a:gd name="f57" fmla="val 61281"/>
                  <a:gd name="f58" fmla="val 48998"/>
                  <a:gd name="f59" fmla="val 32635"/>
                  <a:gd name="f60" fmla="val 89485"/>
                  <a:gd name="f61" fmla="val 3606"/>
                  <a:gd name="f62" fmla="val 129972"/>
                  <a:gd name="f63" fmla="+- 0 0 2506"/>
                  <a:gd name="f64" fmla="val 138757"/>
                  <a:gd name="f65" fmla="+- 0 0 596"/>
                  <a:gd name="f66" fmla="val 142959"/>
                  <a:gd name="f67" fmla="val 7425"/>
                  <a:gd name="f68" fmla="val 148688"/>
                  <a:gd name="f69" fmla="val 26141"/>
                  <a:gd name="f70" fmla="val 161675"/>
                  <a:gd name="f71" fmla="val 44093"/>
                  <a:gd name="f72" fmla="val 175043"/>
                  <a:gd name="f73" fmla="val 62045"/>
                  <a:gd name="f74" fmla="val 188412"/>
                  <a:gd name="f75" fmla="val 77323"/>
                  <a:gd name="f76" fmla="val 198342"/>
                  <a:gd name="f77" fmla="val 93365"/>
                  <a:gd name="f78" fmla="val 207127"/>
                  <a:gd name="f79" fmla="val 107498"/>
                  <a:gd name="f80" fmla="val 218204"/>
                  <a:gd name="f81" fmla="val 116665"/>
                  <a:gd name="f82" fmla="val 225079"/>
                  <a:gd name="f83" fmla="val 122012"/>
                  <a:gd name="f84" fmla="val 225461"/>
                  <a:gd name="f85" fmla="val 128505"/>
                  <a:gd name="f86" fmla="val 215530"/>
                  <a:gd name="f87" fmla="val 143783"/>
                  <a:gd name="f88" fmla="val 192231"/>
                  <a:gd name="f89" fmla="val 167082"/>
                  <a:gd name="f90" fmla="val 200252"/>
                  <a:gd name="f91" fmla="val 185416"/>
                  <a:gd name="f92" fmla="val 205982"/>
                  <a:gd name="f93" fmla="val 202222"/>
                  <a:gd name="f94" fmla="val 210947"/>
                  <a:gd name="f95" fmla="val 215209"/>
                  <a:gd name="f96" fmla="val 224697"/>
                  <a:gd name="f97" fmla="val 214445"/>
                  <a:gd name="f98" fmla="val 247233"/>
                  <a:gd name="f99" fmla="val 212917"/>
                  <a:gd name="f100" fmla="val 281991"/>
                  <a:gd name="f101" fmla="val 237362"/>
                  <a:gd name="f102" fmla="val 295741"/>
                  <a:gd name="f103" fmla="val 268301"/>
                  <a:gd name="f104" fmla="val 278935"/>
                  <a:gd name="f105" fmla="val 300385"/>
                  <a:gd name="f106" fmla="val 261365"/>
                  <a:gd name="f107" fmla="val 319864"/>
                  <a:gd name="f108" fmla="val 235392"/>
                  <a:gd name="f109" fmla="val 319101"/>
                  <a:gd name="f110" fmla="val 197579"/>
                  <a:gd name="f111" fmla="val 318337"/>
                  <a:gd name="f112" fmla="val 165876"/>
                  <a:gd name="f113" fmla="val 297329"/>
                  <a:gd name="f114" fmla="val 153272"/>
                  <a:gd name="f115" fmla="+- 0 0 -90"/>
                  <a:gd name="f116" fmla="*/ f3 1 319122"/>
                  <a:gd name="f117" fmla="*/ f4 1 286079"/>
                  <a:gd name="f118" fmla="+- f7 0 f5"/>
                  <a:gd name="f119" fmla="+- f6 0 f5"/>
                  <a:gd name="f120" fmla="*/ f115 f0 1"/>
                  <a:gd name="f121" fmla="*/ f119 1 319122"/>
                  <a:gd name="f122" fmla="*/ f118 1 286079"/>
                  <a:gd name="f123" fmla="*/ 269828 f119 1"/>
                  <a:gd name="f124" fmla="*/ 166640 f118 1"/>
                  <a:gd name="f125" fmla="*/ 221702 f119 1"/>
                  <a:gd name="f126" fmla="*/ 153654 f118 1"/>
                  <a:gd name="f127" fmla="*/ 206424 f119 1"/>
                  <a:gd name="f128" fmla="*/ 102854 f118 1"/>
                  <a:gd name="f129" fmla="*/ 213299 f119 1"/>
                  <a:gd name="f130" fmla="*/ 75353 f118 1"/>
                  <a:gd name="f131" fmla="*/ 186562 f119 1"/>
                  <a:gd name="f132" fmla="*/ 55491 f118 1"/>
                  <a:gd name="f133" fmla="*/ 181597 f119 1"/>
                  <a:gd name="f134" fmla="*/ 53963 f118 1"/>
                  <a:gd name="f135" fmla="*/ 170520 f119 1"/>
                  <a:gd name="f136" fmla="*/ 44033 f118 1"/>
                  <a:gd name="f137" fmla="*/ 111699 f119 1"/>
                  <a:gd name="f138" fmla="*/ 5455 f118 1"/>
                  <a:gd name="f139" fmla="*/ 89164 f119 1"/>
                  <a:gd name="f140" fmla="*/ 7747 f118 1"/>
                  <a:gd name="f141" fmla="*/ 3606 f119 1"/>
                  <a:gd name="f142" fmla="*/ 129972 f118 1"/>
                  <a:gd name="f143" fmla="*/ 7425 f119 1"/>
                  <a:gd name="f144" fmla="*/ 148688 f118 1"/>
                  <a:gd name="f145" fmla="*/ 62045 f119 1"/>
                  <a:gd name="f146" fmla="*/ 188412 f118 1"/>
                  <a:gd name="f147" fmla="*/ 107498 f119 1"/>
                  <a:gd name="f148" fmla="*/ 218204 f118 1"/>
                  <a:gd name="f149" fmla="*/ 128505 f119 1"/>
                  <a:gd name="f150" fmla="*/ 215530 f118 1"/>
                  <a:gd name="f151" fmla="*/ 185416 f119 1"/>
                  <a:gd name="f152" fmla="*/ 205982 f118 1"/>
                  <a:gd name="f153" fmla="*/ 214445 f119 1"/>
                  <a:gd name="f154" fmla="*/ 247233 f118 1"/>
                  <a:gd name="f155" fmla="*/ 268301 f119 1"/>
                  <a:gd name="f156" fmla="*/ 278935 f118 1"/>
                  <a:gd name="f157" fmla="*/ 319101 f119 1"/>
                  <a:gd name="f158" fmla="*/ 197579 f118 1"/>
                  <a:gd name="f159" fmla="*/ f120 1 f2"/>
                  <a:gd name="f160" fmla="*/ f123 1 319122"/>
                  <a:gd name="f161" fmla="*/ f124 1 286079"/>
                  <a:gd name="f162" fmla="*/ f125 1 319122"/>
                  <a:gd name="f163" fmla="*/ f126 1 286079"/>
                  <a:gd name="f164" fmla="*/ f127 1 319122"/>
                  <a:gd name="f165" fmla="*/ f128 1 286079"/>
                  <a:gd name="f166" fmla="*/ f129 1 319122"/>
                  <a:gd name="f167" fmla="*/ f130 1 286079"/>
                  <a:gd name="f168" fmla="*/ f131 1 319122"/>
                  <a:gd name="f169" fmla="*/ f132 1 286079"/>
                  <a:gd name="f170" fmla="*/ f133 1 319122"/>
                  <a:gd name="f171" fmla="*/ f134 1 286079"/>
                  <a:gd name="f172" fmla="*/ f135 1 319122"/>
                  <a:gd name="f173" fmla="*/ f136 1 286079"/>
                  <a:gd name="f174" fmla="*/ f137 1 319122"/>
                  <a:gd name="f175" fmla="*/ f138 1 286079"/>
                  <a:gd name="f176" fmla="*/ f139 1 319122"/>
                  <a:gd name="f177" fmla="*/ f140 1 286079"/>
                  <a:gd name="f178" fmla="*/ f141 1 319122"/>
                  <a:gd name="f179" fmla="*/ f142 1 286079"/>
                  <a:gd name="f180" fmla="*/ f143 1 319122"/>
                  <a:gd name="f181" fmla="*/ f144 1 286079"/>
                  <a:gd name="f182" fmla="*/ f145 1 319122"/>
                  <a:gd name="f183" fmla="*/ f146 1 286079"/>
                  <a:gd name="f184" fmla="*/ f147 1 319122"/>
                  <a:gd name="f185" fmla="*/ f148 1 286079"/>
                  <a:gd name="f186" fmla="*/ f149 1 319122"/>
                  <a:gd name="f187" fmla="*/ f150 1 286079"/>
                  <a:gd name="f188" fmla="*/ f151 1 319122"/>
                  <a:gd name="f189" fmla="*/ f152 1 286079"/>
                  <a:gd name="f190" fmla="*/ f153 1 319122"/>
                  <a:gd name="f191" fmla="*/ f154 1 286079"/>
                  <a:gd name="f192" fmla="*/ f155 1 319122"/>
                  <a:gd name="f193" fmla="*/ f156 1 286079"/>
                  <a:gd name="f194" fmla="*/ f157 1 319122"/>
                  <a:gd name="f195" fmla="*/ f158 1 286079"/>
                  <a:gd name="f196" fmla="*/ f5 1 f121"/>
                  <a:gd name="f197" fmla="*/ f6 1 f121"/>
                  <a:gd name="f198" fmla="*/ f5 1 f122"/>
                  <a:gd name="f199" fmla="*/ f7 1 f122"/>
                  <a:gd name="f200" fmla="+- f159 0 f1"/>
                  <a:gd name="f201" fmla="*/ f160 1 f121"/>
                  <a:gd name="f202" fmla="*/ f161 1 f122"/>
                  <a:gd name="f203" fmla="*/ f162 1 f121"/>
                  <a:gd name="f204" fmla="*/ f163 1 f122"/>
                  <a:gd name="f205" fmla="*/ f164 1 f121"/>
                  <a:gd name="f206" fmla="*/ f165 1 f122"/>
                  <a:gd name="f207" fmla="*/ f166 1 f121"/>
                  <a:gd name="f208" fmla="*/ f167 1 f122"/>
                  <a:gd name="f209" fmla="*/ f168 1 f121"/>
                  <a:gd name="f210" fmla="*/ f169 1 f122"/>
                  <a:gd name="f211" fmla="*/ f170 1 f121"/>
                  <a:gd name="f212" fmla="*/ f171 1 f122"/>
                  <a:gd name="f213" fmla="*/ f172 1 f121"/>
                  <a:gd name="f214" fmla="*/ f173 1 f122"/>
                  <a:gd name="f215" fmla="*/ f174 1 f121"/>
                  <a:gd name="f216" fmla="*/ f175 1 f122"/>
                  <a:gd name="f217" fmla="*/ f176 1 f121"/>
                  <a:gd name="f218" fmla="*/ f177 1 f122"/>
                  <a:gd name="f219" fmla="*/ f178 1 f121"/>
                  <a:gd name="f220" fmla="*/ f179 1 f122"/>
                  <a:gd name="f221" fmla="*/ f180 1 f121"/>
                  <a:gd name="f222" fmla="*/ f181 1 f122"/>
                  <a:gd name="f223" fmla="*/ f182 1 f121"/>
                  <a:gd name="f224" fmla="*/ f183 1 f122"/>
                  <a:gd name="f225" fmla="*/ f184 1 f121"/>
                  <a:gd name="f226" fmla="*/ f185 1 f122"/>
                  <a:gd name="f227" fmla="*/ f186 1 f121"/>
                  <a:gd name="f228" fmla="*/ f187 1 f122"/>
                  <a:gd name="f229" fmla="*/ f188 1 f121"/>
                  <a:gd name="f230" fmla="*/ f189 1 f122"/>
                  <a:gd name="f231" fmla="*/ f190 1 f121"/>
                  <a:gd name="f232" fmla="*/ f191 1 f122"/>
                  <a:gd name="f233" fmla="*/ f192 1 f121"/>
                  <a:gd name="f234" fmla="*/ f193 1 f122"/>
                  <a:gd name="f235" fmla="*/ f194 1 f121"/>
                  <a:gd name="f236" fmla="*/ f195 1 f122"/>
                  <a:gd name="f237" fmla="*/ f196 f116 1"/>
                  <a:gd name="f238" fmla="*/ f197 f116 1"/>
                  <a:gd name="f239" fmla="*/ f199 f117 1"/>
                  <a:gd name="f240" fmla="*/ f198 f117 1"/>
                  <a:gd name="f241" fmla="*/ f201 f116 1"/>
                  <a:gd name="f242" fmla="*/ f202 f117 1"/>
                  <a:gd name="f243" fmla="*/ f203 f116 1"/>
                  <a:gd name="f244" fmla="*/ f204 f117 1"/>
                  <a:gd name="f245" fmla="*/ f205 f116 1"/>
                  <a:gd name="f246" fmla="*/ f206 f117 1"/>
                  <a:gd name="f247" fmla="*/ f207 f116 1"/>
                  <a:gd name="f248" fmla="*/ f208 f117 1"/>
                  <a:gd name="f249" fmla="*/ f209 f116 1"/>
                  <a:gd name="f250" fmla="*/ f210 f117 1"/>
                  <a:gd name="f251" fmla="*/ f211 f116 1"/>
                  <a:gd name="f252" fmla="*/ f212 f117 1"/>
                  <a:gd name="f253" fmla="*/ f213 f116 1"/>
                  <a:gd name="f254" fmla="*/ f214 f117 1"/>
                  <a:gd name="f255" fmla="*/ f215 f116 1"/>
                  <a:gd name="f256" fmla="*/ f216 f117 1"/>
                  <a:gd name="f257" fmla="*/ f217 f116 1"/>
                  <a:gd name="f258" fmla="*/ f218 f117 1"/>
                  <a:gd name="f259" fmla="*/ f219 f116 1"/>
                  <a:gd name="f260" fmla="*/ f220 f117 1"/>
                  <a:gd name="f261" fmla="*/ f221 f116 1"/>
                  <a:gd name="f262" fmla="*/ f222 f117 1"/>
                  <a:gd name="f263" fmla="*/ f223 f116 1"/>
                  <a:gd name="f264" fmla="*/ f224 f117 1"/>
                  <a:gd name="f265" fmla="*/ f225 f116 1"/>
                  <a:gd name="f266" fmla="*/ f226 f117 1"/>
                  <a:gd name="f267" fmla="*/ f227 f116 1"/>
                  <a:gd name="f268" fmla="*/ f228 f117 1"/>
                  <a:gd name="f269" fmla="*/ f229 f116 1"/>
                  <a:gd name="f270" fmla="*/ f230 f117 1"/>
                  <a:gd name="f271" fmla="*/ f231 f116 1"/>
                  <a:gd name="f272" fmla="*/ f232 f117 1"/>
                  <a:gd name="f273" fmla="*/ f233 f116 1"/>
                  <a:gd name="f274" fmla="*/ f234 f117 1"/>
                  <a:gd name="f275" fmla="*/ f235 f116 1"/>
                  <a:gd name="f276" fmla="*/ f236 f117 1"/>
                </a:gdLst>
                <a:ahLst/>
                <a:cxnLst>
                  <a:cxn ang="3cd4">
                    <a:pos x="hc" y="t"/>
                  </a:cxn>
                  <a:cxn ang="0">
                    <a:pos x="r" y="vc"/>
                  </a:cxn>
                  <a:cxn ang="cd4">
                    <a:pos x="hc" y="b"/>
                  </a:cxn>
                  <a:cxn ang="cd2">
                    <a:pos x="l" y="vc"/>
                  </a:cxn>
                  <a:cxn ang="f200">
                    <a:pos x="f241" y="f242"/>
                  </a:cxn>
                  <a:cxn ang="f200">
                    <a:pos x="f243" y="f244"/>
                  </a:cxn>
                  <a:cxn ang="f200">
                    <a:pos x="f245" y="f246"/>
                  </a:cxn>
                  <a:cxn ang="f200">
                    <a:pos x="f247" y="f248"/>
                  </a:cxn>
                  <a:cxn ang="f200">
                    <a:pos x="f249" y="f250"/>
                  </a:cxn>
                  <a:cxn ang="f200">
                    <a:pos x="f251" y="f252"/>
                  </a:cxn>
                  <a:cxn ang="f200">
                    <a:pos x="f253" y="f254"/>
                  </a:cxn>
                  <a:cxn ang="f200">
                    <a:pos x="f255" y="f256"/>
                  </a:cxn>
                  <a:cxn ang="f200">
                    <a:pos x="f257" y="f258"/>
                  </a:cxn>
                  <a:cxn ang="f200">
                    <a:pos x="f259" y="f260"/>
                  </a:cxn>
                  <a:cxn ang="f200">
                    <a:pos x="f261" y="f262"/>
                  </a:cxn>
                  <a:cxn ang="f200">
                    <a:pos x="f263" y="f264"/>
                  </a:cxn>
                  <a:cxn ang="f200">
                    <a:pos x="f265" y="f266"/>
                  </a:cxn>
                  <a:cxn ang="f200">
                    <a:pos x="f267" y="f268"/>
                  </a:cxn>
                  <a:cxn ang="f200">
                    <a:pos x="f269" y="f270"/>
                  </a:cxn>
                  <a:cxn ang="f200">
                    <a:pos x="f271" y="f272"/>
                  </a:cxn>
                  <a:cxn ang="f200">
                    <a:pos x="f273" y="f274"/>
                  </a:cxn>
                  <a:cxn ang="f200">
                    <a:pos x="f275" y="f276"/>
                  </a:cxn>
                  <a:cxn ang="f200">
                    <a:pos x="f241" y="f242"/>
                  </a:cxn>
                </a:cxnLst>
                <a:rect l="f237" t="f240" r="f238" b="f239"/>
                <a:pathLst>
                  <a:path w="319122" h="286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3"/>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99" name="Freeform: Shape 177"/>
              <p:cNvSpPr/>
              <p:nvPr/>
            </p:nvSpPr>
            <p:spPr>
              <a:xfrm rot="13481864" flipV="1">
                <a:off x="3570845" y="315633"/>
                <a:ext cx="337925" cy="283034"/>
              </a:xfrm>
              <a:custGeom>
                <a:avLst/>
                <a:gdLst>
                  <a:gd name="f0" fmla="val 10800000"/>
                  <a:gd name="f1" fmla="val 5400000"/>
                  <a:gd name="f2" fmla="val 180"/>
                  <a:gd name="f3" fmla="val w"/>
                  <a:gd name="f4" fmla="val h"/>
                  <a:gd name="f5" fmla="val 0"/>
                  <a:gd name="f6" fmla="val 325844"/>
                  <a:gd name="f7" fmla="val 272914"/>
                  <a:gd name="f8" fmla="val 308868"/>
                  <a:gd name="f9" fmla="val 152809"/>
                  <a:gd name="f10" fmla="val 296264"/>
                  <a:gd name="f11" fmla="val 143260"/>
                  <a:gd name="f12" fmla="val 284805"/>
                  <a:gd name="f13" fmla="val 144788"/>
                  <a:gd name="f14" fmla="val 270673"/>
                  <a:gd name="f15" fmla="val 153191"/>
                  <a:gd name="f16" fmla="val 253485"/>
                  <a:gd name="f17" fmla="val 163122"/>
                  <a:gd name="f18" fmla="val 234387"/>
                  <a:gd name="f19" fmla="val 159302"/>
                  <a:gd name="f20" fmla="val 221401"/>
                  <a:gd name="f21" fmla="val 209178"/>
                  <a:gd name="f22" fmla="val 127982"/>
                  <a:gd name="f23" fmla="val 188934"/>
                  <a:gd name="f24" fmla="val 113467"/>
                  <a:gd name="f25" fmla="val 206122"/>
                  <a:gd name="f26" fmla="val 89022"/>
                  <a:gd name="f27" fmla="val 214144"/>
                  <a:gd name="f28" fmla="val 77564"/>
                  <a:gd name="f29" fmla="val 211088"/>
                  <a:gd name="f30" fmla="val 68015"/>
                  <a:gd name="f31" fmla="val 197719"/>
                  <a:gd name="f32" fmla="val 61522"/>
                  <a:gd name="f33" fmla="val 187025"/>
                  <a:gd name="f34" fmla="val 56174"/>
                  <a:gd name="f35" fmla="val 177476"/>
                  <a:gd name="f36" fmla="val 48153"/>
                  <a:gd name="f37" fmla="val 167545"/>
                  <a:gd name="f38" fmla="val 41278"/>
                  <a:gd name="f39" fmla="val 142718"/>
                  <a:gd name="f40" fmla="val 32493"/>
                  <a:gd name="f41" fmla="val 121710"/>
                  <a:gd name="f42" fmla="val 16833"/>
                  <a:gd name="f43" fmla="val 99175"/>
                  <a:gd name="f44" fmla="val 3846"/>
                  <a:gd name="f45" fmla="val 88099"/>
                  <a:gd name="f46" fmla="+- 0 0 2647"/>
                  <a:gd name="f47" fmla="val 83133"/>
                  <a:gd name="f48" fmla="+- 0 0 1119"/>
                  <a:gd name="f49" fmla="val 77022"/>
                  <a:gd name="f50" fmla="val 9958"/>
                  <a:gd name="f51" fmla="val 53340"/>
                  <a:gd name="f52" fmla="val 51591"/>
                  <a:gd name="f53" fmla="val 29277"/>
                  <a:gd name="f54" fmla="val 93224"/>
                  <a:gd name="f55" fmla="val 4069"/>
                  <a:gd name="f56" fmla="val 134093"/>
                  <a:gd name="f57" fmla="+- 0 0 3953"/>
                  <a:gd name="f58" fmla="val 146698"/>
                  <a:gd name="f59" fmla="val 631"/>
                  <a:gd name="f60" fmla="val 150899"/>
                  <a:gd name="f61" fmla="val 11325"/>
                  <a:gd name="f62" fmla="val 158156"/>
                  <a:gd name="f63" fmla="val 31569"/>
                  <a:gd name="f64" fmla="val 171907"/>
                  <a:gd name="f65" fmla="val 57924"/>
                  <a:gd name="f66" fmla="val 176872"/>
                  <a:gd name="f67" fmla="val 72056"/>
                  <a:gd name="f68" fmla="val 199407"/>
                  <a:gd name="f69" fmla="val 91918"/>
                  <a:gd name="f70" fmla="val 198643"/>
                  <a:gd name="f71" fmla="val 102613"/>
                  <a:gd name="f72" fmla="val 216977"/>
                  <a:gd name="f73" fmla="val 119801"/>
                  <a:gd name="f74" fmla="val 222325"/>
                  <a:gd name="f75" fmla="val 133933"/>
                  <a:gd name="f76" fmla="val 222707"/>
                  <a:gd name="f77" fmla="val 132405"/>
                  <a:gd name="f78" fmla="val 206665"/>
                  <a:gd name="f79" fmla="val 140808"/>
                  <a:gd name="f80" fmla="val 202081"/>
                  <a:gd name="f81" fmla="val 159906"/>
                  <a:gd name="f82" fmla="val 191386"/>
                  <a:gd name="f83" fmla="val 180150"/>
                  <a:gd name="f84" fmla="val 193296"/>
                  <a:gd name="f85" fmla="val 199247"/>
                  <a:gd name="f86" fmla="val 201699"/>
                  <a:gd name="f87" fmla="val 215289"/>
                  <a:gd name="f88" fmla="val 208956"/>
                  <a:gd name="f89" fmla="val 221019"/>
                  <a:gd name="f90" fmla="val 221943"/>
                  <a:gd name="f91" fmla="val 239895"/>
                  <a:gd name="f92" fmla="val 269305"/>
                  <a:gd name="f93" fmla="val 246228"/>
                  <a:gd name="f94" fmla="val 280382"/>
                  <a:gd name="f95" fmla="val 272964"/>
                  <a:gd name="f96" fmla="val 267777"/>
                  <a:gd name="f97" fmla="val 303139"/>
                  <a:gd name="f98" fmla="val 253645"/>
                  <a:gd name="f99" fmla="val 314979"/>
                  <a:gd name="f100" fmla="val 226908"/>
                  <a:gd name="f101" fmla="val 323765"/>
                  <a:gd name="f102" fmla="val 329112"/>
                  <a:gd name="f103" fmla="val 180692"/>
                  <a:gd name="f104" fmla="val 324146"/>
                  <a:gd name="f105" fmla="val 164268"/>
                  <a:gd name="f106" fmla="+- 0 0 -90"/>
                  <a:gd name="f107" fmla="*/ f3 1 325844"/>
                  <a:gd name="f108" fmla="*/ f4 1 272914"/>
                  <a:gd name="f109" fmla="+- f7 0 f5"/>
                  <a:gd name="f110" fmla="+- f6 0 f5"/>
                  <a:gd name="f111" fmla="*/ f106 f0 1"/>
                  <a:gd name="f112" fmla="*/ f110 1 325844"/>
                  <a:gd name="f113" fmla="*/ f109 1 272914"/>
                  <a:gd name="f114" fmla="*/ 308868 f110 1"/>
                  <a:gd name="f115" fmla="*/ 152809 f109 1"/>
                  <a:gd name="f116" fmla="*/ 270673 f110 1"/>
                  <a:gd name="f117" fmla="*/ 153191 f109 1"/>
                  <a:gd name="f118" fmla="*/ 221401 f110 1"/>
                  <a:gd name="f119" fmla="*/ 143260 f109 1"/>
                  <a:gd name="f120" fmla="*/ 206122 f110 1"/>
                  <a:gd name="f121" fmla="*/ 89022 f109 1"/>
                  <a:gd name="f122" fmla="*/ 197719 f110 1"/>
                  <a:gd name="f123" fmla="*/ 61522 f109 1"/>
                  <a:gd name="f124" fmla="*/ 167545 f110 1"/>
                  <a:gd name="f125" fmla="*/ 41278 f109 1"/>
                  <a:gd name="f126" fmla="*/ 99175 f110 1"/>
                  <a:gd name="f127" fmla="*/ 3846 f109 1"/>
                  <a:gd name="f128" fmla="*/ 77022 f110 1"/>
                  <a:gd name="f129" fmla="*/ 9958 f109 1"/>
                  <a:gd name="f130" fmla="*/ 4069 f110 1"/>
                  <a:gd name="f131" fmla="*/ 134093 f109 1"/>
                  <a:gd name="f132" fmla="*/ 11325 f110 1"/>
                  <a:gd name="f133" fmla="*/ 158156 f109 1"/>
                  <a:gd name="f134" fmla="*/ 72056 f110 1"/>
                  <a:gd name="f135" fmla="*/ 199407 f109 1"/>
                  <a:gd name="f136" fmla="*/ 119801 f110 1"/>
                  <a:gd name="f137" fmla="*/ 222325 f109 1"/>
                  <a:gd name="f138" fmla="*/ 140808 f110 1"/>
                  <a:gd name="f139" fmla="*/ 202081 f109 1"/>
                  <a:gd name="f140" fmla="*/ 199247 f110 1"/>
                  <a:gd name="f141" fmla="*/ 201699 f109 1"/>
                  <a:gd name="f142" fmla="*/ 221019 f110 1"/>
                  <a:gd name="f143" fmla="*/ 239895 f109 1"/>
                  <a:gd name="f144" fmla="*/ 272964 f110 1"/>
                  <a:gd name="f145" fmla="*/ 267777 f109 1"/>
                  <a:gd name="f146" fmla="*/ 323765 f110 1"/>
                  <a:gd name="f147" fmla="*/ 198643 f109 1"/>
                  <a:gd name="f148" fmla="*/ f111 1 f2"/>
                  <a:gd name="f149" fmla="*/ f114 1 325844"/>
                  <a:gd name="f150" fmla="*/ f115 1 272914"/>
                  <a:gd name="f151" fmla="*/ f116 1 325844"/>
                  <a:gd name="f152" fmla="*/ f117 1 272914"/>
                  <a:gd name="f153" fmla="*/ f118 1 325844"/>
                  <a:gd name="f154" fmla="*/ f119 1 272914"/>
                  <a:gd name="f155" fmla="*/ f120 1 325844"/>
                  <a:gd name="f156" fmla="*/ f121 1 272914"/>
                  <a:gd name="f157" fmla="*/ f122 1 325844"/>
                  <a:gd name="f158" fmla="*/ f123 1 272914"/>
                  <a:gd name="f159" fmla="*/ f124 1 325844"/>
                  <a:gd name="f160" fmla="*/ f125 1 272914"/>
                  <a:gd name="f161" fmla="*/ f126 1 325844"/>
                  <a:gd name="f162" fmla="*/ f127 1 272914"/>
                  <a:gd name="f163" fmla="*/ f128 1 325844"/>
                  <a:gd name="f164" fmla="*/ f129 1 272914"/>
                  <a:gd name="f165" fmla="*/ f130 1 325844"/>
                  <a:gd name="f166" fmla="*/ f131 1 272914"/>
                  <a:gd name="f167" fmla="*/ f132 1 325844"/>
                  <a:gd name="f168" fmla="*/ f133 1 272914"/>
                  <a:gd name="f169" fmla="*/ f134 1 325844"/>
                  <a:gd name="f170" fmla="*/ f135 1 272914"/>
                  <a:gd name="f171" fmla="*/ f136 1 325844"/>
                  <a:gd name="f172" fmla="*/ f137 1 272914"/>
                  <a:gd name="f173" fmla="*/ f138 1 325844"/>
                  <a:gd name="f174" fmla="*/ f139 1 272914"/>
                  <a:gd name="f175" fmla="*/ f140 1 325844"/>
                  <a:gd name="f176" fmla="*/ f141 1 272914"/>
                  <a:gd name="f177" fmla="*/ f142 1 325844"/>
                  <a:gd name="f178" fmla="*/ f143 1 272914"/>
                  <a:gd name="f179" fmla="*/ f144 1 325844"/>
                  <a:gd name="f180" fmla="*/ f145 1 272914"/>
                  <a:gd name="f181" fmla="*/ f146 1 325844"/>
                  <a:gd name="f182" fmla="*/ f147 1 272914"/>
                  <a:gd name="f183" fmla="*/ f5 1 f112"/>
                  <a:gd name="f184" fmla="*/ f6 1 f112"/>
                  <a:gd name="f185" fmla="*/ f5 1 f113"/>
                  <a:gd name="f186" fmla="*/ f7 1 f113"/>
                  <a:gd name="f187" fmla="+- f148 0 f1"/>
                  <a:gd name="f188" fmla="*/ f149 1 f112"/>
                  <a:gd name="f189" fmla="*/ f150 1 f113"/>
                  <a:gd name="f190" fmla="*/ f151 1 f112"/>
                  <a:gd name="f191" fmla="*/ f152 1 f113"/>
                  <a:gd name="f192" fmla="*/ f153 1 f112"/>
                  <a:gd name="f193" fmla="*/ f154 1 f113"/>
                  <a:gd name="f194" fmla="*/ f155 1 f112"/>
                  <a:gd name="f195" fmla="*/ f156 1 f113"/>
                  <a:gd name="f196" fmla="*/ f157 1 f112"/>
                  <a:gd name="f197" fmla="*/ f158 1 f113"/>
                  <a:gd name="f198" fmla="*/ f159 1 f112"/>
                  <a:gd name="f199" fmla="*/ f160 1 f113"/>
                  <a:gd name="f200" fmla="*/ f161 1 f112"/>
                  <a:gd name="f201" fmla="*/ f162 1 f113"/>
                  <a:gd name="f202" fmla="*/ f163 1 f112"/>
                  <a:gd name="f203" fmla="*/ f164 1 f113"/>
                  <a:gd name="f204" fmla="*/ f165 1 f112"/>
                  <a:gd name="f205" fmla="*/ f166 1 f113"/>
                  <a:gd name="f206" fmla="*/ f167 1 f112"/>
                  <a:gd name="f207" fmla="*/ f168 1 f113"/>
                  <a:gd name="f208" fmla="*/ f169 1 f112"/>
                  <a:gd name="f209" fmla="*/ f170 1 f113"/>
                  <a:gd name="f210" fmla="*/ f171 1 f112"/>
                  <a:gd name="f211" fmla="*/ f172 1 f113"/>
                  <a:gd name="f212" fmla="*/ f173 1 f112"/>
                  <a:gd name="f213" fmla="*/ f174 1 f113"/>
                  <a:gd name="f214" fmla="*/ f175 1 f112"/>
                  <a:gd name="f215" fmla="*/ f176 1 f113"/>
                  <a:gd name="f216" fmla="*/ f177 1 f112"/>
                  <a:gd name="f217" fmla="*/ f178 1 f113"/>
                  <a:gd name="f218" fmla="*/ f179 1 f112"/>
                  <a:gd name="f219" fmla="*/ f180 1 f113"/>
                  <a:gd name="f220" fmla="*/ f181 1 f112"/>
                  <a:gd name="f221" fmla="*/ f182 1 f113"/>
                  <a:gd name="f222" fmla="*/ f183 f107 1"/>
                  <a:gd name="f223" fmla="*/ f184 f107 1"/>
                  <a:gd name="f224" fmla="*/ f186 f108 1"/>
                  <a:gd name="f225" fmla="*/ f185 f108 1"/>
                  <a:gd name="f226" fmla="*/ f188 f107 1"/>
                  <a:gd name="f227" fmla="*/ f189 f108 1"/>
                  <a:gd name="f228" fmla="*/ f190 f107 1"/>
                  <a:gd name="f229" fmla="*/ f191 f108 1"/>
                  <a:gd name="f230" fmla="*/ f192 f107 1"/>
                  <a:gd name="f231" fmla="*/ f193 f108 1"/>
                  <a:gd name="f232" fmla="*/ f194 f107 1"/>
                  <a:gd name="f233" fmla="*/ f195 f108 1"/>
                  <a:gd name="f234" fmla="*/ f196 f107 1"/>
                  <a:gd name="f235" fmla="*/ f197 f108 1"/>
                  <a:gd name="f236" fmla="*/ f198 f107 1"/>
                  <a:gd name="f237" fmla="*/ f199 f108 1"/>
                  <a:gd name="f238" fmla="*/ f200 f107 1"/>
                  <a:gd name="f239" fmla="*/ f201 f108 1"/>
                  <a:gd name="f240" fmla="*/ f202 f107 1"/>
                  <a:gd name="f241" fmla="*/ f203 f108 1"/>
                  <a:gd name="f242" fmla="*/ f204 f107 1"/>
                  <a:gd name="f243" fmla="*/ f205 f108 1"/>
                  <a:gd name="f244" fmla="*/ f206 f107 1"/>
                  <a:gd name="f245" fmla="*/ f207 f108 1"/>
                  <a:gd name="f246" fmla="*/ f208 f107 1"/>
                  <a:gd name="f247" fmla="*/ f209 f108 1"/>
                  <a:gd name="f248" fmla="*/ f210 f107 1"/>
                  <a:gd name="f249" fmla="*/ f211 f108 1"/>
                  <a:gd name="f250" fmla="*/ f212 f107 1"/>
                  <a:gd name="f251" fmla="*/ f213 f108 1"/>
                  <a:gd name="f252" fmla="*/ f214 f107 1"/>
                  <a:gd name="f253" fmla="*/ f215 f108 1"/>
                  <a:gd name="f254" fmla="*/ f216 f107 1"/>
                  <a:gd name="f255" fmla="*/ f217 f108 1"/>
                  <a:gd name="f256" fmla="*/ f218 f107 1"/>
                  <a:gd name="f257" fmla="*/ f219 f108 1"/>
                  <a:gd name="f258" fmla="*/ f220 f107 1"/>
                  <a:gd name="f259" fmla="*/ f221 f108 1"/>
                </a:gdLst>
                <a:ahLst/>
                <a:cxnLst>
                  <a:cxn ang="3cd4">
                    <a:pos x="hc" y="t"/>
                  </a:cxn>
                  <a:cxn ang="0">
                    <a:pos x="r" y="vc"/>
                  </a:cxn>
                  <a:cxn ang="cd4">
                    <a:pos x="hc" y="b"/>
                  </a:cxn>
                  <a:cxn ang="cd2">
                    <a:pos x="l" y="vc"/>
                  </a:cxn>
                  <a:cxn ang="f187">
                    <a:pos x="f226" y="f227"/>
                  </a:cxn>
                  <a:cxn ang="f187">
                    <a:pos x="f228" y="f229"/>
                  </a:cxn>
                  <a:cxn ang="f187">
                    <a:pos x="f230" y="f231"/>
                  </a:cxn>
                  <a:cxn ang="f187">
                    <a:pos x="f232" y="f233"/>
                  </a:cxn>
                  <a:cxn ang="f187">
                    <a:pos x="f234" y="f235"/>
                  </a:cxn>
                  <a:cxn ang="f187">
                    <a:pos x="f236" y="f237"/>
                  </a:cxn>
                  <a:cxn ang="f187">
                    <a:pos x="f238" y="f239"/>
                  </a:cxn>
                  <a:cxn ang="f187">
                    <a:pos x="f240" y="f241"/>
                  </a:cxn>
                  <a:cxn ang="f187">
                    <a:pos x="f242" y="f243"/>
                  </a:cxn>
                  <a:cxn ang="f187">
                    <a:pos x="f244" y="f245"/>
                  </a:cxn>
                  <a:cxn ang="f187">
                    <a:pos x="f246" y="f247"/>
                  </a:cxn>
                  <a:cxn ang="f187">
                    <a:pos x="f248" y="f249"/>
                  </a:cxn>
                  <a:cxn ang="f187">
                    <a:pos x="f250" y="f251"/>
                  </a:cxn>
                  <a:cxn ang="f187">
                    <a:pos x="f252" y="f253"/>
                  </a:cxn>
                  <a:cxn ang="f187">
                    <a:pos x="f254" y="f255"/>
                  </a:cxn>
                  <a:cxn ang="f187">
                    <a:pos x="f256" y="f257"/>
                  </a:cxn>
                  <a:cxn ang="f187">
                    <a:pos x="f258" y="f259"/>
                  </a:cxn>
                  <a:cxn ang="f187">
                    <a:pos x="f226" y="f227"/>
                  </a:cxn>
                </a:cxnLst>
                <a:rect l="f222" t="f225" r="f223" b="f224"/>
                <a:pathLst>
                  <a:path w="325844" h="272914">
                    <a:moveTo>
                      <a:pt x="f8" y="f9"/>
                    </a:moveTo>
                    <a:cubicBezTo>
                      <a:pt x="f10" y="f11"/>
                      <a:pt x="f12" y="f13"/>
                      <a:pt x="f14" y="f15"/>
                    </a:cubicBezTo>
                    <a:cubicBezTo>
                      <a:pt x="f16" y="f17"/>
                      <a:pt x="f18" y="f19"/>
                      <a:pt x="f20" y="f11"/>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89" y="f91"/>
                    </a:cubicBezTo>
                    <a:cubicBezTo>
                      <a:pt x="f20" y="f92"/>
                      <a:pt x="f93" y="f94"/>
                      <a:pt x="f95" y="f96"/>
                    </a:cubicBezTo>
                    <a:cubicBezTo>
                      <a:pt x="f97" y="f98"/>
                      <a:pt x="f99" y="f100"/>
                      <a:pt x="f101" y="f70"/>
                    </a:cubicBezTo>
                    <a:cubicBezTo>
                      <a:pt x="f102" y="f103"/>
                      <a:pt x="f104" y="f105"/>
                      <a:pt x="f8" y="f9"/>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0" name="Freeform: Shape 178"/>
              <p:cNvSpPr/>
              <p:nvPr/>
            </p:nvSpPr>
            <p:spPr>
              <a:xfrm rot="13481864" flipV="1">
                <a:off x="3761686" y="-103812"/>
                <a:ext cx="295790" cy="242078"/>
              </a:xfrm>
              <a:custGeom>
                <a:avLst/>
                <a:gdLst>
                  <a:gd name="f0" fmla="val 10800000"/>
                  <a:gd name="f1" fmla="val 5400000"/>
                  <a:gd name="f2" fmla="val 180"/>
                  <a:gd name="f3" fmla="val w"/>
                  <a:gd name="f4" fmla="val h"/>
                  <a:gd name="f5" fmla="val 0"/>
                  <a:gd name="f6" fmla="val 295788"/>
                  <a:gd name="f7" fmla="val 242075"/>
                  <a:gd name="f8" fmla="val 234531"/>
                  <a:gd name="f9" fmla="val 58770"/>
                  <a:gd name="f10" fmla="val 2763"/>
                  <a:gd name="f11" fmla="val 135193"/>
                  <a:gd name="f12" fmla="+- 0 0 2387"/>
                  <a:gd name="f13" fmla="val 147075"/>
                  <a:gd name="f14" fmla="+- 0 0 803"/>
                  <a:gd name="f15" fmla="val 152225"/>
                  <a:gd name="f16" fmla="val 11477"/>
                  <a:gd name="f17" fmla="val 156978"/>
                  <a:gd name="f18" fmla="val 37621"/>
                  <a:gd name="f19" fmla="val 167277"/>
                  <a:gd name="f20" fmla="val 64556"/>
                  <a:gd name="f21" fmla="val 175596"/>
                  <a:gd name="f22" fmla="val 88719"/>
                  <a:gd name="f23" fmla="val 190648"/>
                  <a:gd name="f24" fmla="val 103771"/>
                  <a:gd name="f25" fmla="val 202532"/>
                  <a:gd name="f26" fmla="val 118428"/>
                  <a:gd name="f27" fmla="val 215603"/>
                  <a:gd name="f28" fmla="val 139818"/>
                  <a:gd name="f29" fmla="val 207681"/>
                  <a:gd name="f30" fmla="val 162793"/>
                  <a:gd name="f31" fmla="val 174407"/>
                  <a:gd name="f32" fmla="val 177449"/>
                  <a:gd name="f33" fmla="val 205969"/>
                  <a:gd name="f34" fmla="val 226568"/>
                  <a:gd name="f35" fmla="val 179557"/>
                  <a:gd name="f36" fmla="val 238450"/>
                  <a:gd name="f37" fmla="val 191440"/>
                  <a:gd name="f38" fmla="val 243203"/>
                  <a:gd name="f39" fmla="val 212434"/>
                  <a:gd name="f40" fmla="val 248254"/>
                  <a:gd name="f41" fmla="val 234418"/>
                  <a:gd name="f42" fmla="val 262886"/>
                  <a:gd name="f43" fmla="val 244816"/>
                  <a:gd name="f44" fmla="val 280247"/>
                  <a:gd name="f45" fmla="val 241456"/>
                  <a:gd name="f46" fmla="+- 0 0 -90"/>
                  <a:gd name="f47" fmla="*/ f3 1 295788"/>
                  <a:gd name="f48" fmla="*/ f4 1 242075"/>
                  <a:gd name="f49" fmla="+- f7 0 f5"/>
                  <a:gd name="f50" fmla="+- f6 0 f5"/>
                  <a:gd name="f51" fmla="*/ f46 f0 1"/>
                  <a:gd name="f52" fmla="*/ f50 1 295788"/>
                  <a:gd name="f53" fmla="*/ f49 1 242075"/>
                  <a:gd name="f54" fmla="*/ 295788 f50 1"/>
                  <a:gd name="f55" fmla="*/ 234531 f49 1"/>
                  <a:gd name="f56" fmla="*/ 58770 f50 1"/>
                  <a:gd name="f57" fmla="*/ 0 f49 1"/>
                  <a:gd name="f58" fmla="*/ 2763 f50 1"/>
                  <a:gd name="f59" fmla="*/ 135193 f49 1"/>
                  <a:gd name="f60" fmla="*/ 11477 f50 1"/>
                  <a:gd name="f61" fmla="*/ 156978 f49 1"/>
                  <a:gd name="f62" fmla="*/ 88719 f50 1"/>
                  <a:gd name="f63" fmla="*/ 190648 f49 1"/>
                  <a:gd name="f64" fmla="*/ 139818 f50 1"/>
                  <a:gd name="f65" fmla="*/ 207681 f49 1"/>
                  <a:gd name="f66" fmla="*/ 205969 f50 1"/>
                  <a:gd name="f67" fmla="*/ 174407 f49 1"/>
                  <a:gd name="f68" fmla="*/ 243203 f50 1"/>
                  <a:gd name="f69" fmla="*/ 212434 f49 1"/>
                  <a:gd name="f70" fmla="*/ 280247 f50 1"/>
                  <a:gd name="f71" fmla="*/ 241456 f49 1"/>
                  <a:gd name="f72" fmla="*/ f51 1 f2"/>
                  <a:gd name="f73" fmla="*/ f54 1 295788"/>
                  <a:gd name="f74" fmla="*/ f55 1 242075"/>
                  <a:gd name="f75" fmla="*/ f56 1 295788"/>
                  <a:gd name="f76" fmla="*/ f57 1 242075"/>
                  <a:gd name="f77" fmla="*/ f58 1 295788"/>
                  <a:gd name="f78" fmla="*/ f59 1 242075"/>
                  <a:gd name="f79" fmla="*/ f60 1 295788"/>
                  <a:gd name="f80" fmla="*/ f61 1 242075"/>
                  <a:gd name="f81" fmla="*/ f62 1 295788"/>
                  <a:gd name="f82" fmla="*/ f63 1 242075"/>
                  <a:gd name="f83" fmla="*/ f64 1 295788"/>
                  <a:gd name="f84" fmla="*/ f65 1 242075"/>
                  <a:gd name="f85" fmla="*/ f66 1 295788"/>
                  <a:gd name="f86" fmla="*/ f67 1 242075"/>
                  <a:gd name="f87" fmla="*/ f68 1 295788"/>
                  <a:gd name="f88" fmla="*/ f69 1 242075"/>
                  <a:gd name="f89" fmla="*/ f70 1 295788"/>
                  <a:gd name="f90" fmla="*/ f71 1 242075"/>
                  <a:gd name="f91" fmla="*/ f5 1 f52"/>
                  <a:gd name="f92" fmla="*/ f6 1 f52"/>
                  <a:gd name="f93" fmla="*/ f5 1 f53"/>
                  <a:gd name="f94" fmla="*/ f7 1 f53"/>
                  <a:gd name="f95" fmla="+- f72 0 f1"/>
                  <a:gd name="f96" fmla="*/ f73 1 f52"/>
                  <a:gd name="f97" fmla="*/ f74 1 f53"/>
                  <a:gd name="f98" fmla="*/ f75 1 f52"/>
                  <a:gd name="f99" fmla="*/ f76 1 f53"/>
                  <a:gd name="f100" fmla="*/ f77 1 f52"/>
                  <a:gd name="f101" fmla="*/ f78 1 f53"/>
                  <a:gd name="f102" fmla="*/ f79 1 f52"/>
                  <a:gd name="f103" fmla="*/ f80 1 f53"/>
                  <a:gd name="f104" fmla="*/ f81 1 f52"/>
                  <a:gd name="f105" fmla="*/ f82 1 f53"/>
                  <a:gd name="f106" fmla="*/ f83 1 f52"/>
                  <a:gd name="f107" fmla="*/ f84 1 f53"/>
                  <a:gd name="f108" fmla="*/ f85 1 f52"/>
                  <a:gd name="f109" fmla="*/ f86 1 f53"/>
                  <a:gd name="f110" fmla="*/ f87 1 f52"/>
                  <a:gd name="f111" fmla="*/ f88 1 f53"/>
                  <a:gd name="f112" fmla="*/ f89 1 f52"/>
                  <a:gd name="f113" fmla="*/ f90 1 f53"/>
                  <a:gd name="f114" fmla="*/ f91 f47 1"/>
                  <a:gd name="f115" fmla="*/ f92 f47 1"/>
                  <a:gd name="f116" fmla="*/ f94 f48 1"/>
                  <a:gd name="f117" fmla="*/ f93 f48 1"/>
                  <a:gd name="f118" fmla="*/ f96 f47 1"/>
                  <a:gd name="f119" fmla="*/ f97 f48 1"/>
                  <a:gd name="f120" fmla="*/ f98 f47 1"/>
                  <a:gd name="f121" fmla="*/ f99 f48 1"/>
                  <a:gd name="f122" fmla="*/ f100 f47 1"/>
                  <a:gd name="f123" fmla="*/ f101 f48 1"/>
                  <a:gd name="f124" fmla="*/ f102 f47 1"/>
                  <a:gd name="f125" fmla="*/ f103 f48 1"/>
                  <a:gd name="f126" fmla="*/ f104 f47 1"/>
                  <a:gd name="f127" fmla="*/ f105 f48 1"/>
                  <a:gd name="f128" fmla="*/ f106 f47 1"/>
                  <a:gd name="f129" fmla="*/ f107 f48 1"/>
                  <a:gd name="f130" fmla="*/ f108 f47 1"/>
                  <a:gd name="f131" fmla="*/ f109 f48 1"/>
                  <a:gd name="f132" fmla="*/ f110 f47 1"/>
                  <a:gd name="f133" fmla="*/ f111 f48 1"/>
                  <a:gd name="f134" fmla="*/ f112 f47 1"/>
                  <a:gd name="f135" fmla="*/ f113 f48 1"/>
                </a:gdLst>
                <a:ahLst/>
                <a:cxnLst>
                  <a:cxn ang="3cd4">
                    <a:pos x="hc" y="t"/>
                  </a:cxn>
                  <a:cxn ang="0">
                    <a:pos x="r" y="vc"/>
                  </a:cxn>
                  <a:cxn ang="cd4">
                    <a:pos x="hc" y="b"/>
                  </a:cxn>
                  <a:cxn ang="cd2">
                    <a:pos x="l" y="vc"/>
                  </a:cxn>
                  <a:cxn ang="f95">
                    <a:pos x="f118" y="f119"/>
                  </a:cxn>
                  <a:cxn ang="f95">
                    <a:pos x="f120" y="f121"/>
                  </a:cxn>
                  <a:cxn ang="f95">
                    <a:pos x="f122" y="f123"/>
                  </a:cxn>
                  <a:cxn ang="f95">
                    <a:pos x="f124" y="f125"/>
                  </a:cxn>
                  <a:cxn ang="f95">
                    <a:pos x="f126" y="f127"/>
                  </a:cxn>
                  <a:cxn ang="f95">
                    <a:pos x="f128" y="f129"/>
                  </a:cxn>
                  <a:cxn ang="f95">
                    <a:pos x="f130" y="f131"/>
                  </a:cxn>
                  <a:cxn ang="f95">
                    <a:pos x="f132" y="f133"/>
                  </a:cxn>
                  <a:cxn ang="f95">
                    <a:pos x="f134" y="f135"/>
                  </a:cxn>
                </a:cxnLst>
                <a:rect l="f114" t="f117" r="f115" b="f116"/>
                <a:pathLst>
                  <a:path w="295788" h="242075">
                    <a:moveTo>
                      <a:pt x="f6" y="f8"/>
                    </a:moveTo>
                    <a:lnTo>
                      <a:pt x="f9" y="f5"/>
                    </a:lnTo>
                    <a:lnTo>
                      <a:pt x="f10" y="f11"/>
                    </a:lnTo>
                    <a:cubicBezTo>
                      <a:pt x="f12" y="f13"/>
                      <a:pt x="f14" y="f15"/>
                      <a:pt x="f16" y="f17"/>
                    </a:cubicBezTo>
                    <a:cubicBezTo>
                      <a:pt x="f18" y="f19"/>
                      <a:pt x="f20" y="f21"/>
                      <a:pt x="f22" y="f23"/>
                    </a:cubicBezTo>
                    <a:cubicBezTo>
                      <a:pt x="f24" y="f25"/>
                      <a:pt x="f26" y="f27"/>
                      <a:pt x="f28" y="f29"/>
                    </a:cubicBezTo>
                    <a:cubicBezTo>
                      <a:pt x="f30" y="f31"/>
                      <a:pt x="f32" y="f19"/>
                      <a:pt x="f33" y="f31"/>
                    </a:cubicBezTo>
                    <a:cubicBezTo>
                      <a:pt x="f34" y="f35"/>
                      <a:pt x="f36" y="f37"/>
                      <a:pt x="f38" y="f39"/>
                    </a:cubicBezTo>
                    <a:cubicBezTo>
                      <a:pt x="f40" y="f41"/>
                      <a:pt x="f42" y="f43"/>
                      <a:pt x="f44" y="f45"/>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nvGrpSpPr>
            <p:cNvPr id="101" name="Group 156"/>
            <p:cNvGrpSpPr/>
            <p:nvPr/>
          </p:nvGrpSpPr>
          <p:grpSpPr>
            <a:xfrm>
              <a:off x="4316774" y="3680732"/>
              <a:ext cx="2139942" cy="1206643"/>
              <a:chOff x="4316774" y="3680732"/>
              <a:chExt cx="2139942" cy="1206643"/>
            </a:xfrm>
          </p:grpSpPr>
          <p:sp>
            <p:nvSpPr>
              <p:cNvPr id="102" name="Freeform: Shape 157"/>
              <p:cNvSpPr/>
              <p:nvPr/>
            </p:nvSpPr>
            <p:spPr>
              <a:xfrm rot="12101075">
                <a:off x="4316774" y="3926186"/>
                <a:ext cx="2139942" cy="961189"/>
              </a:xfrm>
              <a:custGeom>
                <a:avLst/>
                <a:gdLst>
                  <a:gd name="f0" fmla="val 10800000"/>
                  <a:gd name="f1" fmla="val 5400000"/>
                  <a:gd name="f2" fmla="val 180"/>
                  <a:gd name="f3" fmla="val w"/>
                  <a:gd name="f4" fmla="val h"/>
                  <a:gd name="f5" fmla="val 0"/>
                  <a:gd name="f6" fmla="val 2063448"/>
                  <a:gd name="f7" fmla="val 926831"/>
                  <a:gd name="f8" fmla="val 461124"/>
                  <a:gd name="f9" fmla="val 2061920"/>
                  <a:gd name="f10" fmla="val 400775"/>
                  <a:gd name="f11" fmla="val 370601"/>
                  <a:gd name="f12" fmla="val 2055809"/>
                  <a:gd name="f13" fmla="val 336225"/>
                  <a:gd name="f14" fmla="val 2052753"/>
                  <a:gd name="f15" fmla="val 301467"/>
                  <a:gd name="f16" fmla="val 2047024"/>
                  <a:gd name="f17" fmla="val 267091"/>
                  <a:gd name="f18" fmla="val 2036329"/>
                  <a:gd name="f19" fmla="val 204450"/>
                  <a:gd name="f20" fmla="val 1979800"/>
                  <a:gd name="f21" fmla="val 73440"/>
                  <a:gd name="f22" fmla="val 1971397"/>
                  <a:gd name="f23" fmla="val 69620"/>
                  <a:gd name="f24" fmla="val 1921743"/>
                  <a:gd name="f25" fmla="+- 0 0 12500"/>
                  <a:gd name="f26" fmla="val 1865595"/>
                  <a:gd name="f27" fmla="+- 0 0 7153"/>
                  <a:gd name="f28" fmla="val 1792642"/>
                  <a:gd name="f29" fmla="val 11563"/>
                  <a:gd name="f30" fmla="val 1693334"/>
                  <a:gd name="f31" fmla="val 37154"/>
                  <a:gd name="f32" fmla="val 1604339"/>
                  <a:gd name="f33" fmla="val 89482"/>
                  <a:gd name="f34" fmla="val 1509614"/>
                  <a:gd name="f35" fmla="val 126914"/>
                  <a:gd name="f36" fmla="val 1469508"/>
                  <a:gd name="f37" fmla="val 142574"/>
                  <a:gd name="f38" fmla="val 1427111"/>
                  <a:gd name="f39" fmla="val 150213"/>
                  <a:gd name="f40" fmla="val 1387006"/>
                  <a:gd name="f41" fmla="val 164345"/>
                  <a:gd name="f42" fmla="val 1321310"/>
                  <a:gd name="f43" fmla="val 187644"/>
                  <a:gd name="f44" fmla="val 1255614"/>
                  <a:gd name="f45" fmla="val 171984"/>
                  <a:gd name="f46" fmla="val 1190299"/>
                  <a:gd name="f47" fmla="val 168547"/>
                  <a:gd name="f48" fmla="val 1128041"/>
                  <a:gd name="f49" fmla="val 165109"/>
                  <a:gd name="f50" fmla="val 1065782"/>
                  <a:gd name="f51" fmla="val 160144"/>
                  <a:gd name="f52" fmla="val 1003905"/>
                  <a:gd name="f53" fmla="val 154032"/>
                  <a:gd name="f54" fmla="val 945466"/>
                  <a:gd name="f55" fmla="val 148303"/>
                  <a:gd name="f56" fmla="val 887027"/>
                  <a:gd name="f57" fmla="val 141810"/>
                  <a:gd name="f58" fmla="val 828970"/>
                  <a:gd name="f59" fmla="val 131879"/>
                  <a:gd name="f60" fmla="val 709800"/>
                  <a:gd name="f61" fmla="val 110872"/>
                  <a:gd name="f62" fmla="val 590630"/>
                  <a:gd name="f63" fmla="val 470314"/>
                  <a:gd name="f64" fmla="val 75732"/>
                  <a:gd name="f65" fmla="val 417223"/>
                  <a:gd name="f66" fmla="val 364131"/>
                  <a:gd name="f67" fmla="val 62363"/>
                  <a:gd name="f68" fmla="val 310657"/>
                  <a:gd name="f69" fmla="val 59308"/>
                  <a:gd name="f70" fmla="val 201418"/>
                  <a:gd name="f71" fmla="val 53196"/>
                  <a:gd name="f72" fmla="val 128465"/>
                  <a:gd name="f73" fmla="val 108198"/>
                  <a:gd name="f74" fmla="val 74991"/>
                  <a:gd name="f75" fmla="val 196429"/>
                  <a:gd name="f76" fmla="val 59713"/>
                  <a:gd name="f77" fmla="val 221638"/>
                  <a:gd name="f78" fmla="val 47490"/>
                  <a:gd name="f79" fmla="val 248757"/>
                  <a:gd name="f80" fmla="val 33740"/>
                  <a:gd name="f81" fmla="val 275112"/>
                  <a:gd name="f82" fmla="val 10823"/>
                  <a:gd name="f83" fmla="+- 0 0 1400"/>
                  <a:gd name="f84" fmla="val 399629"/>
                  <a:gd name="f85" fmla="val 128"/>
                  <a:gd name="f86" fmla="val 463416"/>
                  <a:gd name="f87" fmla="val 527584"/>
                  <a:gd name="f88" fmla="val 590607"/>
                  <a:gd name="f89" fmla="val 651720"/>
                  <a:gd name="f90" fmla="val 678075"/>
                  <a:gd name="f91" fmla="val 59331"/>
                  <a:gd name="f92" fmla="val 705193"/>
                  <a:gd name="f93" fmla="val 730402"/>
                  <a:gd name="f94" fmla="val 818634"/>
                  <a:gd name="f95" fmla="val 873635"/>
                  <a:gd name="f96" fmla="val 867524"/>
                  <a:gd name="f97" fmla="val 864468"/>
                  <a:gd name="f98" fmla="val 857211"/>
                  <a:gd name="f99" fmla="val 851100"/>
                  <a:gd name="f100" fmla="val 837350"/>
                  <a:gd name="f101" fmla="val 815960"/>
                  <a:gd name="f102" fmla="val 794953"/>
                  <a:gd name="f103" fmla="val 886645"/>
                  <a:gd name="f104" fmla="val 784640"/>
                  <a:gd name="f105" fmla="val 778529"/>
                  <a:gd name="f106" fmla="val 772799"/>
                  <a:gd name="f107" fmla="val 766688"/>
                  <a:gd name="f108" fmla="val 761723"/>
                  <a:gd name="f109" fmla="val 758285"/>
                  <a:gd name="f110" fmla="val 1255995"/>
                  <a:gd name="f111" fmla="val 754847"/>
                  <a:gd name="f112" fmla="val 1321692"/>
                  <a:gd name="f113" fmla="val 739187"/>
                  <a:gd name="f114" fmla="val 762486"/>
                  <a:gd name="f115" fmla="val 776619"/>
                  <a:gd name="f116" fmla="val 1469890"/>
                  <a:gd name="f117" fmla="val 784258"/>
                  <a:gd name="f118" fmla="val 799918"/>
                  <a:gd name="f119" fmla="val 889677"/>
                  <a:gd name="f120" fmla="val 915268"/>
                  <a:gd name="f121" fmla="val 1865978"/>
                  <a:gd name="f122" fmla="val 933984"/>
                  <a:gd name="f123" fmla="val 939332"/>
                  <a:gd name="f124" fmla="val 853392"/>
                  <a:gd name="f125" fmla="val 722381"/>
                  <a:gd name="f126" fmla="val 659741"/>
                  <a:gd name="f127" fmla="val 625365"/>
                  <a:gd name="f128" fmla="val 556231"/>
                  <a:gd name="f129" fmla="val 2062302"/>
                  <a:gd name="f130" fmla="val 526057"/>
                  <a:gd name="f131" fmla="val 2063066"/>
                  <a:gd name="f132" fmla="val 495882"/>
                  <a:gd name="f133" fmla="val 465707"/>
                  <a:gd name="f134" fmla="val 464180"/>
                  <a:gd name="f135" fmla="val 461888"/>
                  <a:gd name="f136" fmla="val 415695"/>
                  <a:gd name="f137" fmla="val 618108"/>
                  <a:gd name="f138" fmla="val 358020"/>
                  <a:gd name="f139" fmla="val 681894"/>
                  <a:gd name="f140" fmla="val 270934"/>
                  <a:gd name="f141" fmla="val 678839"/>
                  <a:gd name="f142" fmla="val 215932"/>
                  <a:gd name="f143" fmla="val 612378"/>
                  <a:gd name="f144" fmla="val 149854"/>
                  <a:gd name="f145" fmla="val 532168"/>
                  <a:gd name="f146" fmla="val 148708"/>
                  <a:gd name="f147" fmla="val 397338"/>
                  <a:gd name="f148" fmla="val 214023"/>
                  <a:gd name="f149" fmla="val 315981"/>
                  <a:gd name="f150" fmla="val 274371"/>
                  <a:gd name="f151" fmla="val 240354"/>
                  <a:gd name="f152" fmla="val 373680"/>
                  <a:gd name="f153" fmla="val 244938"/>
                  <a:gd name="f154" fmla="val 430209"/>
                  <a:gd name="f155" fmla="val 325530"/>
                  <a:gd name="f156" fmla="val 458474"/>
                  <a:gd name="f157" fmla="val 366017"/>
                  <a:gd name="f158" fmla="val 471078"/>
                  <a:gd name="f159" fmla="val 412234"/>
                  <a:gd name="f160" fmla="val 470696"/>
                  <a:gd name="f161" fmla="val 448902"/>
                  <a:gd name="f162" fmla="val 521473"/>
                  <a:gd name="f163" fmla="val 455036"/>
                  <a:gd name="f164" fmla="val 574947"/>
                  <a:gd name="f165" fmla="+- 0 0 -90"/>
                  <a:gd name="f166" fmla="*/ f3 1 2063448"/>
                  <a:gd name="f167" fmla="*/ f4 1 926831"/>
                  <a:gd name="f168" fmla="+- f7 0 f5"/>
                  <a:gd name="f169" fmla="+- f6 0 f5"/>
                  <a:gd name="f170" fmla="*/ f165 f0 1"/>
                  <a:gd name="f171" fmla="*/ f169 1 2063448"/>
                  <a:gd name="f172" fmla="*/ f168 1 926831"/>
                  <a:gd name="f173" fmla="*/ 2063448 f169 1"/>
                  <a:gd name="f174" fmla="*/ 461124 f168 1"/>
                  <a:gd name="f175" fmla="*/ 2061920 f169 1"/>
                  <a:gd name="f176" fmla="*/ 370601 f168 1"/>
                  <a:gd name="f177" fmla="*/ 2047024 f169 1"/>
                  <a:gd name="f178" fmla="*/ 267091 f168 1"/>
                  <a:gd name="f179" fmla="*/ 1971397 f169 1"/>
                  <a:gd name="f180" fmla="*/ 69620 f168 1"/>
                  <a:gd name="f181" fmla="*/ 1792642 f169 1"/>
                  <a:gd name="f182" fmla="*/ 11563 f168 1"/>
                  <a:gd name="f183" fmla="*/ 1509614 f169 1"/>
                  <a:gd name="f184" fmla="*/ 126914 f168 1"/>
                  <a:gd name="f185" fmla="*/ 1387006 f169 1"/>
                  <a:gd name="f186" fmla="*/ 164345 f168 1"/>
                  <a:gd name="f187" fmla="*/ 1190299 f169 1"/>
                  <a:gd name="f188" fmla="*/ 168547 f168 1"/>
                  <a:gd name="f189" fmla="*/ 1003905 f169 1"/>
                  <a:gd name="f190" fmla="*/ 154032 f168 1"/>
                  <a:gd name="f191" fmla="*/ 828970 f169 1"/>
                  <a:gd name="f192" fmla="*/ 131879 f168 1"/>
                  <a:gd name="f193" fmla="*/ 470314 f169 1"/>
                  <a:gd name="f194" fmla="*/ 75732 f168 1"/>
                  <a:gd name="f195" fmla="*/ 310657 f169 1"/>
                  <a:gd name="f196" fmla="*/ 59308 f168 1"/>
                  <a:gd name="f197" fmla="*/ 74991 f169 1"/>
                  <a:gd name="f198" fmla="*/ 196429 f168 1"/>
                  <a:gd name="f199" fmla="*/ 33740 f169 1"/>
                  <a:gd name="f200" fmla="*/ 275112 f168 1"/>
                  <a:gd name="f201" fmla="*/ 128 f169 1"/>
                  <a:gd name="f202" fmla="*/ 463416 f168 1"/>
                  <a:gd name="f203" fmla="*/ 651720 f168 1"/>
                  <a:gd name="f204" fmla="*/ 730402 f168 1"/>
                  <a:gd name="f205" fmla="*/ 867524 f168 1"/>
                  <a:gd name="f206" fmla="*/ 851100 f168 1"/>
                  <a:gd name="f207" fmla="*/ 794953 f168 1"/>
                  <a:gd name="f208" fmla="*/ 772799 f168 1"/>
                  <a:gd name="f209" fmla="*/ 758285 f168 1"/>
                  <a:gd name="f210" fmla="*/ 762486 f168 1"/>
                  <a:gd name="f211" fmla="*/ 799918 f168 1"/>
                  <a:gd name="f212" fmla="*/ 915268 f168 1"/>
                  <a:gd name="f213" fmla="*/ 857211 f168 1"/>
                  <a:gd name="f214" fmla="*/ 659741 f168 1"/>
                  <a:gd name="f215" fmla="*/ 556231 f168 1"/>
                  <a:gd name="f216" fmla="*/ 465707 f168 1"/>
                  <a:gd name="f217" fmla="*/ 415695 f169 1"/>
                  <a:gd name="f218" fmla="*/ 618108 f168 1"/>
                  <a:gd name="f219" fmla="*/ 215932 f169 1"/>
                  <a:gd name="f220" fmla="*/ 612378 f168 1"/>
                  <a:gd name="f221" fmla="*/ 214023 f169 1"/>
                  <a:gd name="f222" fmla="*/ 315981 f168 1"/>
                  <a:gd name="f223" fmla="*/ 430209 f169 1"/>
                  <a:gd name="f224" fmla="*/ 325530 f168 1"/>
                  <a:gd name="f225" fmla="*/ 470696 f169 1"/>
                  <a:gd name="f226" fmla="*/ 448902 f168 1"/>
                  <a:gd name="f227" fmla="*/ f170 1 f2"/>
                  <a:gd name="f228" fmla="*/ f173 1 2063448"/>
                  <a:gd name="f229" fmla="*/ f174 1 926831"/>
                  <a:gd name="f230" fmla="*/ f175 1 2063448"/>
                  <a:gd name="f231" fmla="*/ f176 1 926831"/>
                  <a:gd name="f232" fmla="*/ f177 1 2063448"/>
                  <a:gd name="f233" fmla="*/ f178 1 926831"/>
                  <a:gd name="f234" fmla="*/ f179 1 2063448"/>
                  <a:gd name="f235" fmla="*/ f180 1 926831"/>
                  <a:gd name="f236" fmla="*/ f181 1 2063448"/>
                  <a:gd name="f237" fmla="*/ f182 1 926831"/>
                  <a:gd name="f238" fmla="*/ f183 1 2063448"/>
                  <a:gd name="f239" fmla="*/ f184 1 926831"/>
                  <a:gd name="f240" fmla="*/ f185 1 2063448"/>
                  <a:gd name="f241" fmla="*/ f186 1 926831"/>
                  <a:gd name="f242" fmla="*/ f187 1 2063448"/>
                  <a:gd name="f243" fmla="*/ f188 1 926831"/>
                  <a:gd name="f244" fmla="*/ f189 1 2063448"/>
                  <a:gd name="f245" fmla="*/ f190 1 926831"/>
                  <a:gd name="f246" fmla="*/ f191 1 2063448"/>
                  <a:gd name="f247" fmla="*/ f192 1 926831"/>
                  <a:gd name="f248" fmla="*/ f193 1 2063448"/>
                  <a:gd name="f249" fmla="*/ f194 1 926831"/>
                  <a:gd name="f250" fmla="*/ f195 1 2063448"/>
                  <a:gd name="f251" fmla="*/ f196 1 926831"/>
                  <a:gd name="f252" fmla="*/ f197 1 2063448"/>
                  <a:gd name="f253" fmla="*/ f198 1 926831"/>
                  <a:gd name="f254" fmla="*/ f199 1 2063448"/>
                  <a:gd name="f255" fmla="*/ f200 1 926831"/>
                  <a:gd name="f256" fmla="*/ f201 1 2063448"/>
                  <a:gd name="f257" fmla="*/ f202 1 926831"/>
                  <a:gd name="f258" fmla="*/ f203 1 926831"/>
                  <a:gd name="f259" fmla="*/ f204 1 926831"/>
                  <a:gd name="f260" fmla="*/ f205 1 926831"/>
                  <a:gd name="f261" fmla="*/ f206 1 926831"/>
                  <a:gd name="f262" fmla="*/ f207 1 926831"/>
                  <a:gd name="f263" fmla="*/ f208 1 926831"/>
                  <a:gd name="f264" fmla="*/ f209 1 926831"/>
                  <a:gd name="f265" fmla="*/ f210 1 926831"/>
                  <a:gd name="f266" fmla="*/ f211 1 926831"/>
                  <a:gd name="f267" fmla="*/ f212 1 926831"/>
                  <a:gd name="f268" fmla="*/ f213 1 926831"/>
                  <a:gd name="f269" fmla="*/ f214 1 926831"/>
                  <a:gd name="f270" fmla="*/ f215 1 926831"/>
                  <a:gd name="f271" fmla="*/ f216 1 926831"/>
                  <a:gd name="f272" fmla="*/ f217 1 2063448"/>
                  <a:gd name="f273" fmla="*/ f218 1 926831"/>
                  <a:gd name="f274" fmla="*/ f219 1 2063448"/>
                  <a:gd name="f275" fmla="*/ f220 1 926831"/>
                  <a:gd name="f276" fmla="*/ f221 1 2063448"/>
                  <a:gd name="f277" fmla="*/ f222 1 926831"/>
                  <a:gd name="f278" fmla="*/ f223 1 2063448"/>
                  <a:gd name="f279" fmla="*/ f224 1 926831"/>
                  <a:gd name="f280" fmla="*/ f225 1 2063448"/>
                  <a:gd name="f281" fmla="*/ f226 1 926831"/>
                  <a:gd name="f282" fmla="*/ f5 1 f171"/>
                  <a:gd name="f283" fmla="*/ f6 1 f171"/>
                  <a:gd name="f284" fmla="*/ f5 1 f172"/>
                  <a:gd name="f285" fmla="*/ f7 1 f172"/>
                  <a:gd name="f286" fmla="+- f227 0 f1"/>
                  <a:gd name="f287" fmla="*/ f228 1 f171"/>
                  <a:gd name="f288" fmla="*/ f229 1 f172"/>
                  <a:gd name="f289" fmla="*/ f230 1 f171"/>
                  <a:gd name="f290" fmla="*/ f231 1 f172"/>
                  <a:gd name="f291" fmla="*/ f232 1 f171"/>
                  <a:gd name="f292" fmla="*/ f233 1 f172"/>
                  <a:gd name="f293" fmla="*/ f234 1 f171"/>
                  <a:gd name="f294" fmla="*/ f235 1 f172"/>
                  <a:gd name="f295" fmla="*/ f236 1 f171"/>
                  <a:gd name="f296" fmla="*/ f237 1 f172"/>
                  <a:gd name="f297" fmla="*/ f238 1 f171"/>
                  <a:gd name="f298" fmla="*/ f239 1 f172"/>
                  <a:gd name="f299" fmla="*/ f240 1 f171"/>
                  <a:gd name="f300" fmla="*/ f241 1 f172"/>
                  <a:gd name="f301" fmla="*/ f242 1 f171"/>
                  <a:gd name="f302" fmla="*/ f243 1 f172"/>
                  <a:gd name="f303" fmla="*/ f244 1 f171"/>
                  <a:gd name="f304" fmla="*/ f245 1 f172"/>
                  <a:gd name="f305" fmla="*/ f246 1 f171"/>
                  <a:gd name="f306" fmla="*/ f247 1 f172"/>
                  <a:gd name="f307" fmla="*/ f248 1 f171"/>
                  <a:gd name="f308" fmla="*/ f249 1 f172"/>
                  <a:gd name="f309" fmla="*/ f250 1 f171"/>
                  <a:gd name="f310" fmla="*/ f251 1 f172"/>
                  <a:gd name="f311" fmla="*/ f252 1 f171"/>
                  <a:gd name="f312" fmla="*/ f253 1 f172"/>
                  <a:gd name="f313" fmla="*/ f254 1 f171"/>
                  <a:gd name="f314" fmla="*/ f255 1 f172"/>
                  <a:gd name="f315" fmla="*/ f256 1 f171"/>
                  <a:gd name="f316" fmla="*/ f257 1 f172"/>
                  <a:gd name="f317" fmla="*/ f258 1 f172"/>
                  <a:gd name="f318" fmla="*/ f259 1 f172"/>
                  <a:gd name="f319" fmla="*/ f260 1 f172"/>
                  <a:gd name="f320" fmla="*/ f261 1 f172"/>
                  <a:gd name="f321" fmla="*/ f262 1 f172"/>
                  <a:gd name="f322" fmla="*/ f263 1 f172"/>
                  <a:gd name="f323" fmla="*/ f264 1 f172"/>
                  <a:gd name="f324" fmla="*/ f265 1 f172"/>
                  <a:gd name="f325" fmla="*/ f266 1 f172"/>
                  <a:gd name="f326" fmla="*/ f267 1 f172"/>
                  <a:gd name="f327" fmla="*/ f268 1 f172"/>
                  <a:gd name="f328" fmla="*/ f269 1 f172"/>
                  <a:gd name="f329" fmla="*/ f270 1 f172"/>
                  <a:gd name="f330" fmla="*/ f271 1 f172"/>
                  <a:gd name="f331" fmla="*/ f272 1 f171"/>
                  <a:gd name="f332" fmla="*/ f273 1 f172"/>
                  <a:gd name="f333" fmla="*/ f274 1 f171"/>
                  <a:gd name="f334" fmla="*/ f275 1 f172"/>
                  <a:gd name="f335" fmla="*/ f276 1 f171"/>
                  <a:gd name="f336" fmla="*/ f277 1 f172"/>
                  <a:gd name="f337" fmla="*/ f278 1 f171"/>
                  <a:gd name="f338" fmla="*/ f279 1 f172"/>
                  <a:gd name="f339" fmla="*/ f280 1 f171"/>
                  <a:gd name="f340" fmla="*/ f281 1 f172"/>
                  <a:gd name="f341" fmla="*/ f282 f166 1"/>
                  <a:gd name="f342" fmla="*/ f283 f166 1"/>
                  <a:gd name="f343" fmla="*/ f285 f167 1"/>
                  <a:gd name="f344" fmla="*/ f284 f167 1"/>
                  <a:gd name="f345" fmla="*/ f287 f166 1"/>
                  <a:gd name="f346" fmla="*/ f288 f167 1"/>
                  <a:gd name="f347" fmla="*/ f289 f166 1"/>
                  <a:gd name="f348" fmla="*/ f290 f167 1"/>
                  <a:gd name="f349" fmla="*/ f291 f166 1"/>
                  <a:gd name="f350" fmla="*/ f292 f167 1"/>
                  <a:gd name="f351" fmla="*/ f293 f166 1"/>
                  <a:gd name="f352" fmla="*/ f294 f167 1"/>
                  <a:gd name="f353" fmla="*/ f295 f166 1"/>
                  <a:gd name="f354" fmla="*/ f296 f167 1"/>
                  <a:gd name="f355" fmla="*/ f297 f166 1"/>
                  <a:gd name="f356" fmla="*/ f298 f167 1"/>
                  <a:gd name="f357" fmla="*/ f299 f166 1"/>
                  <a:gd name="f358" fmla="*/ f300 f167 1"/>
                  <a:gd name="f359" fmla="*/ f301 f166 1"/>
                  <a:gd name="f360" fmla="*/ f302 f167 1"/>
                  <a:gd name="f361" fmla="*/ f303 f166 1"/>
                  <a:gd name="f362" fmla="*/ f304 f167 1"/>
                  <a:gd name="f363" fmla="*/ f305 f166 1"/>
                  <a:gd name="f364" fmla="*/ f306 f167 1"/>
                  <a:gd name="f365" fmla="*/ f307 f166 1"/>
                  <a:gd name="f366" fmla="*/ f308 f167 1"/>
                  <a:gd name="f367" fmla="*/ f309 f166 1"/>
                  <a:gd name="f368" fmla="*/ f310 f167 1"/>
                  <a:gd name="f369" fmla="*/ f311 f166 1"/>
                  <a:gd name="f370" fmla="*/ f312 f167 1"/>
                  <a:gd name="f371" fmla="*/ f313 f166 1"/>
                  <a:gd name="f372" fmla="*/ f314 f167 1"/>
                  <a:gd name="f373" fmla="*/ f315 f166 1"/>
                  <a:gd name="f374" fmla="*/ f316 f167 1"/>
                  <a:gd name="f375" fmla="*/ f317 f167 1"/>
                  <a:gd name="f376" fmla="*/ f318 f167 1"/>
                  <a:gd name="f377" fmla="*/ f319 f167 1"/>
                  <a:gd name="f378" fmla="*/ f320 f167 1"/>
                  <a:gd name="f379" fmla="*/ f321 f167 1"/>
                  <a:gd name="f380" fmla="*/ f322 f167 1"/>
                  <a:gd name="f381" fmla="*/ f323 f167 1"/>
                  <a:gd name="f382" fmla="*/ f324 f167 1"/>
                  <a:gd name="f383" fmla="*/ f325 f167 1"/>
                  <a:gd name="f384" fmla="*/ f326 f167 1"/>
                  <a:gd name="f385" fmla="*/ f327 f167 1"/>
                  <a:gd name="f386" fmla="*/ f328 f167 1"/>
                  <a:gd name="f387" fmla="*/ f329 f167 1"/>
                  <a:gd name="f388" fmla="*/ f330 f167 1"/>
                  <a:gd name="f389" fmla="*/ f331 f166 1"/>
                  <a:gd name="f390" fmla="*/ f332 f167 1"/>
                  <a:gd name="f391" fmla="*/ f333 f166 1"/>
                  <a:gd name="f392" fmla="*/ f334 f167 1"/>
                  <a:gd name="f393" fmla="*/ f335 f166 1"/>
                  <a:gd name="f394" fmla="*/ f336 f167 1"/>
                  <a:gd name="f395" fmla="*/ f337 f166 1"/>
                  <a:gd name="f396" fmla="*/ f338 f167 1"/>
                  <a:gd name="f397" fmla="*/ f339 f166 1"/>
                  <a:gd name="f398" fmla="*/ f340 f167 1"/>
                </a:gdLst>
                <a:ahLst/>
                <a:cxnLst>
                  <a:cxn ang="3cd4">
                    <a:pos x="hc" y="t"/>
                  </a:cxn>
                  <a:cxn ang="0">
                    <a:pos x="r" y="vc"/>
                  </a:cxn>
                  <a:cxn ang="cd4">
                    <a:pos x="hc" y="b"/>
                  </a:cxn>
                  <a:cxn ang="cd2">
                    <a:pos x="l" y="vc"/>
                  </a:cxn>
                  <a:cxn ang="f286">
                    <a:pos x="f345" y="f346"/>
                  </a:cxn>
                  <a:cxn ang="f286">
                    <a:pos x="f347" y="f348"/>
                  </a:cxn>
                  <a:cxn ang="f286">
                    <a:pos x="f349" y="f350"/>
                  </a:cxn>
                  <a:cxn ang="f286">
                    <a:pos x="f351" y="f352"/>
                  </a:cxn>
                  <a:cxn ang="f286">
                    <a:pos x="f353" y="f354"/>
                  </a:cxn>
                  <a:cxn ang="f286">
                    <a:pos x="f355" y="f356"/>
                  </a:cxn>
                  <a:cxn ang="f286">
                    <a:pos x="f357" y="f358"/>
                  </a:cxn>
                  <a:cxn ang="f286">
                    <a:pos x="f359" y="f360"/>
                  </a:cxn>
                  <a:cxn ang="f286">
                    <a:pos x="f361" y="f362"/>
                  </a:cxn>
                  <a:cxn ang="f286">
                    <a:pos x="f363" y="f364"/>
                  </a:cxn>
                  <a:cxn ang="f286">
                    <a:pos x="f365" y="f366"/>
                  </a:cxn>
                  <a:cxn ang="f286">
                    <a:pos x="f367" y="f368"/>
                  </a:cxn>
                  <a:cxn ang="f286">
                    <a:pos x="f369" y="f370"/>
                  </a:cxn>
                  <a:cxn ang="f286">
                    <a:pos x="f371" y="f372"/>
                  </a:cxn>
                  <a:cxn ang="f286">
                    <a:pos x="f373" y="f374"/>
                  </a:cxn>
                  <a:cxn ang="f286">
                    <a:pos x="f371" y="f375"/>
                  </a:cxn>
                  <a:cxn ang="f286">
                    <a:pos x="f369" y="f376"/>
                  </a:cxn>
                  <a:cxn ang="f286">
                    <a:pos x="f367" y="f377"/>
                  </a:cxn>
                  <a:cxn ang="f286">
                    <a:pos x="f365" y="f378"/>
                  </a:cxn>
                  <a:cxn ang="f286">
                    <a:pos x="f363" y="f379"/>
                  </a:cxn>
                  <a:cxn ang="f286">
                    <a:pos x="f361" y="f380"/>
                  </a:cxn>
                  <a:cxn ang="f286">
                    <a:pos x="f359" y="f381"/>
                  </a:cxn>
                  <a:cxn ang="f286">
                    <a:pos x="f357" y="f382"/>
                  </a:cxn>
                  <a:cxn ang="f286">
                    <a:pos x="f355" y="f383"/>
                  </a:cxn>
                  <a:cxn ang="f286">
                    <a:pos x="f353" y="f384"/>
                  </a:cxn>
                  <a:cxn ang="f286">
                    <a:pos x="f351" y="f385"/>
                  </a:cxn>
                  <a:cxn ang="f286">
                    <a:pos x="f349" y="f386"/>
                  </a:cxn>
                  <a:cxn ang="f286">
                    <a:pos x="f347" y="f387"/>
                  </a:cxn>
                  <a:cxn ang="f286">
                    <a:pos x="f345" y="f388"/>
                  </a:cxn>
                  <a:cxn ang="f286">
                    <a:pos x="f345" y="f388"/>
                  </a:cxn>
                  <a:cxn ang="f286">
                    <a:pos x="f345" y="f346"/>
                  </a:cxn>
                  <a:cxn ang="f286">
                    <a:pos x="f389" y="f390"/>
                  </a:cxn>
                  <a:cxn ang="f286">
                    <a:pos x="f391" y="f392"/>
                  </a:cxn>
                  <a:cxn ang="f286">
                    <a:pos x="f393" y="f394"/>
                  </a:cxn>
                  <a:cxn ang="f286">
                    <a:pos x="f395" y="f396"/>
                  </a:cxn>
                  <a:cxn ang="f286">
                    <a:pos x="f397" y="f398"/>
                  </a:cxn>
                  <a:cxn ang="f286">
                    <a:pos x="f389" y="f390"/>
                  </a:cxn>
                </a:cxnLst>
                <a:rect l="f341" t="f344" r="f342" b="f343"/>
                <a:pathLst>
                  <a:path w="2063448" h="926831">
                    <a:moveTo>
                      <a:pt x="f6" y="f8"/>
                    </a:moveTo>
                    <a:cubicBezTo>
                      <a:pt x="f6" y="f8"/>
                      <a:pt x="f9" y="f10"/>
                      <a:pt x="f9"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33"/>
                      <a:pt x="f63" y="f64"/>
                    </a:cubicBezTo>
                    <a:cubicBezTo>
                      <a:pt x="f65" y="f23"/>
                      <a:pt x="f66" y="f67"/>
                      <a:pt x="f68" y="f69"/>
                    </a:cubicBezTo>
                    <a:cubicBezTo>
                      <a:pt x="f70" y="f71"/>
                      <a:pt x="f72" y="f73"/>
                      <a:pt x="f74" y="f75"/>
                    </a:cubicBezTo>
                    <a:cubicBezTo>
                      <a:pt x="f76" y="f77"/>
                      <a:pt x="f78" y="f79"/>
                      <a:pt x="f80" y="f81"/>
                    </a:cubicBezTo>
                    <a:cubicBezTo>
                      <a:pt x="f82" y="f13"/>
                      <a:pt x="f83" y="f84"/>
                      <a:pt x="f85" y="f86"/>
                    </a:cubicBezTo>
                    <a:cubicBezTo>
                      <a:pt x="f83" y="f87"/>
                      <a:pt x="f82" y="f88"/>
                      <a:pt x="f80" y="f89"/>
                    </a:cubicBezTo>
                    <a:cubicBezTo>
                      <a:pt x="f78" y="f90"/>
                      <a:pt x="f91" y="f92"/>
                      <a:pt x="f74" y="f93"/>
                    </a:cubicBezTo>
                    <a:cubicBezTo>
                      <a:pt x="f72" y="f94"/>
                      <a:pt x="f70" y="f95"/>
                      <a:pt x="f68" y="f96"/>
                    </a:cubicBezTo>
                    <a:cubicBezTo>
                      <a:pt x="f66" y="f97"/>
                      <a:pt x="f65" y="f98"/>
                      <a:pt x="f63" y="f99"/>
                    </a:cubicBezTo>
                    <a:cubicBezTo>
                      <a:pt x="f62" y="f100"/>
                      <a:pt x="f60" y="f101"/>
                      <a:pt x="f58" y="f102"/>
                    </a:cubicBezTo>
                    <a:cubicBezTo>
                      <a:pt x="f103" y="f104"/>
                      <a:pt x="f54" y="f105"/>
                      <a:pt x="f52" y="f106"/>
                    </a:cubicBezTo>
                    <a:cubicBezTo>
                      <a:pt x="f50" y="f107"/>
                      <a:pt x="f48" y="f108"/>
                      <a:pt x="f46" y="f109"/>
                    </a:cubicBezTo>
                    <a:cubicBezTo>
                      <a:pt x="f110" y="f111"/>
                      <a:pt x="f112" y="f113"/>
                      <a:pt x="f40" y="f114"/>
                    </a:cubicBezTo>
                    <a:cubicBezTo>
                      <a:pt x="f38" y="f115"/>
                      <a:pt x="f116" y="f117"/>
                      <a:pt x="f34" y="f118"/>
                    </a:cubicBezTo>
                    <a:cubicBezTo>
                      <a:pt x="f32" y="f100"/>
                      <a:pt x="f30" y="f119"/>
                      <a:pt x="f28" y="f120"/>
                    </a:cubicBezTo>
                    <a:cubicBezTo>
                      <a:pt x="f121" y="f122"/>
                      <a:pt x="f24" y="f123"/>
                      <a:pt x="f22" y="f98"/>
                    </a:cubicBezTo>
                    <a:cubicBezTo>
                      <a:pt x="f20" y="f124"/>
                      <a:pt x="f18" y="f125"/>
                      <a:pt x="f16" y="f126"/>
                    </a:cubicBezTo>
                    <a:cubicBezTo>
                      <a:pt x="f14" y="f127"/>
                      <a:pt x="f12" y="f88"/>
                      <a:pt x="f9" y="f128"/>
                    </a:cubicBezTo>
                    <a:cubicBezTo>
                      <a:pt x="f129" y="f130"/>
                      <a:pt x="f131" y="f132"/>
                      <a:pt x="f6" y="f133"/>
                    </a:cubicBezTo>
                    <a:lnTo>
                      <a:pt x="f6" y="f133"/>
                    </a:lnTo>
                    <a:cubicBezTo>
                      <a:pt x="f6" y="f134"/>
                      <a:pt x="f6" y="f135"/>
                      <a:pt x="f6" y="f8"/>
                    </a:cubicBezTo>
                    <a:close/>
                    <a:moveTo>
                      <a:pt x="f136" y="f137"/>
                    </a:moveTo>
                    <a:cubicBezTo>
                      <a:pt x="f138" y="f139"/>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0" y="f162"/>
                      <a:pt x="f163" y="f164"/>
                      <a:pt x="f136" y="f13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3" name="Freeform: Shape 158"/>
              <p:cNvSpPr/>
              <p:nvPr/>
            </p:nvSpPr>
            <p:spPr>
              <a:xfrm rot="12101075">
                <a:off x="4395440" y="3680732"/>
                <a:ext cx="594076" cy="908813"/>
              </a:xfrm>
              <a:custGeom>
                <a:avLst/>
                <a:gdLst>
                  <a:gd name="f0" fmla="val 10800000"/>
                  <a:gd name="f1" fmla="val 5400000"/>
                  <a:gd name="f2" fmla="val 180"/>
                  <a:gd name="f3" fmla="val w"/>
                  <a:gd name="f4" fmla="val h"/>
                  <a:gd name="f5" fmla="val 0"/>
                  <a:gd name="f6" fmla="val 572846"/>
                  <a:gd name="f7" fmla="val 876331"/>
                  <a:gd name="f8" fmla="val 4966"/>
                  <a:gd name="f9" fmla="val 146491"/>
                  <a:gd name="f10" fmla="val 90905"/>
                  <a:gd name="f11" fmla="val 114025"/>
                  <a:gd name="f12" fmla="val 171880"/>
                  <a:gd name="f13" fmla="val 73156"/>
                  <a:gd name="f14" fmla="val 255146"/>
                  <a:gd name="f15" fmla="val 37252"/>
                  <a:gd name="f16" fmla="val 290668"/>
                  <a:gd name="f17" fmla="val 21974"/>
                  <a:gd name="f18" fmla="val 327717"/>
                  <a:gd name="f19" fmla="val 11279"/>
                  <a:gd name="f20" fmla="val 365531"/>
                  <a:gd name="f21" fmla="val 3640"/>
                  <a:gd name="f22" fmla="val 425498"/>
                  <a:gd name="f23" fmla="+- 0 0 8201"/>
                  <a:gd name="f24" fmla="val 460638"/>
                  <a:gd name="f25" fmla="val 8223"/>
                  <a:gd name="f26" fmla="val 490048"/>
                  <a:gd name="f27" fmla="val 62079"/>
                  <a:gd name="f28" fmla="val 523278"/>
                  <a:gd name="f29" fmla="val 123192"/>
                  <a:gd name="f30" fmla="val 545432"/>
                  <a:gd name="f31" fmla="val 188506"/>
                  <a:gd name="f32" fmla="val 556890"/>
                  <a:gd name="f33" fmla="val 257258"/>
                  <a:gd name="f34" fmla="val 582099"/>
                  <a:gd name="f35" fmla="val 406602"/>
                  <a:gd name="f36" fmla="val 578662"/>
                  <a:gd name="f37" fmla="val 554419"/>
                  <a:gd name="f38" fmla="val 537793"/>
                  <a:gd name="f39" fmla="val 700708"/>
                  <a:gd name="f40" fmla="val 527098"/>
                  <a:gd name="f41" fmla="val 738521"/>
                  <a:gd name="f42" fmla="val 511820"/>
                  <a:gd name="f43" fmla="val 774807"/>
                  <a:gd name="f44" fmla="val 493104"/>
                  <a:gd name="f45" fmla="val 809565"/>
                  <a:gd name="f46" fmla="val 870296"/>
                  <a:gd name="f47" fmla="val 423588"/>
                  <a:gd name="f48" fmla="val 885574"/>
                  <a:gd name="f49" fmla="val 355982"/>
                  <a:gd name="f50" fmla="val 871442"/>
                  <a:gd name="f51" fmla="val 292577"/>
                  <a:gd name="f52" fmla="val 858455"/>
                  <a:gd name="f53" fmla="val 235284"/>
                  <a:gd name="f54" fmla="val 830572"/>
                  <a:gd name="f55" fmla="val 176845"/>
                  <a:gd name="f56" fmla="val 804981"/>
                  <a:gd name="f57" fmla="val 119552"/>
                  <a:gd name="f58" fmla="val 780154"/>
                  <a:gd name="f59" fmla="val 63404"/>
                  <a:gd name="f60" fmla="val 752653"/>
                  <a:gd name="f61" fmla="val 732410"/>
                  <a:gd name="f62" fmla="val 46981"/>
                  <a:gd name="f63" fmla="val 727826"/>
                  <a:gd name="f64" fmla="val 681992"/>
                  <a:gd name="f65" fmla="val 47362"/>
                  <a:gd name="f66" fmla="val 640741"/>
                  <a:gd name="f67" fmla="val 49654"/>
                  <a:gd name="f68" fmla="val 599108"/>
                  <a:gd name="f69" fmla="val 557856"/>
                  <a:gd name="f70" fmla="val 45835"/>
                  <a:gd name="f71" fmla="val 531884"/>
                  <a:gd name="f72" fmla="val 56148"/>
                  <a:gd name="f73" fmla="val 528446"/>
                  <a:gd name="f74" fmla="val 78301"/>
                  <a:gd name="f75" fmla="val 528828"/>
                  <a:gd name="f76" fmla="val 150490"/>
                  <a:gd name="f77" fmla="val 529974"/>
                  <a:gd name="f78" fmla="val 222680"/>
                  <a:gd name="f79" fmla="val 529210"/>
                  <a:gd name="f80" fmla="val 294869"/>
                  <a:gd name="f81" fmla="val 339940"/>
                  <a:gd name="f82" fmla="val 354072"/>
                  <a:gd name="f83" fmla="val 515077"/>
                  <a:gd name="f84" fmla="val 469243"/>
                  <a:gd name="f85" fmla="val 452437"/>
                  <a:gd name="f86" fmla="val 354454"/>
                  <a:gd name="f87" fmla="val 435631"/>
                  <a:gd name="f88" fmla="val 419207"/>
                  <a:gd name="f89" fmla="val 353690"/>
                  <a:gd name="f90" fmla="val 386359"/>
                  <a:gd name="f91" fmla="val 338412"/>
                  <a:gd name="f92" fmla="val 370699"/>
                  <a:gd name="f93" fmla="val 305564"/>
                  <a:gd name="f94" fmla="val 370317"/>
                  <a:gd name="f95" fmla="val 229173"/>
                  <a:gd name="f96" fmla="val 369935"/>
                  <a:gd name="f97" fmla="val 152400"/>
                  <a:gd name="f98" fmla="val 369171"/>
                  <a:gd name="f99" fmla="val 76009"/>
                  <a:gd name="f100" fmla="val 54620"/>
                  <a:gd name="f101" fmla="val 371081"/>
                  <a:gd name="f102" fmla="val 366115"/>
                  <a:gd name="f103" fmla="val 47744"/>
                  <a:gd name="f104" fmla="val 343962"/>
                  <a:gd name="f105" fmla="val 48890"/>
                  <a:gd name="f106" fmla="val 288578"/>
                  <a:gd name="f107" fmla="val 233195"/>
                  <a:gd name="f108" fmla="val 177811"/>
                  <a:gd name="f109" fmla="val 48509"/>
                  <a:gd name="f110" fmla="val 151456"/>
                  <a:gd name="f111" fmla="val 41633"/>
                  <a:gd name="f112" fmla="val 140380"/>
                  <a:gd name="f113" fmla="val 15278"/>
                  <a:gd name="f114" fmla="val 145727"/>
                  <a:gd name="f115" fmla="val 11841"/>
                  <a:gd name="f116" fmla="val 146873"/>
                  <a:gd name="f117" fmla="val 8021"/>
                  <a:gd name="f118" fmla="+- 0 0 -90"/>
                  <a:gd name="f119" fmla="*/ f3 1 572846"/>
                  <a:gd name="f120" fmla="*/ f4 1 876331"/>
                  <a:gd name="f121" fmla="+- f7 0 f5"/>
                  <a:gd name="f122" fmla="+- f6 0 f5"/>
                  <a:gd name="f123" fmla="*/ f118 f0 1"/>
                  <a:gd name="f124" fmla="*/ f122 1 572846"/>
                  <a:gd name="f125" fmla="*/ f121 1 876331"/>
                  <a:gd name="f126" fmla="*/ 4966 f122 1"/>
                  <a:gd name="f127" fmla="*/ 146491 f121 1"/>
                  <a:gd name="f128" fmla="*/ 255146 f122 1"/>
                  <a:gd name="f129" fmla="*/ 37252 f121 1"/>
                  <a:gd name="f130" fmla="*/ 365531 f122 1"/>
                  <a:gd name="f131" fmla="*/ 3640 f121 1"/>
                  <a:gd name="f132" fmla="*/ 490048 f122 1"/>
                  <a:gd name="f133" fmla="*/ 62079 f121 1"/>
                  <a:gd name="f134" fmla="*/ 556890 f122 1"/>
                  <a:gd name="f135" fmla="*/ 257258 f121 1"/>
                  <a:gd name="f136" fmla="*/ 537793 f122 1"/>
                  <a:gd name="f137" fmla="*/ 700708 f121 1"/>
                  <a:gd name="f138" fmla="*/ 493104 f122 1"/>
                  <a:gd name="f139" fmla="*/ 809565 f121 1"/>
                  <a:gd name="f140" fmla="*/ 355982 f122 1"/>
                  <a:gd name="f141" fmla="*/ 871442 f121 1"/>
                  <a:gd name="f142" fmla="*/ 176845 f122 1"/>
                  <a:gd name="f143" fmla="*/ 804981 f121 1"/>
                  <a:gd name="f144" fmla="*/ 0 f122 1"/>
                  <a:gd name="f145" fmla="*/ 732410 f121 1"/>
                  <a:gd name="f146" fmla="*/ 46981 f122 1"/>
                  <a:gd name="f147" fmla="*/ 681992 f121 1"/>
                  <a:gd name="f148" fmla="*/ 47362 f122 1"/>
                  <a:gd name="f149" fmla="*/ 557856 f121 1"/>
                  <a:gd name="f150" fmla="*/ 78301 f122 1"/>
                  <a:gd name="f151" fmla="*/ 528828 f121 1"/>
                  <a:gd name="f152" fmla="*/ 294869 f122 1"/>
                  <a:gd name="f153" fmla="*/ 529210 f121 1"/>
                  <a:gd name="f154" fmla="*/ 354072 f122 1"/>
                  <a:gd name="f155" fmla="*/ 469243 f121 1"/>
                  <a:gd name="f156" fmla="*/ 419207 f121 1"/>
                  <a:gd name="f157" fmla="*/ 305564 f122 1"/>
                  <a:gd name="f158" fmla="*/ 370317 f121 1"/>
                  <a:gd name="f159" fmla="*/ 76009 f122 1"/>
                  <a:gd name="f160" fmla="*/ 370699 f121 1"/>
                  <a:gd name="f161" fmla="*/ 47744 f122 1"/>
                  <a:gd name="f162" fmla="*/ 343962 f121 1"/>
                  <a:gd name="f163" fmla="*/ 177811 f121 1"/>
                  <a:gd name="f164" fmla="*/ 15278 f122 1"/>
                  <a:gd name="f165" fmla="*/ 145727 f121 1"/>
                  <a:gd name="f166" fmla="*/ f123 1 f2"/>
                  <a:gd name="f167" fmla="*/ f126 1 572846"/>
                  <a:gd name="f168" fmla="*/ f127 1 876331"/>
                  <a:gd name="f169" fmla="*/ f128 1 572846"/>
                  <a:gd name="f170" fmla="*/ f129 1 876331"/>
                  <a:gd name="f171" fmla="*/ f130 1 572846"/>
                  <a:gd name="f172" fmla="*/ f131 1 876331"/>
                  <a:gd name="f173" fmla="*/ f132 1 572846"/>
                  <a:gd name="f174" fmla="*/ f133 1 876331"/>
                  <a:gd name="f175" fmla="*/ f134 1 572846"/>
                  <a:gd name="f176" fmla="*/ f135 1 876331"/>
                  <a:gd name="f177" fmla="*/ f136 1 572846"/>
                  <a:gd name="f178" fmla="*/ f137 1 876331"/>
                  <a:gd name="f179" fmla="*/ f138 1 572846"/>
                  <a:gd name="f180" fmla="*/ f139 1 876331"/>
                  <a:gd name="f181" fmla="*/ f140 1 572846"/>
                  <a:gd name="f182" fmla="*/ f141 1 876331"/>
                  <a:gd name="f183" fmla="*/ f142 1 572846"/>
                  <a:gd name="f184" fmla="*/ f143 1 876331"/>
                  <a:gd name="f185" fmla="*/ f144 1 572846"/>
                  <a:gd name="f186" fmla="*/ f145 1 876331"/>
                  <a:gd name="f187" fmla="*/ f146 1 572846"/>
                  <a:gd name="f188" fmla="*/ f147 1 876331"/>
                  <a:gd name="f189" fmla="*/ f148 1 572846"/>
                  <a:gd name="f190" fmla="*/ f149 1 876331"/>
                  <a:gd name="f191" fmla="*/ f150 1 572846"/>
                  <a:gd name="f192" fmla="*/ f151 1 876331"/>
                  <a:gd name="f193" fmla="*/ f152 1 572846"/>
                  <a:gd name="f194" fmla="*/ f153 1 876331"/>
                  <a:gd name="f195" fmla="*/ f154 1 572846"/>
                  <a:gd name="f196" fmla="*/ f155 1 876331"/>
                  <a:gd name="f197" fmla="*/ f156 1 876331"/>
                  <a:gd name="f198" fmla="*/ f157 1 572846"/>
                  <a:gd name="f199" fmla="*/ f158 1 876331"/>
                  <a:gd name="f200" fmla="*/ f159 1 572846"/>
                  <a:gd name="f201" fmla="*/ f160 1 876331"/>
                  <a:gd name="f202" fmla="*/ f161 1 572846"/>
                  <a:gd name="f203" fmla="*/ f162 1 876331"/>
                  <a:gd name="f204" fmla="*/ f163 1 876331"/>
                  <a:gd name="f205" fmla="*/ f164 1 572846"/>
                  <a:gd name="f206" fmla="*/ f165 1 876331"/>
                  <a:gd name="f207" fmla="*/ f5 1 f124"/>
                  <a:gd name="f208" fmla="*/ f6 1 f124"/>
                  <a:gd name="f209" fmla="*/ f5 1 f125"/>
                  <a:gd name="f210" fmla="*/ f7 1 f125"/>
                  <a:gd name="f211" fmla="+- f166 0 f1"/>
                  <a:gd name="f212" fmla="*/ f167 1 f124"/>
                  <a:gd name="f213" fmla="*/ f168 1 f125"/>
                  <a:gd name="f214" fmla="*/ f169 1 f124"/>
                  <a:gd name="f215" fmla="*/ f170 1 f125"/>
                  <a:gd name="f216" fmla="*/ f171 1 f124"/>
                  <a:gd name="f217" fmla="*/ f172 1 f125"/>
                  <a:gd name="f218" fmla="*/ f173 1 f124"/>
                  <a:gd name="f219" fmla="*/ f174 1 f125"/>
                  <a:gd name="f220" fmla="*/ f175 1 f124"/>
                  <a:gd name="f221" fmla="*/ f176 1 f125"/>
                  <a:gd name="f222" fmla="*/ f177 1 f124"/>
                  <a:gd name="f223" fmla="*/ f178 1 f125"/>
                  <a:gd name="f224" fmla="*/ f179 1 f124"/>
                  <a:gd name="f225" fmla="*/ f180 1 f125"/>
                  <a:gd name="f226" fmla="*/ f181 1 f124"/>
                  <a:gd name="f227" fmla="*/ f182 1 f125"/>
                  <a:gd name="f228" fmla="*/ f183 1 f124"/>
                  <a:gd name="f229" fmla="*/ f184 1 f125"/>
                  <a:gd name="f230" fmla="*/ f185 1 f124"/>
                  <a:gd name="f231" fmla="*/ f186 1 f125"/>
                  <a:gd name="f232" fmla="*/ f187 1 f124"/>
                  <a:gd name="f233" fmla="*/ f188 1 f125"/>
                  <a:gd name="f234" fmla="*/ f189 1 f124"/>
                  <a:gd name="f235" fmla="*/ f190 1 f125"/>
                  <a:gd name="f236" fmla="*/ f191 1 f124"/>
                  <a:gd name="f237" fmla="*/ f192 1 f125"/>
                  <a:gd name="f238" fmla="*/ f193 1 f124"/>
                  <a:gd name="f239" fmla="*/ f194 1 f125"/>
                  <a:gd name="f240" fmla="*/ f195 1 f124"/>
                  <a:gd name="f241" fmla="*/ f196 1 f125"/>
                  <a:gd name="f242" fmla="*/ f197 1 f125"/>
                  <a:gd name="f243" fmla="*/ f198 1 f124"/>
                  <a:gd name="f244" fmla="*/ f199 1 f125"/>
                  <a:gd name="f245" fmla="*/ f200 1 f124"/>
                  <a:gd name="f246" fmla="*/ f201 1 f125"/>
                  <a:gd name="f247" fmla="*/ f202 1 f124"/>
                  <a:gd name="f248" fmla="*/ f203 1 f125"/>
                  <a:gd name="f249" fmla="*/ f204 1 f125"/>
                  <a:gd name="f250" fmla="*/ f205 1 f124"/>
                  <a:gd name="f251" fmla="*/ f206 1 f125"/>
                  <a:gd name="f252" fmla="*/ f207 f119 1"/>
                  <a:gd name="f253" fmla="*/ f208 f119 1"/>
                  <a:gd name="f254" fmla="*/ f210 f120 1"/>
                  <a:gd name="f255" fmla="*/ f209 f120 1"/>
                  <a:gd name="f256" fmla="*/ f212 f119 1"/>
                  <a:gd name="f257" fmla="*/ f213 f120 1"/>
                  <a:gd name="f258" fmla="*/ f214 f119 1"/>
                  <a:gd name="f259" fmla="*/ f215 f120 1"/>
                  <a:gd name="f260" fmla="*/ f216 f119 1"/>
                  <a:gd name="f261" fmla="*/ f217 f120 1"/>
                  <a:gd name="f262" fmla="*/ f218 f119 1"/>
                  <a:gd name="f263" fmla="*/ f219 f120 1"/>
                  <a:gd name="f264" fmla="*/ f220 f119 1"/>
                  <a:gd name="f265" fmla="*/ f221 f120 1"/>
                  <a:gd name="f266" fmla="*/ f222 f119 1"/>
                  <a:gd name="f267" fmla="*/ f223 f120 1"/>
                  <a:gd name="f268" fmla="*/ f224 f119 1"/>
                  <a:gd name="f269" fmla="*/ f225 f120 1"/>
                  <a:gd name="f270" fmla="*/ f226 f119 1"/>
                  <a:gd name="f271" fmla="*/ f227 f120 1"/>
                  <a:gd name="f272" fmla="*/ f228 f119 1"/>
                  <a:gd name="f273" fmla="*/ f229 f120 1"/>
                  <a:gd name="f274" fmla="*/ f230 f119 1"/>
                  <a:gd name="f275" fmla="*/ f231 f120 1"/>
                  <a:gd name="f276" fmla="*/ f232 f119 1"/>
                  <a:gd name="f277" fmla="*/ f233 f120 1"/>
                  <a:gd name="f278" fmla="*/ f234 f119 1"/>
                  <a:gd name="f279" fmla="*/ f235 f120 1"/>
                  <a:gd name="f280" fmla="*/ f236 f119 1"/>
                  <a:gd name="f281" fmla="*/ f237 f120 1"/>
                  <a:gd name="f282" fmla="*/ f238 f119 1"/>
                  <a:gd name="f283" fmla="*/ f239 f120 1"/>
                  <a:gd name="f284" fmla="*/ f240 f119 1"/>
                  <a:gd name="f285" fmla="*/ f241 f120 1"/>
                  <a:gd name="f286" fmla="*/ f242 f120 1"/>
                  <a:gd name="f287" fmla="*/ f243 f119 1"/>
                  <a:gd name="f288" fmla="*/ f244 f120 1"/>
                  <a:gd name="f289" fmla="*/ f245 f119 1"/>
                  <a:gd name="f290" fmla="*/ f246 f120 1"/>
                  <a:gd name="f291" fmla="*/ f247 f119 1"/>
                  <a:gd name="f292" fmla="*/ f248 f120 1"/>
                  <a:gd name="f293" fmla="*/ f249 f120 1"/>
                  <a:gd name="f294" fmla="*/ f250 f119 1"/>
                  <a:gd name="f295" fmla="*/ f251 f120 1"/>
                </a:gdLst>
                <a:ahLst/>
                <a:cxnLst>
                  <a:cxn ang="3cd4">
                    <a:pos x="hc" y="t"/>
                  </a:cxn>
                  <a:cxn ang="0">
                    <a:pos x="r" y="vc"/>
                  </a:cxn>
                  <a:cxn ang="cd4">
                    <a:pos x="hc" y="b"/>
                  </a:cxn>
                  <a:cxn ang="cd2">
                    <a:pos x="l" y="vc"/>
                  </a:cxn>
                  <a:cxn ang="f211">
                    <a:pos x="f256" y="f257"/>
                  </a:cxn>
                  <a:cxn ang="f211">
                    <a:pos x="f258" y="f259"/>
                  </a:cxn>
                  <a:cxn ang="f211">
                    <a:pos x="f260" y="f261"/>
                  </a:cxn>
                  <a:cxn ang="f211">
                    <a:pos x="f262" y="f263"/>
                  </a:cxn>
                  <a:cxn ang="f211">
                    <a:pos x="f264" y="f265"/>
                  </a:cxn>
                  <a:cxn ang="f211">
                    <a:pos x="f266" y="f267"/>
                  </a:cxn>
                  <a:cxn ang="f211">
                    <a:pos x="f268" y="f269"/>
                  </a:cxn>
                  <a:cxn ang="f211">
                    <a:pos x="f270" y="f271"/>
                  </a:cxn>
                  <a:cxn ang="f211">
                    <a:pos x="f272" y="f273"/>
                  </a:cxn>
                  <a:cxn ang="f211">
                    <a:pos x="f274" y="f275"/>
                  </a:cxn>
                  <a:cxn ang="f211">
                    <a:pos x="f276" y="f277"/>
                  </a:cxn>
                  <a:cxn ang="f211">
                    <a:pos x="f278" y="f279"/>
                  </a:cxn>
                  <a:cxn ang="f211">
                    <a:pos x="f280" y="f281"/>
                  </a:cxn>
                  <a:cxn ang="f211">
                    <a:pos x="f282" y="f283"/>
                  </a:cxn>
                  <a:cxn ang="f211">
                    <a:pos x="f284" y="f285"/>
                  </a:cxn>
                  <a:cxn ang="f211">
                    <a:pos x="f284" y="f286"/>
                  </a:cxn>
                  <a:cxn ang="f211">
                    <a:pos x="f287" y="f288"/>
                  </a:cxn>
                  <a:cxn ang="f211">
                    <a:pos x="f289" y="f290"/>
                  </a:cxn>
                  <a:cxn ang="f211">
                    <a:pos x="f291" y="f292"/>
                  </a:cxn>
                  <a:cxn ang="f211">
                    <a:pos x="f291" y="f293"/>
                  </a:cxn>
                  <a:cxn ang="f211">
                    <a:pos x="f294" y="f295"/>
                  </a:cxn>
                  <a:cxn ang="f211">
                    <a:pos x="f256" y="f257"/>
                  </a:cxn>
                </a:cxnLst>
                <a:rect l="f252" t="f255" r="f253" b="f254"/>
                <a:pathLst>
                  <a:path w="572846" h="87633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24" y="f46"/>
                      <a:pt x="f47" y="f48"/>
                      <a:pt x="f49" y="f50"/>
                    </a:cubicBezTo>
                    <a:cubicBezTo>
                      <a:pt x="f51" y="f52"/>
                      <a:pt x="f53" y="f54"/>
                      <a:pt x="f55" y="f56"/>
                    </a:cubicBezTo>
                    <a:cubicBezTo>
                      <a:pt x="f57" y="f58"/>
                      <a:pt x="f59" y="f60"/>
                      <a:pt x="f5" y="f61"/>
                    </a:cubicBezTo>
                    <a:cubicBezTo>
                      <a:pt x="f62" y="f63"/>
                      <a:pt x="f62" y="f63"/>
                      <a:pt x="f62" y="f64"/>
                    </a:cubicBezTo>
                    <a:cubicBezTo>
                      <a:pt x="f65" y="f66"/>
                      <a:pt x="f67" y="f68"/>
                      <a:pt x="f65" y="f69"/>
                    </a:cubicBezTo>
                    <a:cubicBezTo>
                      <a:pt x="f70" y="f71"/>
                      <a:pt x="f72" y="f73"/>
                      <a:pt x="f74" y="f75"/>
                    </a:cubicBezTo>
                    <a:cubicBezTo>
                      <a:pt x="f76" y="f77"/>
                      <a:pt x="f78" y="f79"/>
                      <a:pt x="f80" y="f79"/>
                    </a:cubicBezTo>
                    <a:cubicBezTo>
                      <a:pt x="f81" y="f79"/>
                      <a:pt x="f82" y="f83"/>
                      <a:pt x="f82" y="f84"/>
                    </a:cubicBezTo>
                    <a:cubicBezTo>
                      <a:pt x="f82" y="f85"/>
                      <a:pt x="f86" y="f87"/>
                      <a:pt x="f82" y="f88"/>
                    </a:cubicBezTo>
                    <a:cubicBezTo>
                      <a:pt x="f89" y="f90"/>
                      <a:pt x="f91" y="f92"/>
                      <a:pt x="f93" y="f94"/>
                    </a:cubicBezTo>
                    <a:cubicBezTo>
                      <a:pt x="f95" y="f96"/>
                      <a:pt x="f97" y="f98"/>
                      <a:pt x="f99" y="f92"/>
                    </a:cubicBezTo>
                    <a:cubicBezTo>
                      <a:pt x="f100" y="f101"/>
                      <a:pt x="f65" y="f102"/>
                      <a:pt x="f103" y="f104"/>
                    </a:cubicBezTo>
                    <a:cubicBezTo>
                      <a:pt x="f105" y="f106"/>
                      <a:pt x="f70" y="f107"/>
                      <a:pt x="f103" y="f108"/>
                    </a:cubicBezTo>
                    <a:cubicBezTo>
                      <a:pt x="f109" y="f110"/>
                      <a:pt x="f111" y="f112"/>
                      <a:pt x="f113" y="f114"/>
                    </a:cubicBezTo>
                    <a:cubicBezTo>
                      <a:pt x="f115" y="f116"/>
                      <a:pt x="f117"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4" name="Freeform: Shape 159"/>
              <p:cNvSpPr/>
              <p:nvPr/>
            </p:nvSpPr>
            <p:spPr>
              <a:xfrm rot="12101075">
                <a:off x="5304481" y="4275631"/>
                <a:ext cx="139107" cy="236921"/>
              </a:xfrm>
              <a:custGeom>
                <a:avLst/>
                <a:gdLst>
                  <a:gd name="f0" fmla="val 10800000"/>
                  <a:gd name="f1" fmla="val 5400000"/>
                  <a:gd name="f2" fmla="val 180"/>
                  <a:gd name="f3" fmla="val w"/>
                  <a:gd name="f4" fmla="val h"/>
                  <a:gd name="f5" fmla="val 0"/>
                  <a:gd name="f6" fmla="val 134136"/>
                  <a:gd name="f7" fmla="val 228456"/>
                  <a:gd name="f8" fmla="val 424"/>
                  <a:gd name="f9" fmla="val 114608"/>
                  <a:gd name="f10" fmla="val 82906"/>
                  <a:gd name="f11" fmla="val 1188"/>
                  <a:gd name="f12" fmla="val 51586"/>
                  <a:gd name="f13" fmla="val 42"/>
                  <a:gd name="f14" fmla="val 19884"/>
                  <a:gd name="f15" fmla="+- 0 0 340"/>
                  <a:gd name="f16" fmla="val 6133"/>
                  <a:gd name="f17" fmla="val 1570"/>
                  <a:gd name="f18" fmla="+- 0 0 360"/>
                  <a:gd name="f19" fmla="val 17994"/>
                  <a:gd name="f20" fmla="val 22"/>
                  <a:gd name="f21" fmla="val 51224"/>
                  <a:gd name="f22" fmla="val 1168"/>
                  <a:gd name="f23" fmla="val 84836"/>
                  <a:gd name="f24" fmla="val 118066"/>
                  <a:gd name="f25" fmla="val 131053"/>
                  <a:gd name="f26" fmla="val 134490"/>
                  <a:gd name="f27" fmla="val 4223"/>
                  <a:gd name="f28" fmla="val 134108"/>
                  <a:gd name="f29" fmla="val 16446"/>
                  <a:gd name="f30" fmla="val 133727"/>
                  <a:gd name="f31" fmla="val 27905"/>
                  <a:gd name="f32" fmla="val 35544"/>
                  <a:gd name="f33" fmla="val 36308"/>
                  <a:gd name="f34" fmla="val 78725"/>
                  <a:gd name="f35" fmla="val 38217"/>
                  <a:gd name="f36" fmla="val 66120"/>
                  <a:gd name="f37" fmla="val 52732"/>
                  <a:gd name="f38" fmla="val 65739"/>
                  <a:gd name="f39" fmla="val 92073"/>
                  <a:gd name="f40" fmla="val 107733"/>
                  <a:gd name="f41" fmla="val 123775"/>
                  <a:gd name="f42" fmla="val 139436"/>
                  <a:gd name="f43" fmla="val 176103"/>
                  <a:gd name="f44" fmla="val 81017"/>
                  <a:gd name="f45" fmla="val 193291"/>
                  <a:gd name="f46" fmla="val 117684"/>
                  <a:gd name="f47" fmla="val 194055"/>
                  <a:gd name="f48" fmla="val 132581"/>
                  <a:gd name="f49" fmla="val 194437"/>
                  <a:gd name="f50" fmla="val 200166"/>
                  <a:gd name="f51" fmla="val 212389"/>
                  <a:gd name="f52" fmla="val 224993"/>
                  <a:gd name="f53" fmla="val 130671"/>
                  <a:gd name="f54" fmla="val 228813"/>
                  <a:gd name="f55" fmla="val 228431"/>
                  <a:gd name="f56" fmla="val 83691"/>
                  <a:gd name="f57" fmla="val 227667"/>
                  <a:gd name="f58" fmla="val 49696"/>
                  <a:gd name="f59" fmla="val 227285"/>
                  <a:gd name="f60" fmla="val 15321"/>
                  <a:gd name="f61" fmla="val 223084"/>
                  <a:gd name="f62" fmla="val 211625"/>
                  <a:gd name="f63" fmla="val 179541"/>
                  <a:gd name="f64" fmla="val 147075"/>
                  <a:gd name="f65" fmla="+- 0 0 -90"/>
                  <a:gd name="f66" fmla="*/ f3 1 134136"/>
                  <a:gd name="f67" fmla="*/ f4 1 228456"/>
                  <a:gd name="f68" fmla="+- f7 0 f5"/>
                  <a:gd name="f69" fmla="+- f6 0 f5"/>
                  <a:gd name="f70" fmla="*/ f65 f0 1"/>
                  <a:gd name="f71" fmla="*/ f69 1 134136"/>
                  <a:gd name="f72" fmla="*/ f68 1 228456"/>
                  <a:gd name="f73" fmla="*/ 424 f69 1"/>
                  <a:gd name="f74" fmla="*/ 114608 f68 1"/>
                  <a:gd name="f75" fmla="*/ 42 f69 1"/>
                  <a:gd name="f76" fmla="*/ 19884 f68 1"/>
                  <a:gd name="f77" fmla="*/ 17994 f69 1"/>
                  <a:gd name="f78" fmla="*/ 22 f68 1"/>
                  <a:gd name="f79" fmla="*/ 118066 f69 1"/>
                  <a:gd name="f80" fmla="*/ 134108 f69 1"/>
                  <a:gd name="f81" fmla="*/ 16446 f68 1"/>
                  <a:gd name="f82" fmla="*/ 36308 f68 1"/>
                  <a:gd name="f83" fmla="*/ 65739 f69 1"/>
                  <a:gd name="f84" fmla="*/ 92073 f68 1"/>
                  <a:gd name="f85" fmla="*/ 139436 f68 1"/>
                  <a:gd name="f86" fmla="*/ 117684 f69 1"/>
                  <a:gd name="f87" fmla="*/ 194055 f68 1"/>
                  <a:gd name="f88" fmla="*/ 212389 f68 1"/>
                  <a:gd name="f89" fmla="*/ 228431 f68 1"/>
                  <a:gd name="f90" fmla="*/ 15321 f69 1"/>
                  <a:gd name="f91" fmla="*/ 211625 f68 1"/>
                  <a:gd name="f92" fmla="*/ f70 1 f2"/>
                  <a:gd name="f93" fmla="*/ f73 1 134136"/>
                  <a:gd name="f94" fmla="*/ f74 1 228456"/>
                  <a:gd name="f95" fmla="*/ f75 1 134136"/>
                  <a:gd name="f96" fmla="*/ f76 1 228456"/>
                  <a:gd name="f97" fmla="*/ f77 1 134136"/>
                  <a:gd name="f98" fmla="*/ f78 1 228456"/>
                  <a:gd name="f99" fmla="*/ f79 1 134136"/>
                  <a:gd name="f100" fmla="*/ f80 1 134136"/>
                  <a:gd name="f101" fmla="*/ f81 1 228456"/>
                  <a:gd name="f102" fmla="*/ f82 1 228456"/>
                  <a:gd name="f103" fmla="*/ f83 1 134136"/>
                  <a:gd name="f104" fmla="*/ f84 1 228456"/>
                  <a:gd name="f105" fmla="*/ f85 1 228456"/>
                  <a:gd name="f106" fmla="*/ f86 1 134136"/>
                  <a:gd name="f107" fmla="*/ f87 1 228456"/>
                  <a:gd name="f108" fmla="*/ f88 1 228456"/>
                  <a:gd name="f109" fmla="*/ f89 1 228456"/>
                  <a:gd name="f110" fmla="*/ f90 1 134136"/>
                  <a:gd name="f111" fmla="*/ f91 1 228456"/>
                  <a:gd name="f112" fmla="*/ f5 1 f71"/>
                  <a:gd name="f113" fmla="*/ f6 1 f71"/>
                  <a:gd name="f114" fmla="*/ f5 1 f72"/>
                  <a:gd name="f115" fmla="*/ f7 1 f72"/>
                  <a:gd name="f116" fmla="+- f92 0 f1"/>
                  <a:gd name="f117" fmla="*/ f93 1 f71"/>
                  <a:gd name="f118" fmla="*/ f94 1 f72"/>
                  <a:gd name="f119" fmla="*/ f95 1 f71"/>
                  <a:gd name="f120" fmla="*/ f96 1 f72"/>
                  <a:gd name="f121" fmla="*/ f97 1 f71"/>
                  <a:gd name="f122" fmla="*/ f98 1 f72"/>
                  <a:gd name="f123" fmla="*/ f99 1 f71"/>
                  <a:gd name="f124" fmla="*/ f100 1 f71"/>
                  <a:gd name="f125" fmla="*/ f101 1 f72"/>
                  <a:gd name="f126" fmla="*/ f102 1 f72"/>
                  <a:gd name="f127" fmla="*/ f103 1 f71"/>
                  <a:gd name="f128" fmla="*/ f104 1 f72"/>
                  <a:gd name="f129" fmla="*/ f105 1 f72"/>
                  <a:gd name="f130" fmla="*/ f106 1 f71"/>
                  <a:gd name="f131" fmla="*/ f107 1 f72"/>
                  <a:gd name="f132" fmla="*/ f108 1 f72"/>
                  <a:gd name="f133" fmla="*/ f109 1 f72"/>
                  <a:gd name="f134" fmla="*/ f110 1 f71"/>
                  <a:gd name="f135" fmla="*/ f111 1 f72"/>
                  <a:gd name="f136" fmla="*/ f112 f66 1"/>
                  <a:gd name="f137" fmla="*/ f113 f66 1"/>
                  <a:gd name="f138" fmla="*/ f115 f67 1"/>
                  <a:gd name="f139" fmla="*/ f114 f67 1"/>
                  <a:gd name="f140" fmla="*/ f117 f66 1"/>
                  <a:gd name="f141" fmla="*/ f118 f67 1"/>
                  <a:gd name="f142" fmla="*/ f119 f66 1"/>
                  <a:gd name="f143" fmla="*/ f120 f67 1"/>
                  <a:gd name="f144" fmla="*/ f121 f66 1"/>
                  <a:gd name="f145" fmla="*/ f122 f67 1"/>
                  <a:gd name="f146" fmla="*/ f123 f66 1"/>
                  <a:gd name="f147" fmla="*/ f124 f66 1"/>
                  <a:gd name="f148" fmla="*/ f125 f67 1"/>
                  <a:gd name="f149" fmla="*/ f126 f67 1"/>
                  <a:gd name="f150" fmla="*/ f127 f66 1"/>
                  <a:gd name="f151" fmla="*/ f128 f67 1"/>
                  <a:gd name="f152" fmla="*/ f129 f67 1"/>
                  <a:gd name="f153" fmla="*/ f130 f66 1"/>
                  <a:gd name="f154" fmla="*/ f131 f67 1"/>
                  <a:gd name="f155" fmla="*/ f132 f67 1"/>
                  <a:gd name="f156" fmla="*/ f133 f67 1"/>
                  <a:gd name="f157" fmla="*/ f134 f66 1"/>
                  <a:gd name="f158" fmla="*/ f135 f67 1"/>
                </a:gdLst>
                <a:ahLst/>
                <a:cxnLst>
                  <a:cxn ang="3cd4">
                    <a:pos x="hc" y="t"/>
                  </a:cxn>
                  <a:cxn ang="0">
                    <a:pos x="r" y="vc"/>
                  </a:cxn>
                  <a:cxn ang="cd4">
                    <a:pos x="hc" y="b"/>
                  </a:cxn>
                  <a:cxn ang="cd2">
                    <a:pos x="l" y="vc"/>
                  </a:cxn>
                  <a:cxn ang="f116">
                    <a:pos x="f140" y="f141"/>
                  </a:cxn>
                  <a:cxn ang="f116">
                    <a:pos x="f142" y="f143"/>
                  </a:cxn>
                  <a:cxn ang="f116">
                    <a:pos x="f144" y="f145"/>
                  </a:cxn>
                  <a:cxn ang="f116">
                    <a:pos x="f146" y="f145"/>
                  </a:cxn>
                  <a:cxn ang="f116">
                    <a:pos x="f147" y="f148"/>
                  </a:cxn>
                  <a:cxn ang="f116">
                    <a:pos x="f146" y="f149"/>
                  </a:cxn>
                  <a:cxn ang="f116">
                    <a:pos x="f150" y="f151"/>
                  </a:cxn>
                  <a:cxn ang="f116">
                    <a:pos x="f150" y="f152"/>
                  </a:cxn>
                  <a:cxn ang="f116">
                    <a:pos x="f153" y="f154"/>
                  </a:cxn>
                  <a:cxn ang="f116">
                    <a:pos x="f147" y="f155"/>
                  </a:cxn>
                  <a:cxn ang="f116">
                    <a:pos x="f146" y="f156"/>
                  </a:cxn>
                  <a:cxn ang="f116">
                    <a:pos x="f157" y="f156"/>
                  </a:cxn>
                  <a:cxn ang="f116">
                    <a:pos x="f142" y="f158"/>
                  </a:cxn>
                  <a:cxn ang="f116">
                    <a:pos x="f140" y="f141"/>
                  </a:cxn>
                </a:cxnLst>
                <a:rect l="f136" t="f139" r="f137" b="f138"/>
                <a:pathLst>
                  <a:path w="134136" h="228456">
                    <a:moveTo>
                      <a:pt x="f8" y="f9"/>
                    </a:moveTo>
                    <a:cubicBezTo>
                      <a:pt x="f8" y="f10"/>
                      <a:pt x="f11" y="f12"/>
                      <a:pt x="f13" y="f14"/>
                    </a:cubicBezTo>
                    <a:cubicBezTo>
                      <a:pt x="f15" y="f16"/>
                      <a:pt x="f17" y="f18"/>
                      <a:pt x="f19" y="f20"/>
                    </a:cubicBezTo>
                    <a:cubicBezTo>
                      <a:pt x="f21" y="f22"/>
                      <a:pt x="f23" y="f22"/>
                      <a:pt x="f24" y="f20"/>
                    </a:cubicBezTo>
                    <a:cubicBezTo>
                      <a:pt x="f25" y="f18"/>
                      <a:pt x="f26" y="f27"/>
                      <a:pt x="f28" y="f29"/>
                    </a:cubicBezTo>
                    <a:cubicBezTo>
                      <a:pt x="f30" y="f31"/>
                      <a:pt x="f28" y="f32"/>
                      <a:pt x="f24" y="f33"/>
                    </a:cubicBezTo>
                    <a:cubicBezTo>
                      <a:pt x="f34" y="f35"/>
                      <a:pt x="f36" y="f37"/>
                      <a:pt x="f38" y="f39"/>
                    </a:cubicBezTo>
                    <a:cubicBezTo>
                      <a:pt x="f38" y="f40"/>
                      <a:pt x="f38" y="f41"/>
                      <a:pt x="f38" y="f42"/>
                    </a:cubicBezTo>
                    <a:cubicBezTo>
                      <a:pt x="f36" y="f43"/>
                      <a:pt x="f44" y="f45"/>
                      <a:pt x="f46" y="f47"/>
                    </a:cubicBezTo>
                    <a:cubicBezTo>
                      <a:pt x="f48" y="f49"/>
                      <a:pt x="f30" y="f50"/>
                      <a:pt x="f28" y="f51"/>
                    </a:cubicBezTo>
                    <a:cubicBezTo>
                      <a:pt x="f26" y="f52"/>
                      <a:pt x="f53" y="f54"/>
                      <a:pt x="f24" y="f55"/>
                    </a:cubicBezTo>
                    <a:cubicBezTo>
                      <a:pt x="f56" y="f57"/>
                      <a:pt x="f58" y="f59"/>
                      <a:pt x="f60" y="f55"/>
                    </a:cubicBezTo>
                    <a:cubicBezTo>
                      <a:pt x="f11" y="f54"/>
                      <a:pt x="f13" y="f61"/>
                      <a:pt x="f13" y="f62"/>
                    </a:cubicBezTo>
                    <a:cubicBezTo>
                      <a:pt x="f11" y="f63"/>
                      <a:pt x="f8" y="f64"/>
                      <a:pt x="f8" y="f9"/>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105" name="Freeform: Shape 160"/>
              <p:cNvSpPr/>
              <p:nvPr/>
            </p:nvSpPr>
            <p:spPr>
              <a:xfrm rot="12101075">
                <a:off x="4927601" y="4149364"/>
                <a:ext cx="1463844" cy="733568"/>
              </a:xfrm>
              <a:custGeom>
                <a:avLst/>
                <a:gdLst>
                  <a:gd name="f0" fmla="val 10800000"/>
                  <a:gd name="f1" fmla="val 5400000"/>
                  <a:gd name="f2" fmla="val 180"/>
                  <a:gd name="f3" fmla="val w"/>
                  <a:gd name="f4" fmla="val h"/>
                  <a:gd name="f5" fmla="val 0"/>
                  <a:gd name="f6" fmla="val 1411524"/>
                  <a:gd name="f7" fmla="val 707349"/>
                  <a:gd name="f8" fmla="val 1383751"/>
                  <a:gd name="f9" fmla="val 118783"/>
                  <a:gd name="f10" fmla="val 1210344"/>
                  <a:gd name="f11" fmla="val 117637"/>
                  <a:gd name="f12" fmla="val 1037318"/>
                  <a:gd name="f13" fmla="val 107324"/>
                  <a:gd name="f14" fmla="val 865438"/>
                  <a:gd name="f15" fmla="val 84025"/>
                  <a:gd name="f16" fmla="val 680190"/>
                  <a:gd name="f17" fmla="val 59198"/>
                  <a:gd name="f18" fmla="val 496852"/>
                  <a:gd name="f19" fmla="val 21384"/>
                  <a:gd name="f20" fmla="val 310840"/>
                  <a:gd name="f21" fmla="val 2286"/>
                  <a:gd name="f22" fmla="val 218025"/>
                  <a:gd name="f23" fmla="+- 0 0 7262"/>
                  <a:gd name="f24" fmla="val 141252"/>
                  <a:gd name="f25" fmla="val 11453"/>
                  <a:gd name="f26" fmla="val 82813"/>
                  <a:gd name="f27" fmla="val 89754"/>
                  <a:gd name="f28" fmla="+- 0 0 29482"/>
                  <a:gd name="f29" fmla="val 240626"/>
                  <a:gd name="f30" fmla="+- 0 0 27572"/>
                  <a:gd name="f31" fmla="val 474001"/>
                  <a:gd name="f32" fmla="val 88542"/>
                  <a:gd name="f33" fmla="val 622963"/>
                  <a:gd name="f34" fmla="val 131703"/>
                  <a:gd name="f35" fmla="val 677965"/>
                  <a:gd name="f36" fmla="val 186704"/>
                  <a:gd name="f37" fmla="val 711195"/>
                  <a:gd name="f38" fmla="val 258130"/>
                  <a:gd name="f39" fmla="val 706993"/>
                  <a:gd name="f40" fmla="val 353619"/>
                  <a:gd name="f41" fmla="val 701264"/>
                  <a:gd name="f42" fmla="val 448726"/>
                  <a:gd name="f43" fmla="val 689041"/>
                  <a:gd name="f44" fmla="val 543450"/>
                  <a:gd name="f45" fmla="val 674145"/>
                  <a:gd name="f46" fmla="val 644668"/>
                  <a:gd name="f47" fmla="val 658485"/>
                  <a:gd name="f48" fmla="val 745504"/>
                  <a:gd name="f49" fmla="val 638623"/>
                  <a:gd name="f50" fmla="val 847486"/>
                  <a:gd name="f51" fmla="val 624873"/>
                  <a:gd name="f52" fmla="val 1028151"/>
                  <a:gd name="f53" fmla="val 600428"/>
                  <a:gd name="f54" fmla="val 1209580"/>
                  <a:gd name="f55" fmla="val 588969"/>
                  <a:gd name="f56" fmla="val 1391772"/>
                  <a:gd name="f57" fmla="val 587060"/>
                  <a:gd name="f58" fmla="val 1405904"/>
                  <a:gd name="f59" fmla="val 1411634"/>
                  <a:gd name="f60" fmla="val 584386"/>
                  <a:gd name="f61" fmla="val 1411252"/>
                  <a:gd name="f62" fmla="val 568726"/>
                  <a:gd name="f63" fmla="val 1409724"/>
                  <a:gd name="f64" fmla="val 531676"/>
                  <a:gd name="f65" fmla="val 1409342"/>
                  <a:gd name="f66" fmla="val 494626"/>
                  <a:gd name="f67" fmla="val 1410488"/>
                  <a:gd name="f68" fmla="val 457959"/>
                  <a:gd name="f69" fmla="val 1410870"/>
                  <a:gd name="f70" fmla="val 441153"/>
                  <a:gd name="f71" fmla="val 1406286"/>
                  <a:gd name="f72" fmla="val 437715"/>
                  <a:gd name="f73" fmla="val 1390244"/>
                  <a:gd name="f74" fmla="val 438097"/>
                  <a:gd name="f75" fmla="val 1315381"/>
                  <a:gd name="f76" fmla="val 438861"/>
                  <a:gd name="f77" fmla="val 1240518"/>
                  <a:gd name="f78" fmla="val 438479"/>
                  <a:gd name="f79" fmla="val 1166037"/>
                  <a:gd name="f80" fmla="val 1111799"/>
                  <a:gd name="f81" fmla="val 1111035"/>
                  <a:gd name="f82" fmla="val 1110653"/>
                  <a:gd name="f83" fmla="val 493862"/>
                  <a:gd name="f84" fmla="val 508759"/>
                  <a:gd name="f85" fmla="val 1106834"/>
                  <a:gd name="f86" fmla="val 513342"/>
                  <a:gd name="f87" fmla="val 1091555"/>
                  <a:gd name="f88" fmla="val 512960"/>
                  <a:gd name="f89" fmla="val 1033498"/>
                  <a:gd name="f90" fmla="val 512196"/>
                  <a:gd name="f91" fmla="val 975441"/>
                  <a:gd name="f92" fmla="val 511814"/>
                  <a:gd name="f93" fmla="val 917384"/>
                  <a:gd name="f94" fmla="val 899814"/>
                  <a:gd name="f95" fmla="val 897523"/>
                  <a:gd name="f96" fmla="val 507231"/>
                  <a:gd name="f97" fmla="val 491953"/>
                  <a:gd name="f98" fmla="val 898668"/>
                  <a:gd name="f99" fmla="val 447264"/>
                  <a:gd name="f100" fmla="val 897904"/>
                  <a:gd name="f101" fmla="val 402193"/>
                  <a:gd name="f102" fmla="val 357504"/>
                  <a:gd name="f103" fmla="val 313580"/>
                  <a:gd name="f104" fmla="val 899050"/>
                  <a:gd name="f105" fmla="val 269655"/>
                  <a:gd name="f106" fmla="val 225348"/>
                  <a:gd name="f107" fmla="val 896759"/>
                  <a:gd name="f108" fmla="val 207014"/>
                  <a:gd name="f109" fmla="val 903252"/>
                  <a:gd name="f110" fmla="val 203959"/>
                  <a:gd name="f111" fmla="val 919676"/>
                  <a:gd name="f112" fmla="val 204341"/>
                  <a:gd name="f113" fmla="val 964365"/>
                  <a:gd name="f114" fmla="val 205486"/>
                  <a:gd name="f115" fmla="val 1009435"/>
                  <a:gd name="f116" fmla="val 204723"/>
                  <a:gd name="f117" fmla="val 1054124"/>
                  <a:gd name="f118" fmla="val 1108743"/>
                  <a:gd name="f119" fmla="val 1109126"/>
                  <a:gd name="f120" fmla="val 1109508"/>
                  <a:gd name="f121" fmla="val 260106"/>
                  <a:gd name="f122" fmla="val 274238"/>
                  <a:gd name="f123" fmla="val 1112563"/>
                  <a:gd name="f124" fmla="val 279968"/>
                  <a:gd name="f125" fmla="val 1128223"/>
                  <a:gd name="f126" fmla="val 1216073"/>
                  <a:gd name="f127" fmla="val 279204"/>
                  <a:gd name="f128" fmla="val 1304305"/>
                  <a:gd name="f129" fmla="val 1392154"/>
                  <a:gd name="f130" fmla="val 1408578"/>
                  <a:gd name="f131" fmla="val 273093"/>
                  <a:gd name="f132" fmla="val 1410106"/>
                  <a:gd name="f133" fmla="val 259724"/>
                  <a:gd name="f134" fmla="val 221911"/>
                  <a:gd name="f135" fmla="val 184097"/>
                  <a:gd name="f136" fmla="val 146283"/>
                  <a:gd name="f137" fmla="val 1413162"/>
                  <a:gd name="f138" fmla="val 123366"/>
                  <a:gd name="f139" fmla="val 1405141"/>
                  <a:gd name="f140" fmla="val 119165"/>
                  <a:gd name="f141" fmla="val 397543"/>
                  <a:gd name="f142" fmla="val 538169"/>
                  <a:gd name="f143" fmla="val 325354"/>
                  <a:gd name="f144" fmla="val 613796"/>
                  <a:gd name="f145" fmla="val 216115"/>
                  <a:gd name="f146" fmla="val 610359"/>
                  <a:gd name="f147" fmla="val 147363"/>
                  <a:gd name="f148" fmla="val 531294"/>
                  <a:gd name="f149" fmla="val 64479"/>
                  <a:gd name="f150" fmla="val 435805"/>
                  <a:gd name="f151" fmla="val 63333"/>
                  <a:gd name="f152" fmla="val 275766"/>
                  <a:gd name="f153" fmla="val 145071"/>
                  <a:gd name="f154" fmla="val 179132"/>
                  <a:gd name="f155" fmla="val 221080"/>
                  <a:gd name="f156" fmla="val 89372"/>
                  <a:gd name="f157" fmla="val 345216"/>
                  <a:gd name="f158" fmla="val 94720"/>
                  <a:gd name="f159" fmla="val 415877"/>
                  <a:gd name="f160" fmla="val 190590"/>
                  <a:gd name="f161" fmla="val 451399"/>
                  <a:gd name="f162" fmla="val 238717"/>
                  <a:gd name="f163" fmla="val 467059"/>
                  <a:gd name="f164" fmla="val 293718"/>
                  <a:gd name="f165" fmla="val 466677"/>
                  <a:gd name="f166" fmla="val 336879"/>
                  <a:gd name="f167" fmla="val 423583"/>
                  <a:gd name="f168" fmla="val 446816"/>
                  <a:gd name="f169" fmla="val 486605"/>
                  <a:gd name="f170" fmla="+- 0 0 -90"/>
                  <a:gd name="f171" fmla="*/ f3 1 1411524"/>
                  <a:gd name="f172" fmla="*/ f4 1 707349"/>
                  <a:gd name="f173" fmla="+- f7 0 f5"/>
                  <a:gd name="f174" fmla="+- f6 0 f5"/>
                  <a:gd name="f175" fmla="*/ f170 f0 1"/>
                  <a:gd name="f176" fmla="*/ f174 1 1411524"/>
                  <a:gd name="f177" fmla="*/ f173 1 707349"/>
                  <a:gd name="f178" fmla="*/ 1383751 f174 1"/>
                  <a:gd name="f179" fmla="*/ 118783 f173 1"/>
                  <a:gd name="f180" fmla="*/ 865438 f174 1"/>
                  <a:gd name="f181" fmla="*/ 84025 f173 1"/>
                  <a:gd name="f182" fmla="*/ 310840 f174 1"/>
                  <a:gd name="f183" fmla="*/ 2286 f173 1"/>
                  <a:gd name="f184" fmla="*/ 82813 f174 1"/>
                  <a:gd name="f185" fmla="*/ 89754 f173 1"/>
                  <a:gd name="f186" fmla="*/ 88542 f174 1"/>
                  <a:gd name="f187" fmla="*/ 622963 f173 1"/>
                  <a:gd name="f188" fmla="*/ 258130 f174 1"/>
                  <a:gd name="f189" fmla="*/ 706993 f173 1"/>
                  <a:gd name="f190" fmla="*/ 543450 f174 1"/>
                  <a:gd name="f191" fmla="*/ 674145 f173 1"/>
                  <a:gd name="f192" fmla="*/ 847486 f174 1"/>
                  <a:gd name="f193" fmla="*/ 624873 f173 1"/>
                  <a:gd name="f194" fmla="*/ 1391772 f174 1"/>
                  <a:gd name="f195" fmla="*/ 587060 f173 1"/>
                  <a:gd name="f196" fmla="*/ 1411252 f174 1"/>
                  <a:gd name="f197" fmla="*/ 568726 f173 1"/>
                  <a:gd name="f198" fmla="*/ 1410488 f174 1"/>
                  <a:gd name="f199" fmla="*/ 457959 f173 1"/>
                  <a:gd name="f200" fmla="*/ 1390244 f174 1"/>
                  <a:gd name="f201" fmla="*/ 438097 f173 1"/>
                  <a:gd name="f202" fmla="*/ 1166037 f174 1"/>
                  <a:gd name="f203" fmla="*/ 438479 f173 1"/>
                  <a:gd name="f204" fmla="*/ 1110653 f174 1"/>
                  <a:gd name="f205" fmla="*/ 493862 f173 1"/>
                  <a:gd name="f206" fmla="*/ 1091555 f174 1"/>
                  <a:gd name="f207" fmla="*/ 512960 f173 1"/>
                  <a:gd name="f208" fmla="*/ 917384 f174 1"/>
                  <a:gd name="f209" fmla="*/ 897523 f174 1"/>
                  <a:gd name="f210" fmla="*/ 491953 f173 1"/>
                  <a:gd name="f211" fmla="*/ 897904 f174 1"/>
                  <a:gd name="f212" fmla="*/ 357504 f173 1"/>
                  <a:gd name="f213" fmla="*/ 225348 f173 1"/>
                  <a:gd name="f214" fmla="*/ 919676 f174 1"/>
                  <a:gd name="f215" fmla="*/ 204341 f173 1"/>
                  <a:gd name="f216" fmla="*/ 1054124 f174 1"/>
                  <a:gd name="f217" fmla="*/ 204723 f173 1"/>
                  <a:gd name="f218" fmla="*/ 1109508 f174 1"/>
                  <a:gd name="f219" fmla="*/ 260106 f173 1"/>
                  <a:gd name="f220" fmla="*/ 1128223 f174 1"/>
                  <a:gd name="f221" fmla="*/ 279968 f173 1"/>
                  <a:gd name="f222" fmla="*/ 1392154 f174 1"/>
                  <a:gd name="f223" fmla="*/ 1410106 f174 1"/>
                  <a:gd name="f224" fmla="*/ 259724 f173 1"/>
                  <a:gd name="f225" fmla="*/ 146283 f173 1"/>
                  <a:gd name="f226" fmla="*/ 397543 f174 1"/>
                  <a:gd name="f227" fmla="*/ 538169 f173 1"/>
                  <a:gd name="f228" fmla="*/ 147363 f174 1"/>
                  <a:gd name="f229" fmla="*/ 531294 f173 1"/>
                  <a:gd name="f230" fmla="*/ 145071 f174 1"/>
                  <a:gd name="f231" fmla="*/ 179132 f173 1"/>
                  <a:gd name="f232" fmla="*/ 415877 f174 1"/>
                  <a:gd name="f233" fmla="*/ 190590 f173 1"/>
                  <a:gd name="f234" fmla="*/ 466677 f174 1"/>
                  <a:gd name="f235" fmla="*/ 336879 f173 1"/>
                  <a:gd name="f236" fmla="*/ f175 1 f2"/>
                  <a:gd name="f237" fmla="*/ f178 1 1411524"/>
                  <a:gd name="f238" fmla="*/ f179 1 707349"/>
                  <a:gd name="f239" fmla="*/ f180 1 1411524"/>
                  <a:gd name="f240" fmla="*/ f181 1 707349"/>
                  <a:gd name="f241" fmla="*/ f182 1 1411524"/>
                  <a:gd name="f242" fmla="*/ f183 1 707349"/>
                  <a:gd name="f243" fmla="*/ f184 1 1411524"/>
                  <a:gd name="f244" fmla="*/ f185 1 707349"/>
                  <a:gd name="f245" fmla="*/ f186 1 1411524"/>
                  <a:gd name="f246" fmla="*/ f187 1 707349"/>
                  <a:gd name="f247" fmla="*/ f188 1 1411524"/>
                  <a:gd name="f248" fmla="*/ f189 1 707349"/>
                  <a:gd name="f249" fmla="*/ f190 1 1411524"/>
                  <a:gd name="f250" fmla="*/ f191 1 707349"/>
                  <a:gd name="f251" fmla="*/ f192 1 1411524"/>
                  <a:gd name="f252" fmla="*/ f193 1 707349"/>
                  <a:gd name="f253" fmla="*/ f194 1 1411524"/>
                  <a:gd name="f254" fmla="*/ f195 1 707349"/>
                  <a:gd name="f255" fmla="*/ f196 1 1411524"/>
                  <a:gd name="f256" fmla="*/ f197 1 707349"/>
                  <a:gd name="f257" fmla="*/ f198 1 1411524"/>
                  <a:gd name="f258" fmla="*/ f199 1 707349"/>
                  <a:gd name="f259" fmla="*/ f200 1 1411524"/>
                  <a:gd name="f260" fmla="*/ f201 1 707349"/>
                  <a:gd name="f261" fmla="*/ f202 1 1411524"/>
                  <a:gd name="f262" fmla="*/ f203 1 707349"/>
                  <a:gd name="f263" fmla="*/ f204 1 1411524"/>
                  <a:gd name="f264" fmla="*/ f205 1 707349"/>
                  <a:gd name="f265" fmla="*/ f206 1 1411524"/>
                  <a:gd name="f266" fmla="*/ f207 1 707349"/>
                  <a:gd name="f267" fmla="*/ f208 1 1411524"/>
                  <a:gd name="f268" fmla="*/ f209 1 1411524"/>
                  <a:gd name="f269" fmla="*/ f210 1 707349"/>
                  <a:gd name="f270" fmla="*/ f211 1 1411524"/>
                  <a:gd name="f271" fmla="*/ f212 1 707349"/>
                  <a:gd name="f272" fmla="*/ f213 1 707349"/>
                  <a:gd name="f273" fmla="*/ f214 1 1411524"/>
                  <a:gd name="f274" fmla="*/ f215 1 707349"/>
                  <a:gd name="f275" fmla="*/ f216 1 1411524"/>
                  <a:gd name="f276" fmla="*/ f217 1 707349"/>
                  <a:gd name="f277" fmla="*/ f218 1 1411524"/>
                  <a:gd name="f278" fmla="*/ f219 1 707349"/>
                  <a:gd name="f279" fmla="*/ f220 1 1411524"/>
                  <a:gd name="f280" fmla="*/ f221 1 707349"/>
                  <a:gd name="f281" fmla="*/ f222 1 1411524"/>
                  <a:gd name="f282" fmla="*/ f223 1 1411524"/>
                  <a:gd name="f283" fmla="*/ f224 1 707349"/>
                  <a:gd name="f284" fmla="*/ f225 1 707349"/>
                  <a:gd name="f285" fmla="*/ f226 1 1411524"/>
                  <a:gd name="f286" fmla="*/ f227 1 707349"/>
                  <a:gd name="f287" fmla="*/ f228 1 1411524"/>
                  <a:gd name="f288" fmla="*/ f229 1 707349"/>
                  <a:gd name="f289" fmla="*/ f230 1 1411524"/>
                  <a:gd name="f290" fmla="*/ f231 1 707349"/>
                  <a:gd name="f291" fmla="*/ f232 1 1411524"/>
                  <a:gd name="f292" fmla="*/ f233 1 707349"/>
                  <a:gd name="f293" fmla="*/ f234 1 1411524"/>
                  <a:gd name="f294" fmla="*/ f235 1 707349"/>
                  <a:gd name="f295" fmla="*/ f5 1 f176"/>
                  <a:gd name="f296" fmla="*/ f6 1 f176"/>
                  <a:gd name="f297" fmla="*/ f5 1 f177"/>
                  <a:gd name="f298" fmla="*/ f7 1 f177"/>
                  <a:gd name="f299" fmla="+- f236 0 f1"/>
                  <a:gd name="f300" fmla="*/ f237 1 f176"/>
                  <a:gd name="f301" fmla="*/ f238 1 f177"/>
                  <a:gd name="f302" fmla="*/ f239 1 f176"/>
                  <a:gd name="f303" fmla="*/ f240 1 f177"/>
                  <a:gd name="f304" fmla="*/ f241 1 f176"/>
                  <a:gd name="f305" fmla="*/ f242 1 f177"/>
                  <a:gd name="f306" fmla="*/ f243 1 f176"/>
                  <a:gd name="f307" fmla="*/ f244 1 f177"/>
                  <a:gd name="f308" fmla="*/ f245 1 f176"/>
                  <a:gd name="f309" fmla="*/ f246 1 f177"/>
                  <a:gd name="f310" fmla="*/ f247 1 f176"/>
                  <a:gd name="f311" fmla="*/ f248 1 f177"/>
                  <a:gd name="f312" fmla="*/ f249 1 f176"/>
                  <a:gd name="f313" fmla="*/ f250 1 f177"/>
                  <a:gd name="f314" fmla="*/ f251 1 f176"/>
                  <a:gd name="f315" fmla="*/ f252 1 f177"/>
                  <a:gd name="f316" fmla="*/ f253 1 f176"/>
                  <a:gd name="f317" fmla="*/ f254 1 f177"/>
                  <a:gd name="f318" fmla="*/ f255 1 f176"/>
                  <a:gd name="f319" fmla="*/ f256 1 f177"/>
                  <a:gd name="f320" fmla="*/ f257 1 f176"/>
                  <a:gd name="f321" fmla="*/ f258 1 f177"/>
                  <a:gd name="f322" fmla="*/ f259 1 f176"/>
                  <a:gd name="f323" fmla="*/ f260 1 f177"/>
                  <a:gd name="f324" fmla="*/ f261 1 f176"/>
                  <a:gd name="f325" fmla="*/ f262 1 f177"/>
                  <a:gd name="f326" fmla="*/ f263 1 f176"/>
                  <a:gd name="f327" fmla="*/ f264 1 f177"/>
                  <a:gd name="f328" fmla="*/ f265 1 f176"/>
                  <a:gd name="f329" fmla="*/ f266 1 f177"/>
                  <a:gd name="f330" fmla="*/ f267 1 f176"/>
                  <a:gd name="f331" fmla="*/ f268 1 f176"/>
                  <a:gd name="f332" fmla="*/ f269 1 f177"/>
                  <a:gd name="f333" fmla="*/ f270 1 f176"/>
                  <a:gd name="f334" fmla="*/ f271 1 f177"/>
                  <a:gd name="f335" fmla="*/ f272 1 f177"/>
                  <a:gd name="f336" fmla="*/ f273 1 f176"/>
                  <a:gd name="f337" fmla="*/ f274 1 f177"/>
                  <a:gd name="f338" fmla="*/ f275 1 f176"/>
                  <a:gd name="f339" fmla="*/ f276 1 f177"/>
                  <a:gd name="f340" fmla="*/ f277 1 f176"/>
                  <a:gd name="f341" fmla="*/ f278 1 f177"/>
                  <a:gd name="f342" fmla="*/ f279 1 f176"/>
                  <a:gd name="f343" fmla="*/ f280 1 f177"/>
                  <a:gd name="f344" fmla="*/ f281 1 f176"/>
                  <a:gd name="f345" fmla="*/ f282 1 f176"/>
                  <a:gd name="f346" fmla="*/ f283 1 f177"/>
                  <a:gd name="f347" fmla="*/ f284 1 f177"/>
                  <a:gd name="f348" fmla="*/ f285 1 f176"/>
                  <a:gd name="f349" fmla="*/ f286 1 f177"/>
                  <a:gd name="f350" fmla="*/ f287 1 f176"/>
                  <a:gd name="f351" fmla="*/ f288 1 f177"/>
                  <a:gd name="f352" fmla="*/ f289 1 f176"/>
                  <a:gd name="f353" fmla="*/ f290 1 f177"/>
                  <a:gd name="f354" fmla="*/ f291 1 f176"/>
                  <a:gd name="f355" fmla="*/ f292 1 f177"/>
                  <a:gd name="f356" fmla="*/ f293 1 f176"/>
                  <a:gd name="f357" fmla="*/ f294 1 f177"/>
                  <a:gd name="f358" fmla="*/ f295 f171 1"/>
                  <a:gd name="f359" fmla="*/ f296 f171 1"/>
                  <a:gd name="f360" fmla="*/ f298 f172 1"/>
                  <a:gd name="f361" fmla="*/ f297 f172 1"/>
                  <a:gd name="f362" fmla="*/ f300 f171 1"/>
                  <a:gd name="f363" fmla="*/ f301 f172 1"/>
                  <a:gd name="f364" fmla="*/ f302 f171 1"/>
                  <a:gd name="f365" fmla="*/ f303 f172 1"/>
                  <a:gd name="f366" fmla="*/ f304 f171 1"/>
                  <a:gd name="f367" fmla="*/ f305 f172 1"/>
                  <a:gd name="f368" fmla="*/ f306 f171 1"/>
                  <a:gd name="f369" fmla="*/ f307 f172 1"/>
                  <a:gd name="f370" fmla="*/ f308 f171 1"/>
                  <a:gd name="f371" fmla="*/ f309 f172 1"/>
                  <a:gd name="f372" fmla="*/ f310 f171 1"/>
                  <a:gd name="f373" fmla="*/ f311 f172 1"/>
                  <a:gd name="f374" fmla="*/ f312 f171 1"/>
                  <a:gd name="f375" fmla="*/ f313 f172 1"/>
                  <a:gd name="f376" fmla="*/ f314 f171 1"/>
                  <a:gd name="f377" fmla="*/ f315 f172 1"/>
                  <a:gd name="f378" fmla="*/ f316 f171 1"/>
                  <a:gd name="f379" fmla="*/ f317 f172 1"/>
                  <a:gd name="f380" fmla="*/ f318 f171 1"/>
                  <a:gd name="f381" fmla="*/ f319 f172 1"/>
                  <a:gd name="f382" fmla="*/ f320 f171 1"/>
                  <a:gd name="f383" fmla="*/ f321 f172 1"/>
                  <a:gd name="f384" fmla="*/ f322 f171 1"/>
                  <a:gd name="f385" fmla="*/ f323 f172 1"/>
                  <a:gd name="f386" fmla="*/ f324 f171 1"/>
                  <a:gd name="f387" fmla="*/ f325 f172 1"/>
                  <a:gd name="f388" fmla="*/ f326 f171 1"/>
                  <a:gd name="f389" fmla="*/ f327 f172 1"/>
                  <a:gd name="f390" fmla="*/ f328 f171 1"/>
                  <a:gd name="f391" fmla="*/ f329 f172 1"/>
                  <a:gd name="f392" fmla="*/ f330 f171 1"/>
                  <a:gd name="f393" fmla="*/ f331 f171 1"/>
                  <a:gd name="f394" fmla="*/ f332 f172 1"/>
                  <a:gd name="f395" fmla="*/ f333 f171 1"/>
                  <a:gd name="f396" fmla="*/ f334 f172 1"/>
                  <a:gd name="f397" fmla="*/ f335 f172 1"/>
                  <a:gd name="f398" fmla="*/ f336 f171 1"/>
                  <a:gd name="f399" fmla="*/ f337 f172 1"/>
                  <a:gd name="f400" fmla="*/ f338 f171 1"/>
                  <a:gd name="f401" fmla="*/ f339 f172 1"/>
                  <a:gd name="f402" fmla="*/ f340 f171 1"/>
                  <a:gd name="f403" fmla="*/ f341 f172 1"/>
                  <a:gd name="f404" fmla="*/ f342 f171 1"/>
                  <a:gd name="f405" fmla="*/ f343 f172 1"/>
                  <a:gd name="f406" fmla="*/ f344 f171 1"/>
                  <a:gd name="f407" fmla="*/ f345 f171 1"/>
                  <a:gd name="f408" fmla="*/ f346 f172 1"/>
                  <a:gd name="f409" fmla="*/ f347 f172 1"/>
                  <a:gd name="f410" fmla="*/ f348 f171 1"/>
                  <a:gd name="f411" fmla="*/ f349 f172 1"/>
                  <a:gd name="f412" fmla="*/ f350 f171 1"/>
                  <a:gd name="f413" fmla="*/ f351 f172 1"/>
                  <a:gd name="f414" fmla="*/ f352 f171 1"/>
                  <a:gd name="f415" fmla="*/ f353 f172 1"/>
                  <a:gd name="f416" fmla="*/ f354 f171 1"/>
                  <a:gd name="f417" fmla="*/ f355 f172 1"/>
                  <a:gd name="f418" fmla="*/ f356 f171 1"/>
                  <a:gd name="f419" fmla="*/ f357 f172 1"/>
                </a:gdLst>
                <a:ahLst/>
                <a:cxnLst>
                  <a:cxn ang="3cd4">
                    <a:pos x="hc" y="t"/>
                  </a:cxn>
                  <a:cxn ang="0">
                    <a:pos x="r" y="vc"/>
                  </a:cxn>
                  <a:cxn ang="cd4">
                    <a:pos x="hc" y="b"/>
                  </a:cxn>
                  <a:cxn ang="cd2">
                    <a:pos x="l" y="vc"/>
                  </a:cxn>
                  <a:cxn ang="f299">
                    <a:pos x="f362" y="f363"/>
                  </a:cxn>
                  <a:cxn ang="f299">
                    <a:pos x="f364" y="f365"/>
                  </a:cxn>
                  <a:cxn ang="f299">
                    <a:pos x="f366" y="f367"/>
                  </a:cxn>
                  <a:cxn ang="f299">
                    <a:pos x="f368" y="f369"/>
                  </a:cxn>
                  <a:cxn ang="f299">
                    <a:pos x="f370" y="f371"/>
                  </a:cxn>
                  <a:cxn ang="f299">
                    <a:pos x="f372" y="f373"/>
                  </a:cxn>
                  <a:cxn ang="f299">
                    <a:pos x="f374" y="f375"/>
                  </a:cxn>
                  <a:cxn ang="f299">
                    <a:pos x="f376" y="f377"/>
                  </a:cxn>
                  <a:cxn ang="f299">
                    <a:pos x="f378" y="f379"/>
                  </a:cxn>
                  <a:cxn ang="f299">
                    <a:pos x="f380" y="f381"/>
                  </a:cxn>
                  <a:cxn ang="f299">
                    <a:pos x="f382" y="f383"/>
                  </a:cxn>
                  <a:cxn ang="f299">
                    <a:pos x="f384" y="f385"/>
                  </a:cxn>
                  <a:cxn ang="f299">
                    <a:pos x="f386" y="f387"/>
                  </a:cxn>
                  <a:cxn ang="f299">
                    <a:pos x="f388" y="f389"/>
                  </a:cxn>
                  <a:cxn ang="f299">
                    <a:pos x="f390" y="f391"/>
                  </a:cxn>
                  <a:cxn ang="f299">
                    <a:pos x="f392" y="f391"/>
                  </a:cxn>
                  <a:cxn ang="f299">
                    <a:pos x="f393" y="f394"/>
                  </a:cxn>
                  <a:cxn ang="f299">
                    <a:pos x="f395" y="f396"/>
                  </a:cxn>
                  <a:cxn ang="f299">
                    <a:pos x="f393" y="f397"/>
                  </a:cxn>
                  <a:cxn ang="f299">
                    <a:pos x="f398" y="f399"/>
                  </a:cxn>
                  <a:cxn ang="f299">
                    <a:pos x="f400" y="f401"/>
                  </a:cxn>
                  <a:cxn ang="f299">
                    <a:pos x="f402" y="f403"/>
                  </a:cxn>
                  <a:cxn ang="f299">
                    <a:pos x="f404" y="f405"/>
                  </a:cxn>
                  <a:cxn ang="f299">
                    <a:pos x="f406" y="f405"/>
                  </a:cxn>
                  <a:cxn ang="f299">
                    <a:pos x="f407" y="f408"/>
                  </a:cxn>
                  <a:cxn ang="f299">
                    <a:pos x="f380" y="f409"/>
                  </a:cxn>
                  <a:cxn ang="f299">
                    <a:pos x="f362" y="f363"/>
                  </a:cxn>
                  <a:cxn ang="f299">
                    <a:pos x="f410" y="f411"/>
                  </a:cxn>
                  <a:cxn ang="f299">
                    <a:pos x="f412" y="f413"/>
                  </a:cxn>
                  <a:cxn ang="f299">
                    <a:pos x="f414" y="f415"/>
                  </a:cxn>
                  <a:cxn ang="f299">
                    <a:pos x="f416" y="f417"/>
                  </a:cxn>
                  <a:cxn ang="f299">
                    <a:pos x="f418" y="f419"/>
                  </a:cxn>
                  <a:cxn ang="f299">
                    <a:pos x="f410" y="f411"/>
                  </a:cxn>
                </a:cxnLst>
                <a:rect l="f358" t="f361" r="f359" b="f360"/>
                <a:pathLst>
                  <a:path w="1411524" h="70734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7"/>
                      <a:pt x="f59" y="f60"/>
                      <a:pt x="f61" y="f62"/>
                    </a:cubicBezTo>
                    <a:cubicBezTo>
                      <a:pt x="f63" y="f64"/>
                      <a:pt x="f65" y="f66"/>
                      <a:pt x="f67" y="f68"/>
                    </a:cubicBezTo>
                    <a:cubicBezTo>
                      <a:pt x="f69" y="f70"/>
                      <a:pt x="f71" y="f72"/>
                      <a:pt x="f73" y="f74"/>
                    </a:cubicBezTo>
                    <a:cubicBezTo>
                      <a:pt x="f75" y="f76"/>
                      <a:pt x="f77" y="f78"/>
                      <a:pt x="f79" y="f78"/>
                    </a:cubicBezTo>
                    <a:cubicBezTo>
                      <a:pt x="f80" y="f78"/>
                      <a:pt x="f81" y="f78"/>
                      <a:pt x="f82" y="f83"/>
                    </a:cubicBezTo>
                    <a:cubicBezTo>
                      <a:pt x="f82" y="f84"/>
                      <a:pt x="f85" y="f86"/>
                      <a:pt x="f87" y="f88"/>
                    </a:cubicBezTo>
                    <a:cubicBezTo>
                      <a:pt x="f89" y="f90"/>
                      <a:pt x="f91" y="f92"/>
                      <a:pt x="f93" y="f88"/>
                    </a:cubicBezTo>
                    <a:cubicBezTo>
                      <a:pt x="f94" y="f86"/>
                      <a:pt x="f95" y="f96"/>
                      <a:pt x="f95" y="f97"/>
                    </a:cubicBezTo>
                    <a:cubicBezTo>
                      <a:pt x="f98" y="f99"/>
                      <a:pt x="f100" y="f101"/>
                      <a:pt x="f100" y="f102"/>
                    </a:cubicBezTo>
                    <a:cubicBezTo>
                      <a:pt x="f100" y="f103"/>
                      <a:pt x="f104" y="f105"/>
                      <a:pt x="f95" y="f106"/>
                    </a:cubicBezTo>
                    <a:cubicBezTo>
                      <a:pt x="f107" y="f108"/>
                      <a:pt x="f109" y="f110"/>
                      <a:pt x="f111" y="f112"/>
                    </a:cubicBezTo>
                    <a:cubicBezTo>
                      <a:pt x="f113" y="f114"/>
                      <a:pt x="f115" y="f116"/>
                      <a:pt x="f117" y="f116"/>
                    </a:cubicBezTo>
                    <a:cubicBezTo>
                      <a:pt x="f118" y="f116"/>
                      <a:pt x="f119" y="f116"/>
                      <a:pt x="f120" y="f121"/>
                    </a:cubicBezTo>
                    <a:cubicBezTo>
                      <a:pt x="f120" y="f122"/>
                      <a:pt x="f123" y="f124"/>
                      <a:pt x="f125" y="f124"/>
                    </a:cubicBezTo>
                    <a:cubicBezTo>
                      <a:pt x="f126" y="f127"/>
                      <a:pt x="f128" y="f127"/>
                      <a:pt x="f129" y="f124"/>
                    </a:cubicBezTo>
                    <a:cubicBezTo>
                      <a:pt x="f130" y="f124"/>
                      <a:pt x="f67" y="f131"/>
                      <a:pt x="f132" y="f133"/>
                    </a:cubicBezTo>
                    <a:cubicBezTo>
                      <a:pt x="f63" y="f134"/>
                      <a:pt x="f130" y="f135"/>
                      <a:pt x="f61" y="f136"/>
                    </a:cubicBezTo>
                    <a:cubicBezTo>
                      <a:pt x="f137" y="f138"/>
                      <a:pt x="f139" y="f140"/>
                      <a:pt x="f8" y="f9"/>
                    </a:cubicBezTo>
                    <a:close/>
                    <a:moveTo>
                      <a:pt x="f141" y="f142"/>
                    </a:move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5" y="f167"/>
                      <a:pt x="f168" y="f169"/>
                      <a:pt x="f141" y="f142"/>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grpSp>
      <p:sp>
        <p:nvSpPr>
          <p:cNvPr id="106" name="Text Placeholder 15"/>
          <p:cNvSpPr txBox="1"/>
          <p:nvPr/>
        </p:nvSpPr>
        <p:spPr>
          <a:xfrm>
            <a:off x="372425" y="297572"/>
            <a:ext cx="2875229" cy="578841"/>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hu-HU" sz="2000" b="1" i="0" u="none" strike="noStrike" kern="1200" cap="none" spc="0" baseline="0" dirty="0" smtClean="0">
                <a:solidFill>
                  <a:srgbClr val="FD2906"/>
                </a:solidFill>
                <a:uFillTx/>
                <a:latin typeface="Arial"/>
                <a:ea typeface="Arial Unicode MS"/>
                <a:cs typeface="Arial" pitchFamily="34"/>
              </a:rPr>
              <a:t>LCA – Life </a:t>
            </a:r>
            <a:r>
              <a:rPr lang="hu-HU" sz="2000" b="1" i="0" u="none" strike="noStrike" kern="1200" cap="none" spc="0" baseline="0" dirty="0" err="1" smtClean="0">
                <a:solidFill>
                  <a:srgbClr val="FD2906"/>
                </a:solidFill>
                <a:uFillTx/>
                <a:latin typeface="Arial"/>
                <a:ea typeface="Arial Unicode MS"/>
                <a:cs typeface="Arial" pitchFamily="34"/>
              </a:rPr>
              <a:t>Cycle</a:t>
            </a:r>
            <a:r>
              <a:rPr lang="hu-HU" sz="2000" b="1" i="0" u="none" strike="noStrike" kern="1200" cap="none" spc="0" baseline="0" dirty="0" smtClean="0">
                <a:solidFill>
                  <a:srgbClr val="FD2906"/>
                </a:solidFill>
                <a:uFillTx/>
                <a:latin typeface="Arial"/>
                <a:ea typeface="Arial Unicode MS"/>
                <a:cs typeface="Arial" pitchFamily="34"/>
              </a:rPr>
              <a:t> </a:t>
            </a:r>
            <a:r>
              <a:rPr lang="hu-HU" sz="2000" b="1" i="0" u="none" strike="noStrike" kern="1200" cap="none" spc="0" baseline="0" dirty="0" err="1" smtClean="0">
                <a:solidFill>
                  <a:srgbClr val="FD2906"/>
                </a:solidFill>
                <a:uFillTx/>
                <a:latin typeface="Arial"/>
                <a:ea typeface="Arial Unicode MS"/>
                <a:cs typeface="Arial" pitchFamily="34"/>
              </a:rPr>
              <a:t>Analysis</a:t>
            </a:r>
            <a:endParaRPr lang="en-US" sz="2000" b="1" i="0" u="none" strike="noStrike" kern="1200" cap="none" spc="0" baseline="0" dirty="0">
              <a:solidFill>
                <a:srgbClr val="FD2906"/>
              </a:solidFill>
              <a:uFillTx/>
              <a:latin typeface="Arial"/>
              <a:ea typeface="Arial Unicode MS"/>
              <a:cs typeface="Arial" pitchFamily="34"/>
            </a:endParaRPr>
          </a:p>
        </p:txBody>
      </p:sp>
      <p:sp>
        <p:nvSpPr>
          <p:cNvPr id="107" name="Téglalap 109"/>
          <p:cNvSpPr/>
          <p:nvPr/>
        </p:nvSpPr>
        <p:spPr>
          <a:xfrm>
            <a:off x="216849" y="3501475"/>
            <a:ext cx="2100075" cy="1183955"/>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dirty="0">
                <a:solidFill>
                  <a:srgbClr val="FFFFFF"/>
                </a:solidFill>
              </a:rPr>
              <a:t>ISO 14040 contains the steps of the LCA test</a:t>
            </a:r>
            <a:endParaRPr lang="hu-HU" sz="1800" b="0" i="0" u="none" strike="noStrike" kern="1200" cap="none" spc="0" baseline="0" dirty="0">
              <a:solidFill>
                <a:srgbClr val="FFFFFF"/>
              </a:solidFill>
              <a:uFillTx/>
              <a:latin typeface="Calibri"/>
            </a:endParaRPr>
          </a:p>
        </p:txBody>
      </p:sp>
      <p:sp>
        <p:nvSpPr>
          <p:cNvPr id="108" name="Szövegdoboz 111"/>
          <p:cNvSpPr txBox="1"/>
          <p:nvPr/>
        </p:nvSpPr>
        <p:spPr>
          <a:xfrm>
            <a:off x="368099" y="800953"/>
            <a:ext cx="2249798" cy="2585323"/>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000000"/>
                </a:solidFill>
              </a:rPr>
              <a:t>Based on ISO 14040 Environmental Management - "Life Cycle Assessment - Principles and Framework." European Committee for Standardization, Brussels. 1997</a:t>
            </a:r>
            <a:endParaRPr lang="hu-HU" sz="1800" b="0" i="0" u="none" strike="noStrike" kern="1200" cap="none" spc="0" baseline="0" dirty="0">
              <a:solidFill>
                <a:srgbClr val="000000"/>
              </a:solidFill>
              <a:uFillTx/>
              <a:latin typeface="Calibri"/>
            </a:endParaRPr>
          </a:p>
        </p:txBody>
      </p:sp>
      <p:sp>
        <p:nvSpPr>
          <p:cNvPr id="109" name="Szövegdoboz 112"/>
          <p:cNvSpPr txBox="1"/>
          <p:nvPr/>
        </p:nvSpPr>
        <p:spPr>
          <a:xfrm>
            <a:off x="4085017" y="396410"/>
            <a:ext cx="7849557" cy="1477328"/>
          </a:xfrm>
          <a:prstGeom prst="rect">
            <a:avLst/>
          </a:prstGeom>
          <a:noFill/>
          <a:ln cap="flat">
            <a:noFill/>
          </a:ln>
        </p:spPr>
        <p:txBody>
          <a:bodyPr vert="horz" wrap="square" lIns="91440" tIns="45720" rIns="91440" bIns="45720" anchor="t" anchorCtr="0" compatLnSpc="1">
            <a:spAutoFit/>
          </a:bodyPr>
          <a:lstStyle/>
          <a:p>
            <a:pPr marL="285750" lvl="0" indent="-285750">
              <a:buFont typeface="Arial" panose="020B0604020202020204" pitchFamily="34" charset="0"/>
              <a:buChar char="•"/>
              <a:defRPr sz="1800" b="0" i="0" u="none" strike="noStrike" kern="0" cap="none" spc="0" baseline="0">
                <a:solidFill>
                  <a:srgbClr val="000000"/>
                </a:solidFill>
                <a:uFillTx/>
              </a:defRPr>
            </a:pPr>
            <a:r>
              <a:rPr lang="hu-HU" i="1" dirty="0" err="1">
                <a:solidFill>
                  <a:srgbClr val="000000"/>
                </a:solidFill>
              </a:rPr>
              <a:t>StepsDefining</a:t>
            </a:r>
            <a:r>
              <a:rPr lang="hu-HU" i="1" dirty="0">
                <a:solidFill>
                  <a:srgbClr val="000000"/>
                </a:solidFill>
              </a:rPr>
              <a:t> </a:t>
            </a:r>
            <a:r>
              <a:rPr lang="hu-HU" i="1" dirty="0" err="1">
                <a:solidFill>
                  <a:srgbClr val="000000"/>
                </a:solidFill>
              </a:rPr>
              <a:t>the</a:t>
            </a:r>
            <a:r>
              <a:rPr lang="hu-HU" i="1" dirty="0">
                <a:solidFill>
                  <a:srgbClr val="000000"/>
                </a:solidFill>
              </a:rPr>
              <a:t> </a:t>
            </a:r>
            <a:r>
              <a:rPr lang="hu-HU" i="1" dirty="0" err="1">
                <a:solidFill>
                  <a:srgbClr val="000000"/>
                </a:solidFill>
              </a:rPr>
              <a:t>objective</a:t>
            </a:r>
            <a:r>
              <a:rPr lang="hu-HU" i="1" dirty="0">
                <a:solidFill>
                  <a:srgbClr val="000000"/>
                </a:solidFill>
              </a:rPr>
              <a:t> and </a:t>
            </a:r>
            <a:r>
              <a:rPr lang="hu-HU" i="1" dirty="0" err="1">
                <a:solidFill>
                  <a:srgbClr val="000000"/>
                </a:solidFill>
              </a:rPr>
              <a:t>scopeInventory</a:t>
            </a:r>
            <a:r>
              <a:rPr lang="hu-HU" i="1" dirty="0">
                <a:solidFill>
                  <a:srgbClr val="000000"/>
                </a:solidFill>
              </a:rPr>
              <a:t> </a:t>
            </a:r>
            <a:r>
              <a:rPr lang="hu-HU" i="1" dirty="0" err="1">
                <a:solidFill>
                  <a:srgbClr val="000000"/>
                </a:solidFill>
              </a:rPr>
              <a:t>analysis</a:t>
            </a:r>
            <a:r>
              <a:rPr lang="hu-HU" i="1" dirty="0">
                <a:solidFill>
                  <a:srgbClr val="000000"/>
                </a:solidFill>
              </a:rPr>
              <a:t> (ISO 1404</a:t>
            </a:r>
            <a:r>
              <a:rPr lang="hu-HU" i="1" dirty="0" smtClean="0">
                <a:solidFill>
                  <a:srgbClr val="000000"/>
                </a:solidFill>
              </a:rPr>
              <a:t>)</a:t>
            </a:r>
          </a:p>
          <a:p>
            <a:pPr marL="285750" lvl="0" indent="-285750">
              <a:buFont typeface="Arial" panose="020B0604020202020204" pitchFamily="34" charset="0"/>
              <a:buChar char="•"/>
              <a:defRPr sz="1800" b="0" i="0" u="none" strike="noStrike" kern="0" cap="none" spc="0" baseline="0">
                <a:solidFill>
                  <a:srgbClr val="000000"/>
                </a:solidFill>
                <a:uFillTx/>
              </a:defRPr>
            </a:pPr>
            <a:r>
              <a:rPr lang="hu-HU" i="1" dirty="0" err="1" smtClean="0">
                <a:solidFill>
                  <a:srgbClr val="000000"/>
                </a:solidFill>
              </a:rPr>
              <a:t>Impact</a:t>
            </a:r>
            <a:r>
              <a:rPr lang="hu-HU" i="1" dirty="0" smtClean="0">
                <a:solidFill>
                  <a:srgbClr val="000000"/>
                </a:solidFill>
              </a:rPr>
              <a:t> </a:t>
            </a:r>
            <a:r>
              <a:rPr lang="hu-HU" i="1" dirty="0" err="1">
                <a:solidFill>
                  <a:srgbClr val="000000"/>
                </a:solidFill>
              </a:rPr>
              <a:t>assessment</a:t>
            </a:r>
            <a:r>
              <a:rPr lang="hu-HU" i="1" dirty="0">
                <a:solidFill>
                  <a:srgbClr val="000000"/>
                </a:solidFill>
              </a:rPr>
              <a:t> (ISO 1402</a:t>
            </a:r>
            <a:r>
              <a:rPr lang="hu-HU" i="1" dirty="0" smtClean="0">
                <a:solidFill>
                  <a:srgbClr val="000000"/>
                </a:solidFill>
              </a:rPr>
              <a:t>)</a:t>
            </a:r>
          </a:p>
          <a:p>
            <a:pPr marL="285750" lvl="0" indent="-285750">
              <a:buFont typeface="Arial" panose="020B0604020202020204" pitchFamily="34" charset="0"/>
              <a:buChar char="•"/>
              <a:defRPr sz="1800" b="0" i="0" u="none" strike="noStrike" kern="0" cap="none" spc="0" baseline="0">
                <a:solidFill>
                  <a:srgbClr val="000000"/>
                </a:solidFill>
                <a:uFillTx/>
              </a:defRPr>
            </a:pPr>
            <a:r>
              <a:rPr lang="hu-HU" i="1" dirty="0" err="1" smtClean="0">
                <a:solidFill>
                  <a:srgbClr val="000000"/>
                </a:solidFill>
              </a:rPr>
              <a:t>Classification</a:t>
            </a:r>
            <a:r>
              <a:rPr lang="hu-HU" i="1" dirty="0" smtClean="0">
                <a:solidFill>
                  <a:srgbClr val="000000"/>
                </a:solidFill>
              </a:rPr>
              <a:t> </a:t>
            </a:r>
            <a:r>
              <a:rPr lang="hu-HU" i="1" dirty="0">
                <a:solidFill>
                  <a:srgbClr val="000000"/>
                </a:solidFill>
              </a:rPr>
              <a:t>- </a:t>
            </a:r>
            <a:r>
              <a:rPr lang="hu-HU" i="1" dirty="0" err="1">
                <a:solidFill>
                  <a:srgbClr val="000000"/>
                </a:solidFill>
              </a:rPr>
              <a:t>assigning</a:t>
            </a:r>
            <a:r>
              <a:rPr lang="hu-HU" i="1" dirty="0">
                <a:solidFill>
                  <a:srgbClr val="000000"/>
                </a:solidFill>
              </a:rPr>
              <a:t> life </a:t>
            </a:r>
            <a:r>
              <a:rPr lang="hu-HU" i="1" dirty="0" err="1">
                <a:solidFill>
                  <a:srgbClr val="000000"/>
                </a:solidFill>
              </a:rPr>
              <a:t>cycle</a:t>
            </a:r>
            <a:r>
              <a:rPr lang="hu-HU" i="1" dirty="0">
                <a:solidFill>
                  <a:srgbClr val="000000"/>
                </a:solidFill>
              </a:rPr>
              <a:t> </a:t>
            </a:r>
            <a:r>
              <a:rPr lang="hu-HU" i="1" dirty="0" err="1">
                <a:solidFill>
                  <a:srgbClr val="000000"/>
                </a:solidFill>
              </a:rPr>
              <a:t>inventory</a:t>
            </a:r>
            <a:r>
              <a:rPr lang="hu-HU" i="1" dirty="0">
                <a:solidFill>
                  <a:srgbClr val="000000"/>
                </a:solidFill>
              </a:rPr>
              <a:t> (LCI) </a:t>
            </a:r>
            <a:r>
              <a:rPr lang="hu-HU" i="1" dirty="0" err="1">
                <a:solidFill>
                  <a:srgbClr val="000000"/>
                </a:solidFill>
              </a:rPr>
              <a:t>results</a:t>
            </a:r>
            <a:r>
              <a:rPr lang="hu-HU" i="1" dirty="0">
                <a:solidFill>
                  <a:srgbClr val="000000"/>
                </a:solidFill>
              </a:rPr>
              <a:t> to </a:t>
            </a:r>
            <a:r>
              <a:rPr lang="hu-HU" i="1" dirty="0" err="1">
                <a:solidFill>
                  <a:srgbClr val="000000"/>
                </a:solidFill>
              </a:rPr>
              <a:t>impact</a:t>
            </a:r>
            <a:r>
              <a:rPr lang="hu-HU" i="1" dirty="0">
                <a:solidFill>
                  <a:srgbClr val="000000"/>
                </a:solidFill>
              </a:rPr>
              <a:t> </a:t>
            </a:r>
            <a:r>
              <a:rPr lang="hu-HU" i="1" dirty="0" err="1" smtClean="0">
                <a:solidFill>
                  <a:srgbClr val="000000"/>
                </a:solidFill>
              </a:rPr>
              <a:t>categories</a:t>
            </a:r>
            <a:endParaRPr lang="hu-HU" i="1" dirty="0" smtClean="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hu-HU" i="1" dirty="0" err="1" smtClean="0">
                <a:solidFill>
                  <a:srgbClr val="000000"/>
                </a:solidFill>
              </a:rPr>
              <a:t>Characterisation</a:t>
            </a:r>
            <a:r>
              <a:rPr lang="hu-HU" i="1" dirty="0" smtClean="0">
                <a:solidFill>
                  <a:srgbClr val="000000"/>
                </a:solidFill>
              </a:rPr>
              <a:t> </a:t>
            </a:r>
            <a:r>
              <a:rPr lang="hu-HU" i="1" dirty="0">
                <a:solidFill>
                  <a:srgbClr val="000000"/>
                </a:solidFill>
              </a:rPr>
              <a:t>- </a:t>
            </a:r>
            <a:r>
              <a:rPr lang="hu-HU" i="1" dirty="0" err="1">
                <a:solidFill>
                  <a:srgbClr val="000000"/>
                </a:solidFill>
              </a:rPr>
              <a:t>calculating</a:t>
            </a:r>
            <a:r>
              <a:rPr lang="hu-HU" i="1" dirty="0">
                <a:solidFill>
                  <a:srgbClr val="000000"/>
                </a:solidFill>
              </a:rPr>
              <a:t> </a:t>
            </a:r>
            <a:r>
              <a:rPr lang="hu-HU" i="1" dirty="0" err="1">
                <a:solidFill>
                  <a:srgbClr val="000000"/>
                </a:solidFill>
              </a:rPr>
              <a:t>the</a:t>
            </a:r>
            <a:r>
              <a:rPr lang="hu-HU" i="1" dirty="0">
                <a:solidFill>
                  <a:srgbClr val="000000"/>
                </a:solidFill>
              </a:rPr>
              <a:t> </a:t>
            </a:r>
            <a:r>
              <a:rPr lang="hu-HU" i="1" dirty="0" err="1">
                <a:solidFill>
                  <a:srgbClr val="000000"/>
                </a:solidFill>
              </a:rPr>
              <a:t>magnitude</a:t>
            </a:r>
            <a:r>
              <a:rPr lang="hu-HU" i="1" dirty="0">
                <a:solidFill>
                  <a:srgbClr val="000000"/>
                </a:solidFill>
              </a:rPr>
              <a:t> of </a:t>
            </a:r>
            <a:r>
              <a:rPr lang="hu-HU" i="1" dirty="0" err="1">
                <a:solidFill>
                  <a:srgbClr val="000000"/>
                </a:solidFill>
              </a:rPr>
              <a:t>impact</a:t>
            </a:r>
            <a:r>
              <a:rPr lang="hu-HU" i="1" dirty="0">
                <a:solidFill>
                  <a:srgbClr val="000000"/>
                </a:solidFill>
              </a:rPr>
              <a:t> </a:t>
            </a:r>
            <a:r>
              <a:rPr lang="hu-HU" i="1" dirty="0" err="1">
                <a:solidFill>
                  <a:srgbClr val="000000"/>
                </a:solidFill>
              </a:rPr>
              <a:t>indicators</a:t>
            </a:r>
            <a:r>
              <a:rPr lang="hu-HU" i="1" dirty="0" smtClean="0">
                <a:solidFill>
                  <a:srgbClr val="000000"/>
                </a:solidFill>
              </a:rPr>
              <a:t>.</a:t>
            </a:r>
          </a:p>
          <a:p>
            <a:pPr marL="285750" lvl="0" indent="-285750">
              <a:buFont typeface="Arial" panose="020B0604020202020204" pitchFamily="34" charset="0"/>
              <a:buChar char="•"/>
              <a:defRPr sz="1800" b="0" i="0" u="none" strike="noStrike" kern="0" cap="none" spc="0" baseline="0">
                <a:solidFill>
                  <a:srgbClr val="000000"/>
                </a:solidFill>
                <a:uFillTx/>
              </a:defRPr>
            </a:pPr>
            <a:r>
              <a:rPr lang="hu-HU" i="1" dirty="0" err="1" smtClean="0">
                <a:solidFill>
                  <a:srgbClr val="000000"/>
                </a:solidFill>
              </a:rPr>
              <a:t>Interpretation</a:t>
            </a:r>
            <a:r>
              <a:rPr lang="hu-HU" i="1" dirty="0" smtClean="0">
                <a:solidFill>
                  <a:srgbClr val="000000"/>
                </a:solidFill>
              </a:rPr>
              <a:t> </a:t>
            </a:r>
            <a:r>
              <a:rPr lang="hu-HU" i="1" dirty="0">
                <a:solidFill>
                  <a:srgbClr val="000000"/>
                </a:solidFill>
              </a:rPr>
              <a:t>(ISO 14043) - </a:t>
            </a:r>
            <a:r>
              <a:rPr lang="hu-HU" i="1" dirty="0" err="1">
                <a:solidFill>
                  <a:srgbClr val="000000"/>
                </a:solidFill>
              </a:rPr>
              <a:t>draw</a:t>
            </a:r>
            <a:r>
              <a:rPr lang="hu-HU" i="1" dirty="0">
                <a:solidFill>
                  <a:srgbClr val="000000"/>
                </a:solidFill>
              </a:rPr>
              <a:t> </a:t>
            </a:r>
            <a:r>
              <a:rPr lang="hu-HU" i="1" dirty="0" err="1">
                <a:solidFill>
                  <a:srgbClr val="000000"/>
                </a:solidFill>
              </a:rPr>
              <a:t>conclusions</a:t>
            </a:r>
            <a:r>
              <a:rPr lang="hu-HU" i="1" dirty="0">
                <a:solidFill>
                  <a:srgbClr val="000000"/>
                </a:solidFill>
              </a:rPr>
              <a:t> and </a:t>
            </a:r>
            <a:r>
              <a:rPr lang="hu-HU" i="1" dirty="0" err="1">
                <a:solidFill>
                  <a:srgbClr val="000000"/>
                </a:solidFill>
              </a:rPr>
              <a:t>make</a:t>
            </a:r>
            <a:r>
              <a:rPr lang="hu-HU" i="1" dirty="0">
                <a:solidFill>
                  <a:srgbClr val="000000"/>
                </a:solidFill>
              </a:rPr>
              <a:t> </a:t>
            </a:r>
            <a:r>
              <a:rPr lang="hu-HU" i="1" dirty="0" err="1">
                <a:solidFill>
                  <a:srgbClr val="000000"/>
                </a:solidFill>
              </a:rPr>
              <a:t>recommendations</a:t>
            </a:r>
            <a:r>
              <a:rPr lang="hu-HU" i="1" dirty="0">
                <a:solidFill>
                  <a:srgbClr val="000000"/>
                </a:solidFill>
              </a:rPr>
              <a:t>.</a:t>
            </a:r>
            <a:endParaRPr lang="hu-HU" sz="1800" b="0" i="0" u="none" strike="noStrike" kern="1200" cap="none" spc="0" baseline="0" dirty="0">
              <a:solidFill>
                <a:srgbClr val="000000"/>
              </a:solidFill>
              <a:uFillTx/>
              <a:latin typeface="Calibri"/>
            </a:endParaRPr>
          </a:p>
        </p:txBody>
      </p:sp>
      <p:sp>
        <p:nvSpPr>
          <p:cNvPr id="110" name="Szövegdoboz 114"/>
          <p:cNvSpPr txBox="1"/>
          <p:nvPr/>
        </p:nvSpPr>
        <p:spPr>
          <a:xfrm>
            <a:off x="7525344" y="1940640"/>
            <a:ext cx="4077126" cy="3139321"/>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i="1" dirty="0">
                <a:solidFill>
                  <a:srgbClr val="000000"/>
                </a:solidFill>
              </a:rPr>
              <a:t>Method</a:t>
            </a:r>
            <a:r>
              <a:rPr lang="en-US" i="1" dirty="0" smtClean="0">
                <a:solidFill>
                  <a:srgbClr val="000000"/>
                </a:solidFill>
              </a:rPr>
              <a:t>:</a:t>
            </a:r>
            <a:endParaRPr lang="hu-HU" i="1" dirty="0" smtClean="0">
              <a:solidFill>
                <a:srgbClr val="000000"/>
              </a:solidFill>
            </a:endParaRPr>
          </a:p>
          <a:p>
            <a:pPr lvl="0">
              <a:defRPr sz="1800" b="0" i="0" u="none" strike="noStrike" kern="0" cap="none" spc="0" baseline="0">
                <a:solidFill>
                  <a:srgbClr val="000000"/>
                </a:solidFill>
                <a:uFillTx/>
              </a:defRPr>
            </a:pPr>
            <a:r>
              <a:rPr lang="en-US" i="1" dirty="0" smtClean="0">
                <a:solidFill>
                  <a:srgbClr val="000000"/>
                </a:solidFill>
              </a:rPr>
              <a:t>The </a:t>
            </a:r>
            <a:r>
              <a:rPr lang="en-US" i="1" dirty="0">
                <a:solidFill>
                  <a:srgbClr val="000000"/>
                </a:solidFill>
              </a:rPr>
              <a:t>energy demand, Environmental </a:t>
            </a:r>
            <a:r>
              <a:rPr lang="en-US" i="1" dirty="0" smtClean="0">
                <a:solidFill>
                  <a:srgbClr val="000000"/>
                </a:solidFill>
              </a:rPr>
              <a:t>emissions, </a:t>
            </a:r>
            <a:r>
              <a:rPr lang="en-US" i="1" dirty="0">
                <a:solidFill>
                  <a:srgbClr val="000000"/>
                </a:solidFill>
              </a:rPr>
              <a:t>solid waste assessment over the life cycle of a polyester </a:t>
            </a:r>
            <a:r>
              <a:rPr lang="en-US" i="1" dirty="0" smtClean="0">
                <a:solidFill>
                  <a:srgbClr val="000000"/>
                </a:solidFill>
              </a:rPr>
              <a:t>bloom</a:t>
            </a:r>
            <a:endParaRPr lang="hu-HU" i="1" dirty="0">
              <a:solidFill>
                <a:srgbClr val="000000"/>
              </a:solidFill>
            </a:endParaRPr>
          </a:p>
          <a:p>
            <a:pPr lvl="0">
              <a:defRPr sz="1800" b="0" i="0" u="none" strike="noStrike" kern="0" cap="none" spc="0" baseline="0">
                <a:solidFill>
                  <a:srgbClr val="000000"/>
                </a:solidFill>
                <a:uFillTx/>
              </a:defRPr>
            </a:pPr>
            <a:r>
              <a:rPr lang="en-US" i="1" dirty="0" smtClean="0">
                <a:solidFill>
                  <a:srgbClr val="000000"/>
                </a:solidFill>
              </a:rPr>
              <a:t>Result:</a:t>
            </a:r>
            <a:endParaRPr lang="hu-HU" i="1" dirty="0" smtClean="0">
              <a:solidFill>
                <a:srgbClr val="000000"/>
              </a:solidFill>
            </a:endParaRPr>
          </a:p>
          <a:p>
            <a:pPr lvl="0">
              <a:defRPr sz="1800" b="0" i="0" u="none" strike="noStrike" kern="0" cap="none" spc="0" baseline="0">
                <a:solidFill>
                  <a:srgbClr val="000000"/>
                </a:solidFill>
                <a:uFillTx/>
              </a:defRPr>
            </a:pPr>
            <a:r>
              <a:rPr lang="en-US" i="1" dirty="0" smtClean="0">
                <a:solidFill>
                  <a:srgbClr val="000000"/>
                </a:solidFill>
              </a:rPr>
              <a:t>Consumer </a:t>
            </a:r>
            <a:r>
              <a:rPr lang="en-US" i="1" dirty="0">
                <a:solidFill>
                  <a:srgbClr val="000000"/>
                </a:solidFill>
              </a:rPr>
              <a:t>use accounts for 86% of life-cycle energy demand. Cold wash-drying reduces washing energy by more than 90%. Air emissions and solid waste are also very high during the consumer phase.</a:t>
            </a:r>
            <a:endParaRPr lang="hu-HU" sz="1800" b="0" i="1"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ext Placeholder 1"/>
          <p:cNvSpPr txBox="1">
            <a:spLocks noGrp="1"/>
          </p:cNvSpPr>
          <p:nvPr>
            <p:ph type="body" sz="quarter" idx="4294967295"/>
          </p:nvPr>
        </p:nvSpPr>
        <p:spPr>
          <a:xfrm>
            <a:off x="323533" y="339507"/>
            <a:ext cx="11573195" cy="724250"/>
          </a:xfrm>
          <a:prstGeom prst="rect">
            <a:avLst/>
          </a:prstGeom>
          <a:noFill/>
          <a:ln>
            <a:noFill/>
          </a:ln>
        </p:spPr>
        <p:txBody>
          <a:bodyPr vert="horz" wrap="square" lIns="91440" tIns="45720" rIns="91440" bIns="45720" anchor="ctr" anchorCtr="1" compatLnSpc="1">
            <a:noAutofit/>
          </a:bodyPr>
          <a:lstStyle/>
          <a:p>
            <a:pPr marL="0" lvl="0" indent="0" algn="ctr">
              <a:buNone/>
            </a:pPr>
            <a:r>
              <a:rPr lang="hu-HU" sz="5400" dirty="0" smtClean="0">
                <a:solidFill>
                  <a:srgbClr val="262626"/>
                </a:solidFill>
                <a:latin typeface="Arial"/>
                <a:cs typeface="Arial" pitchFamily="34"/>
              </a:rPr>
              <a:t>Life </a:t>
            </a:r>
            <a:r>
              <a:rPr lang="hu-HU" sz="5400" dirty="0" err="1" smtClean="0">
                <a:solidFill>
                  <a:srgbClr val="262626"/>
                </a:solidFill>
                <a:latin typeface="Arial"/>
                <a:cs typeface="Arial" pitchFamily="34"/>
              </a:rPr>
              <a:t>Cycle</a:t>
            </a:r>
            <a:r>
              <a:rPr lang="hu-HU" sz="5400" dirty="0" smtClean="0">
                <a:solidFill>
                  <a:srgbClr val="262626"/>
                </a:solidFill>
                <a:latin typeface="Arial"/>
                <a:cs typeface="Arial" pitchFamily="34"/>
              </a:rPr>
              <a:t> </a:t>
            </a:r>
            <a:r>
              <a:rPr lang="hu-HU" sz="5400" dirty="0" err="1" smtClean="0">
                <a:solidFill>
                  <a:srgbClr val="262626"/>
                </a:solidFill>
                <a:latin typeface="Arial"/>
                <a:cs typeface="Arial" pitchFamily="34"/>
              </a:rPr>
              <a:t>Analysis</a:t>
            </a:r>
            <a:r>
              <a:rPr lang="hu-HU" sz="5400" dirty="0" smtClean="0">
                <a:solidFill>
                  <a:srgbClr val="262626"/>
                </a:solidFill>
                <a:latin typeface="Arial"/>
                <a:cs typeface="Arial" pitchFamily="34"/>
              </a:rPr>
              <a:t>: </a:t>
            </a:r>
            <a:r>
              <a:rPr lang="hu-HU" sz="5400" dirty="0" err="1" smtClean="0">
                <a:solidFill>
                  <a:srgbClr val="262626"/>
                </a:solidFill>
                <a:latin typeface="Arial"/>
                <a:cs typeface="Arial" pitchFamily="34"/>
              </a:rPr>
              <a:t>examples</a:t>
            </a:r>
            <a:endParaRPr lang="en-US" sz="5400" dirty="0">
              <a:solidFill>
                <a:srgbClr val="262626"/>
              </a:solidFill>
              <a:latin typeface="Arial"/>
              <a:cs typeface="Arial" pitchFamily="34"/>
            </a:endParaRPr>
          </a:p>
        </p:txBody>
      </p:sp>
      <p:sp>
        <p:nvSpPr>
          <p:cNvPr id="3" name="Rectangle 3"/>
          <p:cNvSpPr/>
          <p:nvPr/>
        </p:nvSpPr>
        <p:spPr>
          <a:xfrm>
            <a:off x="4527075" y="1307692"/>
            <a:ext cx="3132002" cy="4790340"/>
          </a:xfrm>
          <a:prstGeom prst="rect">
            <a:avLst/>
          </a:prstGeom>
          <a:solidFill>
            <a:srgbClr val="FE7F6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
        <p:nvSpPr>
          <p:cNvPr id="4" name="Rectangle 4"/>
          <p:cNvSpPr/>
          <p:nvPr/>
        </p:nvSpPr>
        <p:spPr>
          <a:xfrm>
            <a:off x="8091114" y="2059521"/>
            <a:ext cx="3132002" cy="4038511"/>
          </a:xfrm>
          <a:prstGeom prst="rect">
            <a:avLst/>
          </a:prstGeom>
          <a:solidFill>
            <a:srgbClr val="7D7D7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
        <p:nvSpPr>
          <p:cNvPr id="5" name="Rectangle 5"/>
          <p:cNvSpPr/>
          <p:nvPr/>
        </p:nvSpPr>
        <p:spPr>
          <a:xfrm>
            <a:off x="920535" y="1175196"/>
            <a:ext cx="3132002" cy="611998"/>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lvl="0">
              <a:defRPr sz="1800" b="0" i="0" u="none" strike="noStrike" kern="0" cap="none" spc="0" baseline="0">
                <a:solidFill>
                  <a:srgbClr val="000000"/>
                </a:solidFill>
                <a:uFillTx/>
              </a:defRPr>
            </a:pPr>
            <a:r>
              <a:rPr lang="hu-HU" sz="2000" dirty="0" err="1">
                <a:solidFill>
                  <a:srgbClr val="FFFFFF"/>
                </a:solidFill>
              </a:rPr>
              <a:t>Women's</a:t>
            </a:r>
            <a:r>
              <a:rPr lang="hu-HU" sz="2000" dirty="0">
                <a:solidFill>
                  <a:srgbClr val="FFFFFF"/>
                </a:solidFill>
              </a:rPr>
              <a:t> </a:t>
            </a:r>
            <a:r>
              <a:rPr lang="hu-HU" sz="2000" dirty="0" err="1">
                <a:solidFill>
                  <a:srgbClr val="FFFFFF"/>
                </a:solidFill>
              </a:rPr>
              <a:t>knitted</a:t>
            </a:r>
            <a:r>
              <a:rPr lang="hu-HU" sz="2000" dirty="0">
                <a:solidFill>
                  <a:srgbClr val="FFFFFF"/>
                </a:solidFill>
              </a:rPr>
              <a:t> </a:t>
            </a:r>
            <a:r>
              <a:rPr lang="hu-HU" sz="2000" dirty="0" err="1">
                <a:solidFill>
                  <a:srgbClr val="FFFFFF"/>
                </a:solidFill>
              </a:rPr>
              <a:t>polyester</a:t>
            </a:r>
            <a:r>
              <a:rPr lang="hu-HU" sz="2000" dirty="0">
                <a:solidFill>
                  <a:srgbClr val="FFFFFF"/>
                </a:solidFill>
              </a:rPr>
              <a:t> </a:t>
            </a:r>
            <a:r>
              <a:rPr lang="hu-HU" sz="2000" dirty="0" err="1">
                <a:solidFill>
                  <a:srgbClr val="FFFFFF"/>
                </a:solidFill>
              </a:rPr>
              <a:t>blouse</a:t>
            </a:r>
            <a:endParaRPr lang="hu-HU" sz="2000" b="0" i="0" u="none" strike="noStrike" kern="1200" cap="none" spc="0" baseline="0" dirty="0">
              <a:solidFill>
                <a:srgbClr val="FFFFFF"/>
              </a:solidFill>
              <a:uFillTx/>
              <a:latin typeface="Calibri"/>
            </a:endParaRPr>
          </a:p>
        </p:txBody>
      </p:sp>
      <p:sp>
        <p:nvSpPr>
          <p:cNvPr id="6" name="Rectangle 6"/>
          <p:cNvSpPr/>
          <p:nvPr/>
        </p:nvSpPr>
        <p:spPr>
          <a:xfrm>
            <a:off x="4523491" y="1094134"/>
            <a:ext cx="3132002" cy="611998"/>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hu-HU" sz="2700" dirty="0">
                <a:solidFill>
                  <a:srgbClr val="FFFFFF"/>
                </a:solidFill>
                <a:latin typeface="Arial"/>
                <a:ea typeface="Arial Unicode MS"/>
              </a:rPr>
              <a:t>Hotel </a:t>
            </a:r>
            <a:r>
              <a:rPr lang="hu-HU" sz="2700" dirty="0" err="1">
                <a:solidFill>
                  <a:srgbClr val="FFFFFF"/>
                </a:solidFill>
                <a:latin typeface="Arial"/>
                <a:ea typeface="Arial Unicode MS"/>
              </a:rPr>
              <a:t>linen</a:t>
            </a:r>
            <a:endParaRPr lang="en-US" sz="2700" b="0" i="0" u="none" strike="noStrike" kern="1200" cap="none" spc="0" baseline="0" dirty="0">
              <a:solidFill>
                <a:srgbClr val="FFFFFF"/>
              </a:solidFill>
              <a:uFillTx/>
              <a:latin typeface="Arial"/>
              <a:ea typeface="Arial Unicode MS"/>
            </a:endParaRPr>
          </a:p>
        </p:txBody>
      </p:sp>
      <p:sp>
        <p:nvSpPr>
          <p:cNvPr id="7" name="Rectangle 7"/>
          <p:cNvSpPr/>
          <p:nvPr/>
        </p:nvSpPr>
        <p:spPr>
          <a:xfrm>
            <a:off x="8091114" y="1894143"/>
            <a:ext cx="3132002" cy="611998"/>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kern="0" dirty="0">
                <a:solidFill>
                  <a:srgbClr val="FFFFFF"/>
                </a:solidFill>
              </a:rPr>
              <a:t>Cotton rolls used for hand drying</a:t>
            </a:r>
            <a:endParaRPr lang="en-US" sz="2700" b="0" i="0" u="none" strike="noStrike" kern="1200" cap="none" spc="0" baseline="0" dirty="0">
              <a:solidFill>
                <a:srgbClr val="FFFFFF"/>
              </a:solidFill>
              <a:uFillTx/>
              <a:latin typeface="Arial"/>
              <a:ea typeface="Arial Unicode MS"/>
            </a:endParaRPr>
          </a:p>
        </p:txBody>
      </p:sp>
      <p:sp>
        <p:nvSpPr>
          <p:cNvPr id="8" name="Rectangle 10"/>
          <p:cNvSpPr/>
          <p:nvPr/>
        </p:nvSpPr>
        <p:spPr>
          <a:xfrm>
            <a:off x="920535" y="1787194"/>
            <a:ext cx="2973592" cy="1703792"/>
          </a:xfrm>
          <a:prstGeom prst="rect">
            <a:avLst/>
          </a:prstGeom>
          <a:solidFill>
            <a:srgbClr val="D4D4D4"/>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kern="0" dirty="0">
                <a:solidFill>
                  <a:srgbClr val="000000"/>
                </a:solidFill>
              </a:rPr>
              <a:t>Method: Assessing energy demand, environmental emissions and solid waste over the life cycle of a polyester blend</a:t>
            </a:r>
            <a:endParaRPr lang="en-US" sz="2700" b="0" i="0" u="none" strike="noStrike" kern="1200" cap="none" spc="0" baseline="0" dirty="0">
              <a:solidFill>
                <a:srgbClr val="FFFFFF"/>
              </a:solidFill>
              <a:uFillTx/>
              <a:latin typeface="Arial"/>
              <a:ea typeface="Arial Unicode MS"/>
            </a:endParaRPr>
          </a:p>
        </p:txBody>
      </p:sp>
      <p:sp>
        <p:nvSpPr>
          <p:cNvPr id="9" name="Rectangle 11"/>
          <p:cNvSpPr/>
          <p:nvPr/>
        </p:nvSpPr>
        <p:spPr>
          <a:xfrm>
            <a:off x="8253118" y="2716572"/>
            <a:ext cx="2808003" cy="1408340"/>
          </a:xfrm>
          <a:prstGeom prst="rect">
            <a:avLst/>
          </a:prstGeom>
          <a:solidFill>
            <a:srgbClr val="D4D4D4"/>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kern="0" dirty="0">
                <a:solidFill>
                  <a:srgbClr val="000000"/>
                </a:solidFill>
              </a:rPr>
              <a:t>Simplified LCA for 10 000 hand-drying cotton-based towel rolls</a:t>
            </a:r>
            <a:endParaRPr lang="en-US" sz="2700" b="0" i="0" u="none" strike="noStrike" kern="1200" cap="none" spc="0" baseline="0" dirty="0">
              <a:solidFill>
                <a:srgbClr val="404040"/>
              </a:solidFill>
              <a:uFillTx/>
              <a:latin typeface="Arial"/>
              <a:ea typeface="Arial Unicode MS"/>
            </a:endParaRPr>
          </a:p>
        </p:txBody>
      </p:sp>
      <p:sp>
        <p:nvSpPr>
          <p:cNvPr id="10" name="Rectangle 12"/>
          <p:cNvSpPr/>
          <p:nvPr/>
        </p:nvSpPr>
        <p:spPr>
          <a:xfrm>
            <a:off x="4689070" y="1736509"/>
            <a:ext cx="2808003" cy="2980011"/>
          </a:xfrm>
          <a:prstGeom prst="rect">
            <a:avLst/>
          </a:prstGeom>
          <a:solidFill>
            <a:srgbClr val="FFD4CD"/>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kern="0" dirty="0">
                <a:solidFill>
                  <a:srgbClr val="000000"/>
                </a:solidFill>
              </a:rPr>
              <a:t>Objective: To identify the best current ecological solutions for hotel textiles and services, to develop an ecological index for products and processes using 'best available technology'.</a:t>
            </a:r>
            <a:endParaRPr lang="en-US" sz="2700" b="0" i="0" u="none" strike="noStrike" kern="1200" cap="none" spc="0" baseline="0" dirty="0">
              <a:solidFill>
                <a:srgbClr val="FFFFFF"/>
              </a:solidFill>
              <a:uFillTx/>
              <a:latin typeface="Arial"/>
              <a:ea typeface="Arial Unicode MS"/>
            </a:endParaRPr>
          </a:p>
        </p:txBody>
      </p:sp>
      <p:sp>
        <p:nvSpPr>
          <p:cNvPr id="11" name="Rectangle 14"/>
          <p:cNvSpPr/>
          <p:nvPr/>
        </p:nvSpPr>
        <p:spPr>
          <a:xfrm>
            <a:off x="8292016" y="4323283"/>
            <a:ext cx="2808003" cy="1526179"/>
          </a:xfrm>
          <a:prstGeom prst="rect">
            <a:avLst/>
          </a:prstGeom>
          <a:solidFill>
            <a:srgbClr val="D4D4D4"/>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kern="0" dirty="0" err="1">
                <a:solidFill>
                  <a:srgbClr val="000000"/>
                </a:solidFill>
              </a:rPr>
              <a:t>Conclusion:The</a:t>
            </a:r>
            <a:r>
              <a:rPr lang="en-US" kern="0" dirty="0">
                <a:solidFill>
                  <a:srgbClr val="000000"/>
                </a:solidFill>
              </a:rPr>
              <a:t> washing process is the biggest environmental burden</a:t>
            </a:r>
            <a:endParaRPr lang="en-US" sz="2700" b="0" i="0" u="none" strike="noStrike" kern="1200" cap="none" spc="0" baseline="0" dirty="0">
              <a:solidFill>
                <a:srgbClr val="404040"/>
              </a:solidFill>
              <a:uFillTx/>
              <a:latin typeface="Arial"/>
              <a:ea typeface="Arial Unicode MS"/>
            </a:endParaRPr>
          </a:p>
        </p:txBody>
      </p:sp>
      <p:sp>
        <p:nvSpPr>
          <p:cNvPr id="12" name="Rectangle 15"/>
          <p:cNvSpPr/>
          <p:nvPr/>
        </p:nvSpPr>
        <p:spPr>
          <a:xfrm>
            <a:off x="4689070" y="4916472"/>
            <a:ext cx="2808003" cy="1820387"/>
          </a:xfrm>
          <a:prstGeom prst="rect">
            <a:avLst/>
          </a:prstGeom>
          <a:solidFill>
            <a:srgbClr val="FFD4CD"/>
          </a:solidFill>
          <a:ln cap="flat">
            <a:no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kern="0" dirty="0" err="1">
                <a:solidFill>
                  <a:srgbClr val="000000"/>
                </a:solidFill>
              </a:rPr>
              <a:t>Conclusion:The</a:t>
            </a:r>
            <a:r>
              <a:rPr lang="en-US" kern="0" dirty="0">
                <a:solidFill>
                  <a:srgbClr val="000000"/>
                </a:solidFill>
              </a:rPr>
              <a:t> use of polyester-cotton sheets has fewer environmental consequences than 100% cotton sheets.</a:t>
            </a:r>
            <a:endParaRPr lang="en-US" sz="2700" b="0" i="0" u="none" strike="noStrike" kern="1200" cap="none" spc="0" baseline="0" dirty="0">
              <a:solidFill>
                <a:srgbClr val="FFFFFF"/>
              </a:solidFill>
              <a:uFillTx/>
              <a:latin typeface="Arial"/>
              <a:ea typeface="Arial Unicode MS"/>
            </a:endParaRPr>
          </a:p>
        </p:txBody>
      </p:sp>
      <p:sp>
        <p:nvSpPr>
          <p:cNvPr id="13" name="TextBox 41"/>
          <p:cNvSpPr txBox="1"/>
          <p:nvPr/>
        </p:nvSpPr>
        <p:spPr>
          <a:xfrm>
            <a:off x="4900827" y="4124913"/>
            <a:ext cx="2377330"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200" b="0" i="0" u="none" strike="noStrike" kern="1200" cap="none" spc="0" baseline="0">
              <a:solidFill>
                <a:srgbClr val="595959"/>
              </a:solidFill>
              <a:uFillTx/>
              <a:latin typeface="Arial"/>
              <a:ea typeface="Arial Unicode MS"/>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595959"/>
                </a:solidFill>
                <a:uFillTx/>
                <a:latin typeface="Arial"/>
                <a:ea typeface="Arial Unicode MS"/>
                <a:cs typeface="Arial" pitchFamily="34"/>
              </a:rPr>
              <a:t> </a:t>
            </a:r>
          </a:p>
        </p:txBody>
      </p:sp>
      <p:sp>
        <p:nvSpPr>
          <p:cNvPr id="14" name="Szövegdoboz 55"/>
          <p:cNvSpPr txBox="1"/>
          <p:nvPr/>
        </p:nvSpPr>
        <p:spPr>
          <a:xfrm>
            <a:off x="857844" y="3597533"/>
            <a:ext cx="2891241" cy="2585323"/>
          </a:xfrm>
          <a:prstGeom prst="rect">
            <a:avLst/>
          </a:prstGeom>
          <a:solidFill>
            <a:srgbClr val="FFE699"/>
          </a:solid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dirty="0" err="1">
                <a:solidFill>
                  <a:srgbClr val="000000"/>
                </a:solidFill>
              </a:rPr>
              <a:t>Conclusion:Consumer</a:t>
            </a:r>
            <a:r>
              <a:rPr lang="en-US" dirty="0">
                <a:solidFill>
                  <a:srgbClr val="000000"/>
                </a:solidFill>
              </a:rPr>
              <a:t> use accounts for 86% of life-cycle energy demand. Cold wash - dry reduces the energy used for washing by more than 90%. Air emissions and solid waste are also very high at the consumer phase.</a:t>
            </a:r>
            <a:endParaRPr lang="hu-HU" sz="1800" b="0" i="0" u="none" strike="noStrike" kern="1200" cap="none" spc="0" baseline="0" dirty="0">
              <a:solidFill>
                <a:srgbClr val="000000"/>
              </a:solidFill>
              <a:uFillTx/>
              <a:latin typeface="Calibri"/>
            </a:endParaRPr>
          </a:p>
        </p:txBody>
      </p:sp>
      <p:sp>
        <p:nvSpPr>
          <p:cNvPr id="15" name="Szövegdoboz 56"/>
          <p:cNvSpPr txBox="1"/>
          <p:nvPr/>
        </p:nvSpPr>
        <p:spPr>
          <a:xfrm>
            <a:off x="7655493" y="6263411"/>
            <a:ext cx="453650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err="1" smtClean="0">
                <a:solidFill>
                  <a:srgbClr val="000000"/>
                </a:solidFill>
                <a:uFillTx/>
                <a:latin typeface="Calibri"/>
              </a:rPr>
              <a:t>Source</a:t>
            </a:r>
            <a:r>
              <a:rPr lang="hu-HU" sz="1800" b="0" i="0" u="none" strike="noStrike" kern="1200" cap="none" spc="0" baseline="0" dirty="0" smtClean="0">
                <a:solidFill>
                  <a:srgbClr val="000000"/>
                </a:solidFill>
                <a:uFillTx/>
                <a:latin typeface="Calibri"/>
              </a:rPr>
              <a:t>: </a:t>
            </a:r>
            <a:r>
              <a:rPr lang="hu-HU" sz="1800" b="0" i="0" u="none" strike="noStrike" kern="1200" cap="none" spc="0" baseline="0" dirty="0" err="1">
                <a:solidFill>
                  <a:srgbClr val="000000"/>
                </a:solidFill>
                <a:uFillTx/>
                <a:latin typeface="Calibri"/>
              </a:rPr>
              <a:t>Dahlöff</a:t>
            </a:r>
            <a:r>
              <a:rPr lang="hu-HU" sz="1800" b="0" i="0" u="none" strike="noStrike" kern="1200" cap="none" spc="0" baseline="0" dirty="0">
                <a:solidFill>
                  <a:srgbClr val="000000"/>
                </a:solidFill>
                <a:uFillTx/>
                <a:latin typeface="Calibri"/>
              </a:rPr>
              <a:t>, L. (2004) Life </a:t>
            </a:r>
            <a:r>
              <a:rPr lang="hu-HU" sz="1800" b="0" i="0" u="none" strike="noStrike" kern="1200" cap="none" spc="0" baseline="0" dirty="0" err="1">
                <a:solidFill>
                  <a:srgbClr val="000000"/>
                </a:solidFill>
                <a:uFillTx/>
                <a:latin typeface="Calibri"/>
              </a:rPr>
              <a:t>Cycle</a:t>
            </a:r>
            <a:r>
              <a:rPr lang="hu-HU" sz="1800" b="0" i="0" u="none" strike="noStrike" kern="1200" cap="none" spc="0" baseline="0" dirty="0">
                <a:solidFill>
                  <a:srgbClr val="000000"/>
                </a:solidFill>
                <a:uFillTx/>
                <a:latin typeface="Calibri"/>
              </a:rPr>
              <a:t> </a:t>
            </a:r>
            <a:r>
              <a:rPr lang="hu-HU" sz="1800" b="0" i="0" u="none" strike="noStrike" kern="1200" cap="none" spc="0" baseline="0" dirty="0" err="1">
                <a:solidFill>
                  <a:srgbClr val="000000"/>
                </a:solidFill>
                <a:uFillTx/>
                <a:latin typeface="Calibri"/>
              </a:rPr>
              <a:t>Assessment</a:t>
            </a:r>
            <a:r>
              <a:rPr lang="hu-HU" sz="1800" b="0" i="0" u="none" strike="noStrike" kern="1200" cap="none" spc="0" baseline="0" dirty="0">
                <a:solidFill>
                  <a:srgbClr val="000000"/>
                </a:solidFill>
                <a:uFillTx/>
                <a:latin typeface="Calibri"/>
              </a:rPr>
              <a:t> (LCA) </a:t>
            </a:r>
            <a:r>
              <a:rPr lang="hu-HU" sz="1800" b="0" i="0" u="none" strike="noStrike" kern="1200" cap="none" spc="0" baseline="0" dirty="0" err="1">
                <a:solidFill>
                  <a:srgbClr val="000000"/>
                </a:solidFill>
                <a:uFillTx/>
                <a:latin typeface="Calibri"/>
              </a:rPr>
              <a:t>applied</a:t>
            </a:r>
            <a:r>
              <a:rPr lang="hu-HU" sz="1800" b="0" i="0" u="none" strike="noStrike" kern="1200" cap="none" spc="0" baseline="0" dirty="0">
                <a:solidFill>
                  <a:srgbClr val="000000"/>
                </a:solidFill>
                <a:uFillTx/>
                <a:latin typeface="Calibri"/>
              </a:rPr>
              <a:t> in </a:t>
            </a:r>
            <a:r>
              <a:rPr lang="hu-HU" sz="1800" b="0" i="0" u="none" strike="noStrike" kern="1200" cap="none" spc="0" baseline="0" dirty="0" err="1">
                <a:solidFill>
                  <a:srgbClr val="000000"/>
                </a:solidFill>
                <a:uFillTx/>
                <a:latin typeface="Calibri"/>
              </a:rPr>
              <a:t>the</a:t>
            </a:r>
            <a:r>
              <a:rPr lang="hu-HU" sz="1800" b="0" i="0" u="none" strike="noStrike" kern="1200" cap="none" spc="0" baseline="0" dirty="0">
                <a:solidFill>
                  <a:srgbClr val="000000"/>
                </a:solidFill>
                <a:uFillTx/>
                <a:latin typeface="Calibri"/>
              </a:rPr>
              <a:t> </a:t>
            </a:r>
            <a:r>
              <a:rPr lang="hu-HU" sz="1800" b="0" i="0" u="none" strike="noStrike" kern="1200" cap="none" spc="0" baseline="0" dirty="0" err="1">
                <a:solidFill>
                  <a:srgbClr val="000000"/>
                </a:solidFill>
                <a:uFillTx/>
                <a:latin typeface="Calibri"/>
              </a:rPr>
              <a:t>Textile</a:t>
            </a:r>
            <a:r>
              <a:rPr lang="hu-HU" sz="1800" b="0" i="0" u="none" strike="noStrike" kern="1200" cap="none" spc="0" baseline="0" dirty="0">
                <a:solidFill>
                  <a:srgbClr val="000000"/>
                </a:solidFill>
                <a:uFillTx/>
                <a:latin typeface="Calibri"/>
              </a:rPr>
              <a:t> Sector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extBox 2"/>
          <p:cNvSpPr txBox="1"/>
          <p:nvPr/>
        </p:nvSpPr>
        <p:spPr>
          <a:xfrm>
            <a:off x="7718322" y="-363987"/>
            <a:ext cx="4473674" cy="5078313"/>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i="1" dirty="0">
                <a:solidFill>
                  <a:srgbClr val="FFFFFF"/>
                </a:solidFill>
              </a:rPr>
              <a:t>The values in this row are summed up to obtain the impact assessment of the different phases (extraction, transport and storage of raw materials/resources, production (manufacturing, assembly), storage and use of the finished product, and waste management (transport, disposal, reuse, recycling). </a:t>
            </a:r>
            <a:r>
              <a:rPr lang="hu-HU" sz="1800" b="0" i="1" u="none" strike="noStrike" kern="1200" cap="none" spc="0" baseline="0" dirty="0" smtClean="0">
                <a:solidFill>
                  <a:srgbClr val="FFFFFF"/>
                </a:solidFill>
                <a:uFillTx/>
                <a:latin typeface="Calibri"/>
              </a:rPr>
              <a:t> </a:t>
            </a:r>
            <a:endParaRPr lang="hu-HU" sz="1800" b="0" i="1"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1"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i="1" dirty="0">
                <a:solidFill>
                  <a:srgbClr val="FFFFFF"/>
                </a:solidFill>
              </a:rPr>
              <a:t>The maximum value for each row is 15, which is the highest (worst) value for the environmental impact of the current/future product, and the minimum value is 5, which is the best (i.e. lowest possible) environmental impact.</a:t>
            </a:r>
            <a:endParaRPr lang="en-US" sz="3600" b="0" i="0" u="none" strike="noStrike" kern="1200" cap="none" spc="0" baseline="0" dirty="0">
              <a:solidFill>
                <a:srgbClr val="FFFFFF"/>
              </a:solidFill>
              <a:uFillTx/>
              <a:latin typeface="Arial"/>
              <a:ea typeface="Arial Unicode MS"/>
              <a:cs typeface="Arial" pitchFamily="34"/>
            </a:endParaRPr>
          </a:p>
        </p:txBody>
      </p:sp>
      <p:grpSp>
        <p:nvGrpSpPr>
          <p:cNvPr id="3" name="Group 4"/>
          <p:cNvGrpSpPr/>
          <p:nvPr/>
        </p:nvGrpSpPr>
        <p:grpSpPr>
          <a:xfrm>
            <a:off x="206480" y="0"/>
            <a:ext cx="7285701" cy="5721401"/>
            <a:chOff x="206480" y="0"/>
            <a:chExt cx="7285701" cy="5721401"/>
          </a:xfrm>
        </p:grpSpPr>
        <p:sp>
          <p:nvSpPr>
            <p:cNvPr id="4" name="TextBox 5"/>
            <p:cNvSpPr txBox="1"/>
            <p:nvPr/>
          </p:nvSpPr>
          <p:spPr>
            <a:xfrm>
              <a:off x="206480" y="643088"/>
              <a:ext cx="7285701" cy="5078313"/>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i="1" kern="0" dirty="0">
                  <a:solidFill>
                    <a:srgbClr val="FFFFFF"/>
                  </a:solidFill>
                </a:rPr>
                <a:t>In the rows </a:t>
              </a:r>
              <a:endParaRPr lang="hu-HU" i="1" kern="0" dirty="0" smtClean="0">
                <a:solidFill>
                  <a:srgbClr val="FFFFFF"/>
                </a:solidFill>
              </a:endParaRPr>
            </a:p>
            <a:p>
              <a:pPr lvl="0" algn="ctr">
                <a:defRPr sz="1800" b="0" i="0" u="none" strike="noStrike" kern="0" cap="none" spc="0" baseline="0">
                  <a:solidFill>
                    <a:srgbClr val="000000"/>
                  </a:solidFill>
                  <a:uFillTx/>
                </a:defRPr>
              </a:pPr>
              <a:r>
                <a:rPr lang="en-US" i="1" kern="0" dirty="0" smtClean="0">
                  <a:solidFill>
                    <a:srgbClr val="FFFFFF"/>
                  </a:solidFill>
                </a:rPr>
                <a:t>include </a:t>
              </a:r>
              <a:r>
                <a:rPr lang="en-US" i="1" kern="0" dirty="0">
                  <a:solidFill>
                    <a:srgbClr val="FFFFFF"/>
                  </a:solidFill>
                </a:rPr>
                <a:t>the extraction, transport, storage of resources, the production/assembly, storage, use and useful life of the finished product, followed by the transport and disposal of waste and the reuse of waste.</a:t>
              </a:r>
              <a:endParaRPr lang="hu-HU" sz="1800" b="0" i="1" u="none" strike="noStrike" kern="1200" cap="none" spc="0" baseline="0" dirty="0">
                <a:solidFill>
                  <a:srgbClr val="FFFFFF"/>
                </a:solidFill>
                <a:uFillTx/>
                <a:latin typeface="Calibri"/>
                <a:ea typeface="Arial Unicode MS"/>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1" u="none" strike="noStrike" kern="1200" cap="none" spc="0" baseline="0" dirty="0" smtClean="0">
                <a:solidFill>
                  <a:srgbClr val="FFFFFF"/>
                </a:solidFill>
                <a:uFillTx/>
                <a:latin typeface="Calibri"/>
                <a:ea typeface="Arial Unicode MS"/>
                <a:cs typeface="Arial" pitchFamily="34"/>
              </a:endParaRPr>
            </a:p>
            <a:p>
              <a:pPr lvl="0" algn="ctr">
                <a:defRPr sz="1800" b="0" i="0" u="none" strike="noStrike" kern="0" cap="none" spc="0" baseline="0">
                  <a:solidFill>
                    <a:srgbClr val="000000"/>
                  </a:solidFill>
                  <a:uFillTx/>
                </a:defRPr>
              </a:pPr>
              <a:r>
                <a:rPr lang="en-US" i="1" dirty="0">
                  <a:solidFill>
                    <a:srgbClr val="FFFFFF"/>
                  </a:solidFill>
                  <a:ea typeface="Arial Unicode MS"/>
                  <a:cs typeface="Arial" pitchFamily="34"/>
                </a:rPr>
                <a:t>In the </a:t>
              </a:r>
              <a:r>
                <a:rPr lang="en-US" i="1" dirty="0" smtClean="0">
                  <a:solidFill>
                    <a:srgbClr val="FFFFFF"/>
                  </a:solidFill>
                  <a:ea typeface="Arial Unicode MS"/>
                  <a:cs typeface="Arial" pitchFamily="34"/>
                </a:rPr>
                <a:t>columns</a:t>
              </a:r>
              <a:endParaRPr lang="hu-HU" i="1" dirty="0" smtClean="0">
                <a:solidFill>
                  <a:srgbClr val="FFFFFF"/>
                </a:solidFill>
                <a:ea typeface="Arial Unicode MS"/>
                <a:cs typeface="Arial" pitchFamily="34"/>
              </a:endParaRPr>
            </a:p>
            <a:p>
              <a:pPr lvl="0" algn="ctr">
                <a:defRPr sz="1800" b="0" i="0" u="none" strike="noStrike" kern="0" cap="none" spc="0" baseline="0">
                  <a:solidFill>
                    <a:srgbClr val="000000"/>
                  </a:solidFill>
                  <a:uFillTx/>
                </a:defRPr>
              </a:pPr>
              <a:r>
                <a:rPr lang="en-US" i="1" dirty="0" smtClean="0">
                  <a:solidFill>
                    <a:srgbClr val="FFFFFF"/>
                  </a:solidFill>
                  <a:ea typeface="Arial Unicode MS"/>
                  <a:cs typeface="Arial" pitchFamily="34"/>
                </a:rPr>
                <a:t> </a:t>
              </a:r>
              <a:r>
                <a:rPr lang="en-US" i="1" dirty="0">
                  <a:solidFill>
                    <a:srgbClr val="FFFFFF"/>
                  </a:solidFill>
                  <a:ea typeface="Arial Unicode MS"/>
                  <a:cs typeface="Arial" pitchFamily="34"/>
                </a:rPr>
                <a:t>is the energy consumption (1 - low, 2 - average or 3 - high), - waste generation (1 - low and non-hazardous, 2 - average waste, not particularly high or risky, 3 - high, also hazardous); - air pollution (1 - no air pollution at this stage, 2 - some air pollution but not significantly high; 3 - significant air pollution), - water pollution (1 - no water pollution at this stage; 2 - some air pollution under control (treated); 3 - process often pollutes water or is at high risk);soil contamination/use (1 - no soil contamination potential, 2 - process potentially contaminates soil but unlikely, 3 - frequent non-compliance</a:t>
              </a:r>
              <a:r>
                <a:rPr lang="en-US" i="1" dirty="0" smtClean="0">
                  <a:solidFill>
                    <a:srgbClr val="FFFFFF"/>
                  </a:solidFill>
                  <a:ea typeface="Arial Unicode MS"/>
                  <a:cs typeface="Arial" pitchFamily="34"/>
                </a:rPr>
                <a:t>).</a:t>
              </a:r>
              <a:endParaRPr lang="hu-HU" i="1" dirty="0" smtClean="0">
                <a:solidFill>
                  <a:srgbClr val="FFFFFF"/>
                </a:solidFill>
                <a:ea typeface="Arial Unicode MS"/>
                <a:cs typeface="Arial" pitchFamily="34"/>
              </a:endParaRPr>
            </a:p>
            <a:p>
              <a:pPr lvl="0" algn="ctr">
                <a:defRPr sz="1800" b="0" i="0" u="none" strike="noStrike" kern="0" cap="none" spc="0" baseline="0">
                  <a:solidFill>
                    <a:srgbClr val="000000"/>
                  </a:solidFill>
                  <a:uFillTx/>
                </a:defRPr>
              </a:pPr>
              <a:r>
                <a:rPr lang="hu-HU" sz="1800" b="0" i="1" u="none" strike="noStrike" kern="1200" cap="none" spc="0" baseline="0" dirty="0" err="1" smtClean="0">
                  <a:solidFill>
                    <a:srgbClr val="FFFFFF"/>
                  </a:solidFill>
                  <a:uFillTx/>
                  <a:latin typeface="Calibri"/>
                  <a:cs typeface="Arial" pitchFamily="34"/>
                </a:rPr>
                <a:t>Source</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err="1" smtClean="0">
                  <a:solidFill>
                    <a:srgbClr val="FFFFFF"/>
                  </a:solidFill>
                  <a:uFillTx/>
                  <a:latin typeface="Calibri"/>
                </a:rPr>
                <a:t>ENTeR</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err="1" smtClean="0">
                  <a:solidFill>
                    <a:srgbClr val="FFFFFF"/>
                  </a:solidFill>
                  <a:uFillTx/>
                  <a:latin typeface="Calibri"/>
                </a:rPr>
                <a:t>Expert</a:t>
              </a:r>
              <a:r>
                <a:rPr lang="hu-HU" sz="1800" b="0" i="0" u="none" strike="noStrike" kern="1200" cap="none" spc="0" baseline="0" dirty="0" smtClean="0">
                  <a:solidFill>
                    <a:srgbClr val="FFFFFF"/>
                  </a:solidFill>
                  <a:uFillTx/>
                  <a:latin typeface="Calibri"/>
                </a:rPr>
                <a:t> Network </a:t>
              </a:r>
              <a:r>
                <a:rPr lang="hu-HU" sz="1800" b="0" i="0" u="none" strike="noStrike" kern="1200" cap="none" spc="0" baseline="0" dirty="0" err="1" smtClean="0">
                  <a:solidFill>
                    <a:srgbClr val="FFFFFF"/>
                  </a:solidFill>
                  <a:uFillTx/>
                  <a:latin typeface="Calibri"/>
                </a:rPr>
                <a:t>on</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err="1" smtClean="0">
                  <a:solidFill>
                    <a:srgbClr val="FFFFFF"/>
                  </a:solidFill>
                  <a:uFillTx/>
                  <a:latin typeface="Calibri"/>
                </a:rPr>
                <a:t>Textile</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err="1" smtClean="0">
                  <a:solidFill>
                    <a:srgbClr val="FFFFFF"/>
                  </a:solidFill>
                  <a:uFillTx/>
                  <a:latin typeface="Calibri"/>
                </a:rPr>
                <a:t>Recycling</a:t>
              </a:r>
              <a:r>
                <a:rPr lang="hu-HU" sz="1800" b="0" i="0" u="none" strike="noStrike" kern="1200" cap="none" spc="0" baseline="0" dirty="0" smtClean="0">
                  <a:solidFill>
                    <a:srgbClr val="FFFFFF"/>
                  </a:solidFill>
                  <a:uFillTx/>
                  <a:latin typeface="Calibri"/>
                </a:rPr>
                <a:t> (2018) projekt </a:t>
              </a:r>
              <a:endParaRPr lang="en-US" sz="3600" b="0" i="0" u="none" strike="noStrike" kern="1200" cap="none" spc="0" baseline="0" dirty="0" smtClean="0">
                <a:solidFill>
                  <a:srgbClr val="FFFFFF"/>
                </a:solidFill>
                <a:uFillTx/>
                <a:latin typeface="Arial"/>
                <a:ea typeface="Arial Unicode MS"/>
                <a:cs typeface="Arial" pitchFamily="34"/>
              </a:endParaRP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a typeface="Arial Unicode MS"/>
                <a:cs typeface="Arial" pitchFamily="34"/>
              </a:endParaRPr>
            </a:p>
          </p:txBody>
        </p:sp>
        <p:sp>
          <p:nvSpPr>
            <p:cNvPr id="5" name="TextBox 6"/>
            <p:cNvSpPr txBox="1"/>
            <p:nvPr/>
          </p:nvSpPr>
          <p:spPr>
            <a:xfrm>
              <a:off x="916173" y="0"/>
              <a:ext cx="5474704" cy="830997"/>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sz="2400" b="1" dirty="0">
                  <a:solidFill>
                    <a:srgbClr val="FFFFFF"/>
                  </a:solidFill>
                  <a:latin typeface="Arial"/>
                  <a:ea typeface="Arial Unicode MS"/>
                  <a:cs typeface="Arial" pitchFamily="34"/>
                </a:rPr>
                <a:t>Content of the self-assessment matrix</a:t>
              </a:r>
              <a:endParaRPr lang="en-US" sz="2400" b="1" i="0" u="none" strike="noStrike" kern="1200" cap="none" spc="0" baseline="0" dirty="0">
                <a:solidFill>
                  <a:srgbClr val="FFFFFF"/>
                </a:solidFill>
                <a:uFillTx/>
                <a:latin typeface="Arial"/>
                <a:ea typeface="Arial Unicode MS"/>
                <a:cs typeface="Arial" pitchFamily="34"/>
              </a:endParaRPr>
            </a:p>
          </p:txBody>
        </p:sp>
      </p:grpSp>
      <p:sp>
        <p:nvSpPr>
          <p:cNvPr id="6"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TextBox 8"/>
          <p:cNvSpPr txBox="1"/>
          <p:nvPr/>
        </p:nvSpPr>
        <p:spPr>
          <a:xfrm>
            <a:off x="6824679" y="3620713"/>
            <a:ext cx="4777099" cy="37965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67" b="0" i="0" u="none" strike="noStrike" kern="1200" cap="none" spc="0" baseline="0" dirty="0" smtClean="0">
                <a:solidFill>
                  <a:srgbClr val="FFFFFF"/>
                </a:solidFill>
                <a:uFillTx/>
                <a:latin typeface="Arial"/>
                <a:ea typeface="Arial Unicode MS"/>
                <a:cs typeface="Arial" pitchFamily="34"/>
              </a:rPr>
              <a:t>Szilvia Borbély, November 2022 </a:t>
            </a:r>
            <a:endParaRPr lang="en-US" sz="1867" b="0" i="0" u="none" strike="noStrike" kern="1200" cap="none" spc="0" baseline="0" dirty="0">
              <a:solidFill>
                <a:srgbClr val="FFFFFF"/>
              </a:solidFill>
              <a:uFillTx/>
              <a:latin typeface="Arial"/>
              <a:ea typeface="Arial Unicode MS"/>
              <a:cs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356473505"/>
              </p:ext>
            </p:extLst>
          </p:nvPr>
        </p:nvGraphicFramePr>
        <p:xfrm>
          <a:off x="0" y="0"/>
          <a:ext cx="12103501" cy="6673633"/>
        </p:xfrm>
        <a:graphic>
          <a:graphicData uri="http://schemas.openxmlformats.org/drawingml/2006/table">
            <a:tbl>
              <a:tblPr firstRow="1" firstCol="1" bandRow="1">
                <a:effectLst/>
                <a:tableStyleId>{5C22544A-7EE6-4342-B048-85BDC9FD1C3A}</a:tableStyleId>
              </a:tblPr>
              <a:tblGrid>
                <a:gridCol w="1699988">
                  <a:extLst>
                    <a:ext uri="{9D8B030D-6E8A-4147-A177-3AD203B41FA5}">
                      <a16:colId xmlns:a16="http://schemas.microsoft.com/office/drawing/2014/main" val="200094580"/>
                    </a:ext>
                  </a:extLst>
                </a:gridCol>
                <a:gridCol w="680057">
                  <a:extLst>
                    <a:ext uri="{9D8B030D-6E8A-4147-A177-3AD203B41FA5}">
                      <a16:colId xmlns:a16="http://schemas.microsoft.com/office/drawing/2014/main" val="272110731"/>
                    </a:ext>
                  </a:extLst>
                </a:gridCol>
                <a:gridCol w="495952">
                  <a:extLst>
                    <a:ext uri="{9D8B030D-6E8A-4147-A177-3AD203B41FA5}">
                      <a16:colId xmlns:a16="http://schemas.microsoft.com/office/drawing/2014/main" val="779022176"/>
                    </a:ext>
                  </a:extLst>
                </a:gridCol>
                <a:gridCol w="495952">
                  <a:extLst>
                    <a:ext uri="{9D8B030D-6E8A-4147-A177-3AD203B41FA5}">
                      <a16:colId xmlns:a16="http://schemas.microsoft.com/office/drawing/2014/main" val="4146667005"/>
                    </a:ext>
                  </a:extLst>
                </a:gridCol>
                <a:gridCol w="495952">
                  <a:extLst>
                    <a:ext uri="{9D8B030D-6E8A-4147-A177-3AD203B41FA5}">
                      <a16:colId xmlns:a16="http://schemas.microsoft.com/office/drawing/2014/main" val="3832354564"/>
                    </a:ext>
                  </a:extLst>
                </a:gridCol>
                <a:gridCol w="705724">
                  <a:extLst>
                    <a:ext uri="{9D8B030D-6E8A-4147-A177-3AD203B41FA5}">
                      <a16:colId xmlns:a16="http://schemas.microsoft.com/office/drawing/2014/main" val="621561437"/>
                    </a:ext>
                  </a:extLst>
                </a:gridCol>
                <a:gridCol w="567165">
                  <a:extLst>
                    <a:ext uri="{9D8B030D-6E8A-4147-A177-3AD203B41FA5}">
                      <a16:colId xmlns:a16="http://schemas.microsoft.com/office/drawing/2014/main" val="1162619711"/>
                    </a:ext>
                  </a:extLst>
                </a:gridCol>
                <a:gridCol w="634502">
                  <a:extLst>
                    <a:ext uri="{9D8B030D-6E8A-4147-A177-3AD203B41FA5}">
                      <a16:colId xmlns:a16="http://schemas.microsoft.com/office/drawing/2014/main" val="4021991362"/>
                    </a:ext>
                  </a:extLst>
                </a:gridCol>
                <a:gridCol w="705724">
                  <a:extLst>
                    <a:ext uri="{9D8B030D-6E8A-4147-A177-3AD203B41FA5}">
                      <a16:colId xmlns:a16="http://schemas.microsoft.com/office/drawing/2014/main" val="1936986438"/>
                    </a:ext>
                  </a:extLst>
                </a:gridCol>
                <a:gridCol w="495952">
                  <a:extLst>
                    <a:ext uri="{9D8B030D-6E8A-4147-A177-3AD203B41FA5}">
                      <a16:colId xmlns:a16="http://schemas.microsoft.com/office/drawing/2014/main" val="4086548586"/>
                    </a:ext>
                  </a:extLst>
                </a:gridCol>
                <a:gridCol w="705724">
                  <a:extLst>
                    <a:ext uri="{9D8B030D-6E8A-4147-A177-3AD203B41FA5}">
                      <a16:colId xmlns:a16="http://schemas.microsoft.com/office/drawing/2014/main" val="1601624234"/>
                    </a:ext>
                  </a:extLst>
                </a:gridCol>
                <a:gridCol w="705724">
                  <a:extLst>
                    <a:ext uri="{9D8B030D-6E8A-4147-A177-3AD203B41FA5}">
                      <a16:colId xmlns:a16="http://schemas.microsoft.com/office/drawing/2014/main" val="609558080"/>
                    </a:ext>
                  </a:extLst>
                </a:gridCol>
                <a:gridCol w="705724">
                  <a:extLst>
                    <a:ext uri="{9D8B030D-6E8A-4147-A177-3AD203B41FA5}">
                      <a16:colId xmlns:a16="http://schemas.microsoft.com/office/drawing/2014/main" val="1543916792"/>
                    </a:ext>
                  </a:extLst>
                </a:gridCol>
                <a:gridCol w="705724">
                  <a:extLst>
                    <a:ext uri="{9D8B030D-6E8A-4147-A177-3AD203B41FA5}">
                      <a16:colId xmlns:a16="http://schemas.microsoft.com/office/drawing/2014/main" val="4080714815"/>
                    </a:ext>
                  </a:extLst>
                </a:gridCol>
                <a:gridCol w="705724">
                  <a:extLst>
                    <a:ext uri="{9D8B030D-6E8A-4147-A177-3AD203B41FA5}">
                      <a16:colId xmlns:a16="http://schemas.microsoft.com/office/drawing/2014/main" val="3031568676"/>
                    </a:ext>
                  </a:extLst>
                </a:gridCol>
                <a:gridCol w="691478">
                  <a:extLst>
                    <a:ext uri="{9D8B030D-6E8A-4147-A177-3AD203B41FA5}">
                      <a16:colId xmlns:a16="http://schemas.microsoft.com/office/drawing/2014/main" val="3023653535"/>
                    </a:ext>
                  </a:extLst>
                </a:gridCol>
                <a:gridCol w="906435">
                  <a:extLst>
                    <a:ext uri="{9D8B030D-6E8A-4147-A177-3AD203B41FA5}">
                      <a16:colId xmlns:a16="http://schemas.microsoft.com/office/drawing/2014/main" val="2505321436"/>
                    </a:ext>
                  </a:extLst>
                </a:gridCol>
              </a:tblGrid>
              <a:tr h="1177312">
                <a:tc>
                  <a:txBody>
                    <a:bodyPr/>
                    <a:lstStyle/>
                    <a:p>
                      <a:pPr lvl="0">
                        <a:lnSpc>
                          <a:spcPct val="107000"/>
                        </a:lnSpc>
                        <a:spcAft>
                          <a:spcPts val="0"/>
                        </a:spcAft>
                      </a:pPr>
                      <a:r>
                        <a:rPr lang="hu-HU" sz="1400"/>
                        <a:t>Környezeti hatás</a:t>
                      </a:r>
                      <a:endParaRPr lang="hu-HU" sz="140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hu-HU" sz="1400" dirty="0" err="1" smtClean="0"/>
                        <a:t>Energy</a:t>
                      </a:r>
                      <a:r>
                        <a:rPr lang="hu-HU" sz="1400" dirty="0" smtClean="0"/>
                        <a:t> </a:t>
                      </a:r>
                      <a:r>
                        <a:rPr lang="hu-HU" sz="1400" dirty="0" err="1" smtClean="0"/>
                        <a:t>consumption</a:t>
                      </a:r>
                      <a:endParaRPr lang="hu-HU" sz="14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400" dirty="0" err="1" smtClean="0"/>
                        <a:t>Waste</a:t>
                      </a:r>
                      <a:r>
                        <a:rPr lang="hu-HU" sz="1400" dirty="0" smtClean="0"/>
                        <a:t> </a:t>
                      </a:r>
                      <a:r>
                        <a:rPr lang="hu-HU" sz="1400" dirty="0" err="1" smtClean="0"/>
                        <a:t>production</a:t>
                      </a:r>
                      <a:endParaRPr lang="hu-HU" sz="14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400" dirty="0" smtClean="0"/>
                        <a:t>Air </a:t>
                      </a:r>
                      <a:r>
                        <a:rPr lang="hu-HU" sz="1400" dirty="0" err="1" smtClean="0"/>
                        <a:t>pollution</a:t>
                      </a:r>
                      <a:endParaRPr lang="hu-HU" sz="14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400" dirty="0" err="1" smtClean="0"/>
                        <a:t>Water</a:t>
                      </a:r>
                      <a:r>
                        <a:rPr lang="hu-HU" sz="1400" dirty="0" smtClean="0"/>
                        <a:t> </a:t>
                      </a:r>
                      <a:r>
                        <a:rPr lang="hu-HU" sz="1400" dirty="0" err="1" smtClean="0"/>
                        <a:t>pollution</a:t>
                      </a:r>
                      <a:endParaRPr lang="hu-HU" sz="14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400" dirty="0" err="1" smtClean="0"/>
                        <a:t>Soil</a:t>
                      </a:r>
                      <a:r>
                        <a:rPr lang="hu-HU" sz="1400" dirty="0" smtClean="0"/>
                        <a:t> </a:t>
                      </a:r>
                      <a:r>
                        <a:rPr lang="hu-HU" sz="1400" dirty="0" err="1" smtClean="0"/>
                        <a:t>contamination</a:t>
                      </a:r>
                      <a:endParaRPr lang="hu-HU" sz="14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hu-HU" sz="1400" dirty="0" smtClean="0"/>
                        <a:t>Total</a:t>
                      </a:r>
                      <a:endParaRPr lang="hu-HU" sz="1400" dirty="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955990943"/>
                  </a:ext>
                </a:extLst>
              </a:tr>
              <a:tr h="2296499">
                <a:tc>
                  <a:txBody>
                    <a:bodyPr/>
                    <a:lstStyle/>
                    <a:p>
                      <a:pPr lvl="0">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1 – </a:t>
                      </a:r>
                      <a:r>
                        <a:rPr lang="hu-HU" sz="1200" dirty="0" err="1" smtClean="0">
                          <a:solidFill>
                            <a:srgbClr val="000000"/>
                          </a:solidFill>
                          <a:latin typeface="Calibri" pitchFamily="34"/>
                          <a:ea typeface="Calibri" pitchFamily="34"/>
                          <a:cs typeface="Calibri" pitchFamily="34"/>
                        </a:rPr>
                        <a:t>Low</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energy</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consumption</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process</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2 - </a:t>
                      </a:r>
                      <a:r>
                        <a:rPr lang="hu-HU" sz="1200" dirty="0" err="1" smtClean="0">
                          <a:solidFill>
                            <a:srgbClr val="000000"/>
                          </a:solidFill>
                          <a:latin typeface="Calibri" pitchFamily="34"/>
                          <a:ea typeface="Calibri" pitchFamily="34"/>
                          <a:cs typeface="Calibri" pitchFamily="34"/>
                        </a:rPr>
                        <a:t>Average</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energy</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consumption</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3 - </a:t>
                      </a:r>
                      <a:r>
                        <a:rPr lang="hu-HU" sz="1200" dirty="0" err="1" smtClean="0">
                          <a:solidFill>
                            <a:srgbClr val="000000"/>
                          </a:solidFill>
                          <a:latin typeface="Calibri" pitchFamily="34"/>
                          <a:ea typeface="Calibri" pitchFamily="34"/>
                          <a:cs typeface="Calibri" pitchFamily="34"/>
                        </a:rPr>
                        <a:t>High</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consumption</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 - </a:t>
                      </a:r>
                      <a:r>
                        <a:rPr lang="hu-HU" sz="1200" dirty="0" smtClean="0">
                          <a:solidFill>
                            <a:srgbClr val="000000"/>
                          </a:solidFill>
                          <a:latin typeface="Calibri" pitchFamily="34"/>
                          <a:ea typeface="Calibri" pitchFamily="34"/>
                          <a:cs typeface="Calibri" pitchFamily="34"/>
                        </a:rPr>
                        <a:t>1 </a:t>
                      </a:r>
                      <a:r>
                        <a:rPr lang="hu-HU" sz="1200" dirty="0" err="1" smtClean="0">
                          <a:solidFill>
                            <a:srgbClr val="000000"/>
                          </a:solidFill>
                          <a:latin typeface="Calibri" pitchFamily="34"/>
                          <a:ea typeface="Calibri" pitchFamily="34"/>
                          <a:cs typeface="Calibri" pitchFamily="34"/>
                        </a:rPr>
                        <a:t>Low</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waste</a:t>
                      </a:r>
                      <a:r>
                        <a:rPr lang="hu-HU" sz="1200" dirty="0" smtClean="0">
                          <a:solidFill>
                            <a:srgbClr val="000000"/>
                          </a:solidFill>
                          <a:latin typeface="Calibri" pitchFamily="34"/>
                          <a:ea typeface="Calibri" pitchFamily="34"/>
                          <a:cs typeface="Calibri" pitchFamily="34"/>
                        </a:rPr>
                        <a:t>, no </a:t>
                      </a:r>
                      <a:r>
                        <a:rPr lang="hu-HU" sz="1200" dirty="0" err="1" smtClean="0">
                          <a:solidFill>
                            <a:srgbClr val="000000"/>
                          </a:solidFill>
                          <a:latin typeface="Calibri" pitchFamily="34"/>
                          <a:ea typeface="Calibri" pitchFamily="34"/>
                          <a:cs typeface="Calibri" pitchFamily="34"/>
                        </a:rPr>
                        <a:t>hazards</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2 - </a:t>
                      </a:r>
                      <a:r>
                        <a:rPr lang="hu-HU" sz="1200" dirty="0" err="1" smtClean="0">
                          <a:solidFill>
                            <a:srgbClr val="000000"/>
                          </a:solidFill>
                          <a:latin typeface="Calibri" pitchFamily="34"/>
                          <a:ea typeface="Calibri" pitchFamily="34"/>
                          <a:cs typeface="Calibri" pitchFamily="34"/>
                        </a:rPr>
                        <a:t>Average</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waste</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3 - </a:t>
                      </a:r>
                      <a:r>
                        <a:rPr lang="hu-HU" sz="1200" dirty="0" err="1" smtClean="0">
                          <a:solidFill>
                            <a:srgbClr val="000000"/>
                          </a:solidFill>
                          <a:latin typeface="Calibri" pitchFamily="34"/>
                          <a:ea typeface="Calibri" pitchFamily="34"/>
                          <a:cs typeface="Calibri" pitchFamily="34"/>
                        </a:rPr>
                        <a:t>High</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volume</a:t>
                      </a:r>
                      <a:r>
                        <a:rPr lang="hu-HU" sz="1200" dirty="0" smtClean="0">
                          <a:solidFill>
                            <a:srgbClr val="000000"/>
                          </a:solidFill>
                          <a:latin typeface="Calibri" pitchFamily="34"/>
                          <a:ea typeface="Calibri" pitchFamily="34"/>
                          <a:cs typeface="Calibri" pitchFamily="34"/>
                        </a:rPr>
                        <a:t> and </a:t>
                      </a:r>
                      <a:r>
                        <a:rPr lang="hu-HU" sz="1200" dirty="0" err="1" smtClean="0">
                          <a:solidFill>
                            <a:srgbClr val="000000"/>
                          </a:solidFill>
                          <a:latin typeface="Calibri" pitchFamily="34"/>
                          <a:ea typeface="Calibri" pitchFamily="34"/>
                          <a:cs typeface="Calibri" pitchFamily="34"/>
                        </a:rPr>
                        <a:t>dangerous</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1 - </a:t>
                      </a:r>
                      <a:r>
                        <a:rPr lang="hu-HU" sz="1200" dirty="0" smtClean="0">
                          <a:solidFill>
                            <a:srgbClr val="000000"/>
                          </a:solidFill>
                          <a:latin typeface="Calibri" pitchFamily="34"/>
                          <a:ea typeface="Calibri" pitchFamily="34"/>
                          <a:cs typeface="Calibri" pitchFamily="34"/>
                        </a:rPr>
                        <a:t>No air </a:t>
                      </a:r>
                      <a:r>
                        <a:rPr lang="hu-HU" sz="1200" dirty="0" err="1" smtClean="0">
                          <a:solidFill>
                            <a:srgbClr val="000000"/>
                          </a:solidFill>
                          <a:latin typeface="Calibri" pitchFamily="34"/>
                          <a:ea typeface="Calibri" pitchFamily="34"/>
                          <a:cs typeface="Calibri" pitchFamily="34"/>
                        </a:rPr>
                        <a:t>pollution</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2 - </a:t>
                      </a:r>
                      <a:r>
                        <a:rPr lang="en-US" sz="1200" dirty="0" smtClean="0">
                          <a:solidFill>
                            <a:srgbClr val="000000"/>
                          </a:solidFill>
                          <a:latin typeface="Calibri" pitchFamily="34"/>
                          <a:ea typeface="Calibri" pitchFamily="34"/>
                          <a:cs typeface="Calibri" pitchFamily="34"/>
                        </a:rPr>
                        <a:t>Some air pollution, but </a:t>
                      </a:r>
                      <a:r>
                        <a:rPr lang="en-US" sz="1200" dirty="0" err="1" smtClean="0">
                          <a:solidFill>
                            <a:srgbClr val="000000"/>
                          </a:solidFill>
                          <a:latin typeface="Calibri" pitchFamily="34"/>
                          <a:ea typeface="Calibri" pitchFamily="34"/>
                          <a:cs typeface="Calibri" pitchFamily="34"/>
                        </a:rPr>
                        <a:t>notsignificantly</a:t>
                      </a:r>
                      <a:r>
                        <a:rPr lang="en-US" sz="1200" dirty="0" smtClean="0">
                          <a:solidFill>
                            <a:srgbClr val="000000"/>
                          </a:solidFill>
                          <a:latin typeface="Calibri" pitchFamily="34"/>
                          <a:ea typeface="Calibri" pitchFamily="34"/>
                          <a:cs typeface="Calibri" pitchFamily="34"/>
                        </a:rPr>
                        <a:t> high</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3 - </a:t>
                      </a:r>
                      <a:r>
                        <a:rPr lang="hu-HU" sz="1200" dirty="0" err="1" smtClean="0">
                          <a:solidFill>
                            <a:srgbClr val="000000"/>
                          </a:solidFill>
                          <a:latin typeface="Calibri" pitchFamily="34"/>
                          <a:ea typeface="Calibri" pitchFamily="34"/>
                          <a:cs typeface="Calibri" pitchFamily="34"/>
                        </a:rPr>
                        <a:t>Significant</a:t>
                      </a:r>
                      <a:r>
                        <a:rPr lang="hu-HU" sz="1200" dirty="0" smtClean="0">
                          <a:solidFill>
                            <a:srgbClr val="000000"/>
                          </a:solidFill>
                          <a:latin typeface="Calibri" pitchFamily="34"/>
                          <a:ea typeface="Calibri" pitchFamily="34"/>
                          <a:cs typeface="Calibri" pitchFamily="34"/>
                        </a:rPr>
                        <a:t> air </a:t>
                      </a:r>
                      <a:r>
                        <a:rPr lang="hu-HU" sz="1200" dirty="0" err="1" smtClean="0">
                          <a:solidFill>
                            <a:srgbClr val="000000"/>
                          </a:solidFill>
                          <a:latin typeface="Calibri" pitchFamily="34"/>
                          <a:ea typeface="Calibri" pitchFamily="34"/>
                          <a:cs typeface="Calibri" pitchFamily="34"/>
                        </a:rPr>
                        <a:t>pollution</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1 - </a:t>
                      </a:r>
                      <a:r>
                        <a:rPr lang="hu-HU" sz="1200" dirty="0" smtClean="0">
                          <a:solidFill>
                            <a:srgbClr val="000000"/>
                          </a:solidFill>
                          <a:latin typeface="Calibri" pitchFamily="34"/>
                          <a:ea typeface="Calibri" pitchFamily="34"/>
                          <a:cs typeface="Calibri" pitchFamily="34"/>
                        </a:rPr>
                        <a:t>No </a:t>
                      </a:r>
                      <a:r>
                        <a:rPr lang="hu-HU" sz="1200" dirty="0" err="1" smtClean="0">
                          <a:solidFill>
                            <a:srgbClr val="000000"/>
                          </a:solidFill>
                          <a:latin typeface="Calibri" pitchFamily="34"/>
                          <a:ea typeface="Calibri" pitchFamily="34"/>
                          <a:cs typeface="Calibri" pitchFamily="34"/>
                        </a:rPr>
                        <a:t>water</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pollution</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2 - </a:t>
                      </a:r>
                      <a:r>
                        <a:rPr lang="en-US" sz="1200" dirty="0" smtClean="0">
                          <a:solidFill>
                            <a:srgbClr val="000000"/>
                          </a:solidFill>
                          <a:latin typeface="Calibri" pitchFamily="34"/>
                          <a:ea typeface="Calibri" pitchFamily="34"/>
                          <a:cs typeface="Calibri" pitchFamily="34"/>
                        </a:rPr>
                        <a:t>Some pollution but under </a:t>
                      </a:r>
                      <a:r>
                        <a:rPr lang="en-US" sz="1200" dirty="0" err="1" smtClean="0">
                          <a:solidFill>
                            <a:srgbClr val="000000"/>
                          </a:solidFill>
                          <a:latin typeface="Calibri" pitchFamily="34"/>
                          <a:ea typeface="Calibri" pitchFamily="34"/>
                          <a:cs typeface="Calibri" pitchFamily="34"/>
                        </a:rPr>
                        <a:t>controlcontrol</a:t>
                      </a:r>
                      <a:r>
                        <a:rPr lang="en-US" sz="1200" dirty="0" smtClean="0">
                          <a:solidFill>
                            <a:srgbClr val="000000"/>
                          </a:solidFill>
                          <a:latin typeface="Calibri" pitchFamily="34"/>
                          <a:ea typeface="Calibri" pitchFamily="34"/>
                          <a:cs typeface="Calibri" pitchFamily="34"/>
                        </a:rPr>
                        <a:t>, (treated)</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3 </a:t>
                      </a:r>
                      <a:r>
                        <a:rPr lang="hu-HU" sz="1200" dirty="0" smtClean="0">
                          <a:solidFill>
                            <a:srgbClr val="000000"/>
                          </a:solidFill>
                          <a:latin typeface="Calibri" pitchFamily="34"/>
                          <a:ea typeface="Calibri" pitchFamily="34"/>
                          <a:cs typeface="Calibri" pitchFamily="34"/>
                        </a:rPr>
                        <a:t>– The  </a:t>
                      </a:r>
                      <a:r>
                        <a:rPr lang="en-US" sz="1200" dirty="0" smtClean="0">
                          <a:solidFill>
                            <a:srgbClr val="000000"/>
                          </a:solidFill>
                          <a:latin typeface="Calibri" pitchFamily="34"/>
                          <a:ea typeface="Calibri" pitchFamily="34"/>
                          <a:cs typeface="Calibri" pitchFamily="34"/>
                        </a:rPr>
                        <a:t>process often pollutes the water</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1 - </a:t>
                      </a:r>
                      <a:r>
                        <a:rPr lang="hu-HU" sz="1200" dirty="0" smtClean="0">
                          <a:solidFill>
                            <a:srgbClr val="000000"/>
                          </a:solidFill>
                          <a:latin typeface="Calibri" pitchFamily="34"/>
                          <a:ea typeface="Calibri" pitchFamily="34"/>
                          <a:cs typeface="Calibri" pitchFamily="34"/>
                        </a:rPr>
                        <a:t>No </a:t>
                      </a:r>
                      <a:r>
                        <a:rPr lang="hu-HU" sz="1200" dirty="0" err="1" smtClean="0">
                          <a:solidFill>
                            <a:srgbClr val="000000"/>
                          </a:solidFill>
                          <a:latin typeface="Calibri" pitchFamily="34"/>
                          <a:ea typeface="Calibri" pitchFamily="34"/>
                          <a:cs typeface="Calibri" pitchFamily="34"/>
                        </a:rPr>
                        <a:t>soil</a:t>
                      </a:r>
                      <a:r>
                        <a:rPr lang="hu-HU" sz="1200" dirty="0" smtClean="0">
                          <a:solidFill>
                            <a:srgbClr val="000000"/>
                          </a:solidFill>
                          <a:latin typeface="Calibri" pitchFamily="34"/>
                          <a:ea typeface="Calibri" pitchFamily="34"/>
                          <a:cs typeface="Calibri" pitchFamily="34"/>
                        </a:rPr>
                        <a:t> </a:t>
                      </a:r>
                      <a:r>
                        <a:rPr lang="hu-HU" sz="1200" dirty="0" err="1" smtClean="0">
                          <a:solidFill>
                            <a:srgbClr val="000000"/>
                          </a:solidFill>
                          <a:latin typeface="Calibri" pitchFamily="34"/>
                          <a:ea typeface="Calibri" pitchFamily="34"/>
                          <a:cs typeface="Calibri" pitchFamily="34"/>
                        </a:rPr>
                        <a:t>contamination</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2 - </a:t>
                      </a:r>
                      <a:r>
                        <a:rPr lang="en-US" sz="1200" dirty="0" smtClean="0">
                          <a:solidFill>
                            <a:srgbClr val="000000"/>
                          </a:solidFill>
                          <a:latin typeface="Calibri" pitchFamily="34"/>
                          <a:ea typeface="Calibri" pitchFamily="34"/>
                          <a:cs typeface="Calibri" pitchFamily="34"/>
                        </a:rPr>
                        <a:t>The process potentially pollutes the soil,</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hu-HU" sz="1200" dirty="0">
                          <a:solidFill>
                            <a:srgbClr val="000000"/>
                          </a:solidFill>
                          <a:latin typeface="Calibri" pitchFamily="34"/>
                          <a:ea typeface="Calibri" pitchFamily="34"/>
                          <a:cs typeface="Calibri" pitchFamily="34"/>
                        </a:rPr>
                        <a:t>3 – </a:t>
                      </a:r>
                      <a:r>
                        <a:rPr lang="en-US" sz="1200" dirty="0" smtClean="0">
                          <a:solidFill>
                            <a:srgbClr val="000000"/>
                          </a:solidFill>
                          <a:latin typeface="Calibri" pitchFamily="34"/>
                          <a:ea typeface="Calibri" pitchFamily="34"/>
                          <a:cs typeface="Calibri" pitchFamily="34"/>
                        </a:rPr>
                        <a:t>Frequent violations of normal values</a:t>
                      </a:r>
                      <a:endParaRPr lang="hu-HU" sz="1200" dirty="0">
                        <a:latin typeface="Calibri" pitchFamily="34"/>
                        <a:ea typeface="Calibri" pitchFamily="34"/>
                        <a:cs typeface="Times New Roman" pitchFamily="18"/>
                      </a:endParaRPr>
                    </a:p>
                  </a:txBody>
                  <a:tcPr marL="68580" marR="68580" marT="0" marB="0"/>
                </a:tc>
                <a:tc>
                  <a:txBody>
                    <a:bodyPr/>
                    <a:lstStyle/>
                    <a:p>
                      <a:pPr marL="71752" marR="71752" lvl="0">
                        <a:lnSpc>
                          <a:spcPct val="107000"/>
                        </a:lnSpc>
                        <a:spcAft>
                          <a:spcPts val="0"/>
                        </a:spcAft>
                      </a:pPr>
                      <a:r>
                        <a:rPr lang="en-US" sz="1200" dirty="0" smtClean="0">
                          <a:solidFill>
                            <a:srgbClr val="000000"/>
                          </a:solidFill>
                          <a:latin typeface="Calibri" pitchFamily="34"/>
                          <a:ea typeface="Calibri" pitchFamily="34"/>
                          <a:cs typeface="Calibri" pitchFamily="34"/>
                        </a:rPr>
                        <a:t>Summary of the values in the row</a:t>
                      </a:r>
                      <a:endParaRPr lang="hu-HU" sz="1200" dirty="0">
                        <a:latin typeface="Calibri" pitchFamily="34"/>
                        <a:ea typeface="Calibri" pitchFamily="34"/>
                        <a:cs typeface="Times New Roman" pitchFamily="18"/>
                      </a:endParaRPr>
                    </a:p>
                  </a:txBody>
                  <a:tcPr marL="68580" marR="68580" marT="0" marB="0"/>
                </a:tc>
                <a:extLst>
                  <a:ext uri="{0D108BD9-81ED-4DB2-BD59-A6C34878D82A}">
                    <a16:rowId xmlns:a16="http://schemas.microsoft.com/office/drawing/2014/main" val="618764998"/>
                  </a:ext>
                </a:extLst>
              </a:tr>
              <a:tr h="183605">
                <a:tc>
                  <a:txBody>
                    <a:bodyPr/>
                    <a:lstStyle/>
                    <a:p>
                      <a:pPr lvl="0">
                        <a:lnSpc>
                          <a:spcPct val="107000"/>
                        </a:lnSpc>
                        <a:spcAft>
                          <a:spcPts val="0"/>
                        </a:spcAft>
                      </a:pPr>
                      <a:r>
                        <a:rPr lang="hu-HU" sz="1200" dirty="0" err="1" smtClean="0"/>
                        <a:t>Stages</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hu-HU" sz="1200" dirty="0" err="1" smtClean="0"/>
                        <a:t>Before</a:t>
                      </a:r>
                      <a:r>
                        <a:rPr lang="hu-HU" sz="1200" dirty="0" smtClean="0"/>
                        <a:t>/</a:t>
                      </a:r>
                      <a:r>
                        <a:rPr lang="hu-HU" sz="1200" dirty="0" err="1" smtClean="0"/>
                        <a:t>after</a:t>
                      </a:r>
                      <a:endParaRPr lang="hu-HU" sz="1200" dirty="0">
                        <a:latin typeface="Calibri" pitchFamily="34"/>
                        <a:ea typeface="Calibri" pitchFamily="34"/>
                        <a:cs typeface="Times New Roman" pitchFamily="18"/>
                      </a:endParaRPr>
                    </a:p>
                  </a:txBody>
                  <a:tcPr marL="33366" marR="33366" marT="0" marB="0"/>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200" dirty="0" err="1" smtClean="0"/>
                        <a:t>Before</a:t>
                      </a:r>
                      <a:r>
                        <a:rPr lang="hu-HU" sz="1200" dirty="0" smtClean="0"/>
                        <a:t>/</a:t>
                      </a:r>
                      <a:r>
                        <a:rPr lang="hu-HU" sz="1200" dirty="0" err="1" smtClean="0"/>
                        <a:t>after</a:t>
                      </a:r>
                      <a:endParaRPr lang="hu-HU" sz="1200" dirty="0">
                        <a:latin typeface="Calibri" pitchFamily="34"/>
                        <a:ea typeface="Calibri" pitchFamily="34"/>
                        <a:cs typeface="Times New Roman" pitchFamily="18"/>
                      </a:endParaRPr>
                    </a:p>
                  </a:txBody>
                  <a:tcPr marL="33366" marR="33366" marT="0" marB="0"/>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200" dirty="0" err="1" smtClean="0"/>
                        <a:t>Before</a:t>
                      </a:r>
                      <a:r>
                        <a:rPr lang="hu-HU" sz="1200" dirty="0" smtClean="0"/>
                        <a:t>/</a:t>
                      </a:r>
                      <a:r>
                        <a:rPr lang="hu-HU" sz="1200" dirty="0" err="1" smtClean="0"/>
                        <a:t>after</a:t>
                      </a:r>
                      <a:endParaRPr lang="hu-HU" sz="1200" dirty="0">
                        <a:latin typeface="Calibri" pitchFamily="34"/>
                        <a:ea typeface="Calibri" pitchFamily="34"/>
                        <a:cs typeface="Times New Roman" pitchFamily="18"/>
                      </a:endParaRPr>
                    </a:p>
                  </a:txBody>
                  <a:tcPr marL="33366" marR="33366" marT="0" marB="0"/>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200" dirty="0" err="1" smtClean="0"/>
                        <a:t>Before</a:t>
                      </a:r>
                      <a:r>
                        <a:rPr lang="hu-HU" sz="1200" dirty="0" smtClean="0"/>
                        <a:t>/</a:t>
                      </a:r>
                      <a:r>
                        <a:rPr lang="hu-HU" sz="1200" dirty="0" err="1" smtClean="0"/>
                        <a:t>after</a:t>
                      </a:r>
                      <a:endParaRPr lang="hu-HU" sz="1200" dirty="0">
                        <a:latin typeface="Calibri" pitchFamily="34"/>
                        <a:ea typeface="Calibri" pitchFamily="34"/>
                        <a:cs typeface="Times New Roman" pitchFamily="18"/>
                      </a:endParaRPr>
                    </a:p>
                  </a:txBody>
                  <a:tcPr marL="33366" marR="33366" marT="0" marB="0"/>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hu-HU" sz="1200" dirty="0" err="1" smtClean="0"/>
                        <a:t>Before</a:t>
                      </a:r>
                      <a:r>
                        <a:rPr lang="hu-HU" sz="1200" dirty="0" smtClean="0"/>
                        <a:t>/</a:t>
                      </a:r>
                      <a:r>
                        <a:rPr lang="hu-HU" sz="1200" dirty="0" err="1" smtClean="0"/>
                        <a:t>after</a:t>
                      </a:r>
                      <a:endParaRPr lang="hu-HU" sz="1200" dirty="0">
                        <a:latin typeface="Calibri" pitchFamily="34"/>
                        <a:ea typeface="Calibri" pitchFamily="34"/>
                        <a:cs typeface="Times New Roman" pitchFamily="18"/>
                      </a:endParaRPr>
                    </a:p>
                  </a:txBody>
                  <a:tcPr marL="33366" marR="33366" marT="0" marB="0"/>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tc>
                <a:extLst>
                  <a:ext uri="{0D108BD9-81ED-4DB2-BD59-A6C34878D82A}">
                    <a16:rowId xmlns:a16="http://schemas.microsoft.com/office/drawing/2014/main" val="2957253865"/>
                  </a:ext>
                </a:extLst>
              </a:tr>
              <a:tr h="260525">
                <a:tc>
                  <a:txBody>
                    <a:bodyPr/>
                    <a:lstStyle/>
                    <a:p>
                      <a:pPr lvl="0">
                        <a:lnSpc>
                          <a:spcPct val="107000"/>
                        </a:lnSpc>
                        <a:spcAft>
                          <a:spcPts val="0"/>
                        </a:spcAft>
                      </a:pPr>
                      <a:r>
                        <a:rPr lang="hu-HU" sz="1200" dirty="0" err="1" smtClean="0"/>
                        <a:t>Extraction</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dirty="0"/>
                        <a:t> </a:t>
                      </a:r>
                      <a:endParaRPr lang="hu-HU" sz="12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dirty="0"/>
                        <a:t> </a:t>
                      </a:r>
                      <a:endParaRPr lang="hu-HU" sz="12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1395967108"/>
                  </a:ext>
                </a:extLst>
              </a:tr>
              <a:tr h="287090">
                <a:tc>
                  <a:txBody>
                    <a:bodyPr/>
                    <a:lstStyle/>
                    <a:p>
                      <a:pPr lvl="0">
                        <a:lnSpc>
                          <a:spcPct val="107000"/>
                        </a:lnSpc>
                        <a:spcAft>
                          <a:spcPts val="0"/>
                        </a:spcAft>
                      </a:pPr>
                      <a:r>
                        <a:rPr lang="hu-HU" sz="1200" dirty="0" err="1" smtClean="0"/>
                        <a:t>Transport</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dirty="0"/>
                        <a:t> </a:t>
                      </a:r>
                      <a:endParaRPr lang="hu-HU" sz="1200" dirty="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3831668452"/>
                  </a:ext>
                </a:extLst>
              </a:tr>
              <a:tr h="243666">
                <a:tc>
                  <a:txBody>
                    <a:bodyPr/>
                    <a:lstStyle/>
                    <a:p>
                      <a:pPr lvl="0">
                        <a:lnSpc>
                          <a:spcPct val="107000"/>
                        </a:lnSpc>
                        <a:spcAft>
                          <a:spcPts val="0"/>
                        </a:spcAft>
                      </a:pPr>
                      <a:r>
                        <a:rPr lang="hu-HU" sz="1200" dirty="0" smtClean="0">
                          <a:latin typeface="Calibri" pitchFamily="34"/>
                          <a:ea typeface="Calibri" pitchFamily="34"/>
                          <a:cs typeface="Times New Roman" pitchFamily="18"/>
                        </a:rPr>
                        <a:t>Storage</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1673391442"/>
                  </a:ext>
                </a:extLst>
              </a:tr>
              <a:tr h="183605">
                <a:tc>
                  <a:txBody>
                    <a:bodyPr/>
                    <a:lstStyle/>
                    <a:p>
                      <a:pPr lvl="0">
                        <a:lnSpc>
                          <a:spcPct val="107000"/>
                        </a:lnSpc>
                        <a:spcAft>
                          <a:spcPts val="0"/>
                        </a:spcAft>
                      </a:pPr>
                      <a:r>
                        <a:rPr lang="hu-HU" sz="1200" dirty="0" err="1" smtClean="0"/>
                        <a:t>Production,assembly</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1407731554"/>
                  </a:ext>
                </a:extLst>
              </a:tr>
              <a:tr h="287118">
                <a:tc>
                  <a:txBody>
                    <a:bodyPr/>
                    <a:lstStyle/>
                    <a:p>
                      <a:pPr lvl="0">
                        <a:lnSpc>
                          <a:spcPct val="107000"/>
                        </a:lnSpc>
                        <a:spcAft>
                          <a:spcPts val="0"/>
                        </a:spcAft>
                      </a:pPr>
                      <a:r>
                        <a:rPr lang="hu-HU" sz="1200" dirty="0" err="1" smtClean="0"/>
                        <a:t>Storagereadyproduct</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3071831267"/>
                  </a:ext>
                </a:extLst>
              </a:tr>
              <a:tr h="301285">
                <a:tc>
                  <a:txBody>
                    <a:bodyPr/>
                    <a:lstStyle/>
                    <a:p>
                      <a:pPr lvl="0">
                        <a:lnSpc>
                          <a:spcPct val="107000"/>
                        </a:lnSpc>
                        <a:spcAft>
                          <a:spcPts val="0"/>
                        </a:spcAft>
                      </a:pPr>
                      <a:r>
                        <a:rPr lang="hu-HU" sz="1200" dirty="0" err="1" smtClean="0"/>
                        <a:t>Use</a:t>
                      </a:r>
                      <a:r>
                        <a:rPr lang="hu-HU" sz="1200" dirty="0" smtClean="0"/>
                        <a:t>, </a:t>
                      </a:r>
                      <a:r>
                        <a:rPr lang="hu-HU" sz="1200" dirty="0" err="1" smtClean="0"/>
                        <a:t>useful</a:t>
                      </a:r>
                      <a:r>
                        <a:rPr lang="hu-HU" sz="1200" dirty="0" smtClean="0"/>
                        <a:t> life</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1339433388"/>
                  </a:ext>
                </a:extLst>
              </a:tr>
              <a:tr h="369089">
                <a:tc>
                  <a:txBody>
                    <a:bodyPr/>
                    <a:lstStyle/>
                    <a:p>
                      <a:pPr lvl="0">
                        <a:lnSpc>
                          <a:spcPct val="107000"/>
                        </a:lnSpc>
                        <a:spcAft>
                          <a:spcPts val="0"/>
                        </a:spcAft>
                      </a:pPr>
                      <a:r>
                        <a:rPr lang="hu-HU" sz="1200" dirty="0" err="1" smtClean="0"/>
                        <a:t>Waste</a:t>
                      </a:r>
                      <a:r>
                        <a:rPr lang="hu-HU" sz="1200" dirty="0" smtClean="0"/>
                        <a:t> </a:t>
                      </a:r>
                      <a:r>
                        <a:rPr lang="hu-HU" sz="1200" dirty="0" err="1" smtClean="0"/>
                        <a:t>transport</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3648192593"/>
                  </a:ext>
                </a:extLst>
              </a:tr>
              <a:tr h="503825">
                <a:tc>
                  <a:txBody>
                    <a:bodyPr/>
                    <a:lstStyle/>
                    <a:p>
                      <a:r>
                        <a:rPr lang="hu-HU" sz="1200" b="0" i="0" kern="1200" dirty="0" err="1" smtClean="0">
                          <a:solidFill>
                            <a:srgbClr val="FFFFFF"/>
                          </a:solidFill>
                          <a:effectLst/>
                          <a:latin typeface="+mn-lt"/>
                          <a:ea typeface="+mn-ea"/>
                          <a:cs typeface="+mn-cs"/>
                        </a:rPr>
                        <a:t>Waste</a:t>
                      </a:r>
                      <a:r>
                        <a:rPr lang="hu-HU" sz="1200" b="0" i="0" kern="1200" dirty="0" smtClean="0">
                          <a:solidFill>
                            <a:srgbClr val="FFFFFF"/>
                          </a:solidFill>
                          <a:effectLst/>
                          <a:latin typeface="+mn-lt"/>
                          <a:ea typeface="+mn-ea"/>
                          <a:cs typeface="+mn-cs"/>
                        </a:rPr>
                        <a:t> </a:t>
                      </a:r>
                      <a:r>
                        <a:rPr lang="hu-HU" sz="1200" b="0" i="0" kern="1200" dirty="0" err="1" smtClean="0">
                          <a:solidFill>
                            <a:srgbClr val="FFFFFF"/>
                          </a:solidFill>
                          <a:effectLst/>
                          <a:latin typeface="+mn-lt"/>
                          <a:ea typeface="+mn-ea"/>
                          <a:cs typeface="+mn-cs"/>
                        </a:rPr>
                        <a:t>disposal</a:t>
                      </a:r>
                      <a:r>
                        <a:rPr lang="hu-HU" sz="1200" b="0" i="0" kern="1200" dirty="0" smtClean="0">
                          <a:solidFill>
                            <a:srgbClr val="FFFFFF"/>
                          </a:solidFill>
                          <a:effectLst/>
                          <a:latin typeface="+mn-lt"/>
                          <a:ea typeface="+mn-ea"/>
                          <a:cs typeface="+mn-cs"/>
                        </a:rPr>
                        <a:t> (</a:t>
                      </a:r>
                      <a:r>
                        <a:rPr lang="hu-HU" sz="1200" b="0" i="0" kern="1200" dirty="0" err="1" smtClean="0">
                          <a:solidFill>
                            <a:srgbClr val="FFFFFF"/>
                          </a:solidFill>
                          <a:effectLst/>
                          <a:latin typeface="+mn-lt"/>
                          <a:ea typeface="+mn-ea"/>
                          <a:cs typeface="+mn-cs"/>
                        </a:rPr>
                        <a:t>incineration</a:t>
                      </a:r>
                      <a:r>
                        <a:rPr lang="hu-HU" sz="1200" b="0" i="0" kern="1200" dirty="0" smtClean="0">
                          <a:solidFill>
                            <a:srgbClr val="FFFFFF"/>
                          </a:solidFill>
                          <a:effectLst/>
                          <a:latin typeface="+mn-lt"/>
                          <a:ea typeface="+mn-ea"/>
                          <a:cs typeface="+mn-cs"/>
                        </a:rPr>
                        <a:t>)</a:t>
                      </a:r>
                      <a:endParaRPr lang="hu-HU" sz="1200" b="0" i="0" kern="1200" dirty="0">
                        <a:solidFill>
                          <a:srgbClr val="FFFFFF"/>
                        </a:solidFill>
                        <a:effectLst/>
                        <a:latin typeface="+mn-lt"/>
                        <a:ea typeface="+mn-ea"/>
                        <a:cs typeface="+mn-cs"/>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1312417175"/>
                  </a:ext>
                </a:extLst>
              </a:tr>
              <a:tr h="503825">
                <a:tc>
                  <a:txBody>
                    <a:bodyPr/>
                    <a:lstStyle/>
                    <a:p>
                      <a:pPr lvl="0">
                        <a:lnSpc>
                          <a:spcPct val="107000"/>
                        </a:lnSpc>
                        <a:spcAft>
                          <a:spcPts val="0"/>
                        </a:spcAft>
                      </a:pPr>
                      <a:r>
                        <a:rPr lang="hu-HU" sz="1200" dirty="0" err="1" smtClean="0"/>
                        <a:t>Waste</a:t>
                      </a:r>
                      <a:r>
                        <a:rPr lang="hu-HU" sz="1200" dirty="0" smtClean="0"/>
                        <a:t> </a:t>
                      </a:r>
                      <a:r>
                        <a:rPr lang="hu-HU" sz="1200" dirty="0" err="1" smtClean="0"/>
                        <a:t>recycling</a:t>
                      </a:r>
                      <a:r>
                        <a:rPr lang="hu-HU" sz="1200" dirty="0" smtClean="0"/>
                        <a:t>/</a:t>
                      </a:r>
                      <a:r>
                        <a:rPr lang="hu-HU" sz="1200" dirty="0" err="1" smtClean="0"/>
                        <a:t>reuse</a:t>
                      </a:r>
                      <a:endParaRPr lang="hu-HU" sz="1200" dirty="0">
                        <a:latin typeface="Calibri" pitchFamily="34"/>
                        <a:ea typeface="Calibri" pitchFamily="34"/>
                        <a:cs typeface="Times New Roman" pitchFamily="18"/>
                      </a:endParaRPr>
                    </a:p>
                  </a:txBody>
                  <a:tcPr marL="33366" marR="33366" marT="0" marB="0"/>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gridSpan="3">
                  <a:txBody>
                    <a:bodyPr/>
                    <a:lstStyle/>
                    <a:p>
                      <a:pPr lvl="0" algn="ctr">
                        <a:lnSpc>
                          <a:spcPct val="107000"/>
                        </a:lnSpc>
                        <a:spcAft>
                          <a:spcPts val="0"/>
                        </a:spcAft>
                      </a:pPr>
                      <a:r>
                        <a:rPr lang="en-GB" sz="1200"/>
                        <a:t> </a:t>
                      </a:r>
                      <a:endParaRPr lang="hu-HU" sz="1200">
                        <a:latin typeface="Calibri" pitchFamily="34"/>
                        <a:ea typeface="Calibri" pitchFamily="34"/>
                        <a:cs typeface="Times New Roman" pitchFamily="18"/>
                      </a:endParaRPr>
                    </a:p>
                  </a:txBody>
                  <a:tcPr marL="33366" marR="33366" marT="0" marB="0" anchor="ctr"/>
                </a:tc>
                <a:tc hMerge="1">
                  <a:txBody>
                    <a:bodyPr/>
                    <a:lstStyle/>
                    <a:p>
                      <a:endParaRPr lang="hu-HU"/>
                    </a:p>
                  </a:txBody>
                  <a:tcPr/>
                </a:tc>
                <a:tc hMerge="1">
                  <a:txBody>
                    <a:bodyPr/>
                    <a:lstStyle/>
                    <a:p>
                      <a:endParaRPr lang="hu-HU"/>
                    </a:p>
                  </a:txBody>
                  <a:tcPr/>
                </a:tc>
                <a:tc>
                  <a:txBody>
                    <a:bodyPr/>
                    <a:lstStyle/>
                    <a:p>
                      <a:pPr lvl="0" algn="ctr">
                        <a:lnSpc>
                          <a:spcPct val="107000"/>
                        </a:lnSpc>
                        <a:spcAft>
                          <a:spcPts val="0"/>
                        </a:spcAft>
                      </a:pPr>
                      <a:r>
                        <a:rPr lang="en-GB" sz="1200" dirty="0"/>
                        <a:t> </a:t>
                      </a:r>
                      <a:endParaRPr lang="hu-HU" sz="1200" dirty="0">
                        <a:latin typeface="Calibri" pitchFamily="34"/>
                        <a:ea typeface="Calibri" pitchFamily="34"/>
                        <a:cs typeface="Times New Roman" pitchFamily="18"/>
                      </a:endParaRPr>
                    </a:p>
                  </a:txBody>
                  <a:tcPr marL="33366" marR="33366" marT="0" marB="0" anchor="ctr"/>
                </a:tc>
                <a:extLst>
                  <a:ext uri="{0D108BD9-81ED-4DB2-BD59-A6C34878D82A}">
                    <a16:rowId xmlns:a16="http://schemas.microsoft.com/office/drawing/2014/main" val="234900821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TextBox 3"/>
          <p:cNvSpPr txBox="1"/>
          <p:nvPr/>
        </p:nvSpPr>
        <p:spPr>
          <a:xfrm>
            <a:off x="7568260" y="840033"/>
            <a:ext cx="3227265" cy="1477328"/>
          </a:xfrm>
          <a:prstGeom prst="rect">
            <a:avLst/>
          </a:prstGeom>
          <a:noFill/>
          <a:ln cap="flat">
            <a:noFill/>
          </a:ln>
        </p:spPr>
        <p:txBody>
          <a:bodyPr vert="horz" wrap="square" lIns="91440" tIns="45720" rIns="91440" bIns="45720" anchor="ctr" anchorCtr="0" compatLnSpc="1">
            <a:spAutoFit/>
          </a:bodyPr>
          <a:lstStyle/>
          <a:p>
            <a:pPr lvl="0">
              <a:defRPr sz="1800" b="0" i="0" u="none" strike="noStrike" kern="0" cap="none" spc="0" baseline="0">
                <a:solidFill>
                  <a:srgbClr val="000000"/>
                </a:solidFill>
                <a:uFillTx/>
              </a:defRPr>
            </a:pPr>
            <a:r>
              <a:rPr lang="hu-HU" kern="0" dirty="0" smtClean="0">
                <a:solidFill>
                  <a:srgbClr val="FFFFFF"/>
                </a:solidFill>
              </a:rPr>
              <a:t>O</a:t>
            </a:r>
            <a:r>
              <a:rPr lang="en-US" kern="0" dirty="0" err="1" smtClean="0">
                <a:solidFill>
                  <a:srgbClr val="FFFFFF"/>
                </a:solidFill>
              </a:rPr>
              <a:t>nline</a:t>
            </a:r>
            <a:r>
              <a:rPr lang="en-US" kern="0" dirty="0" smtClean="0">
                <a:solidFill>
                  <a:srgbClr val="FFFFFF"/>
                </a:solidFill>
              </a:rPr>
              <a:t> </a:t>
            </a:r>
            <a:r>
              <a:rPr lang="en-US" kern="0" dirty="0">
                <a:solidFill>
                  <a:srgbClr val="FFFFFF"/>
                </a:solidFill>
              </a:rPr>
              <a:t>database - collects materials and technologies (waste and non-waste) and helps you find out what to do with waste</a:t>
            </a:r>
            <a:endParaRPr lang="en-US" sz="6000" b="0" i="0" u="none" strike="noStrike" kern="1200" cap="none" spc="0" baseline="0" dirty="0">
              <a:solidFill>
                <a:srgbClr val="FFFFFF"/>
              </a:solidFill>
              <a:uFillTx/>
              <a:latin typeface="Arial"/>
              <a:ea typeface="맑은 고딕"/>
              <a:cs typeface="Arial" pitchFamily="34"/>
            </a:endParaRPr>
          </a:p>
        </p:txBody>
      </p:sp>
      <p:sp>
        <p:nvSpPr>
          <p:cNvPr id="3" name="Szövegdoboz 4"/>
          <p:cNvSpPr txBox="1"/>
          <p:nvPr/>
        </p:nvSpPr>
        <p:spPr>
          <a:xfrm>
            <a:off x="1317522" y="1956614"/>
            <a:ext cx="2597755"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3600" b="0" i="0" u="none" strike="noStrike" kern="1200" cap="none" spc="0" baseline="0" dirty="0" err="1" smtClean="0">
                <a:solidFill>
                  <a:srgbClr val="000000"/>
                </a:solidFill>
                <a:uFillTx/>
                <a:latin typeface="Calibri"/>
              </a:rPr>
              <a:t>What</a:t>
            </a:r>
            <a:r>
              <a:rPr lang="hu-HU" sz="3600" b="0" i="0" u="none" strike="noStrike" kern="1200" cap="none" spc="0" baseline="0" dirty="0" smtClean="0">
                <a:solidFill>
                  <a:srgbClr val="000000"/>
                </a:solidFill>
                <a:uFillTx/>
                <a:latin typeface="Calibri"/>
              </a:rPr>
              <a:t> </a:t>
            </a:r>
            <a:r>
              <a:rPr lang="hu-HU" sz="3600" b="0" i="0" u="none" strike="noStrike" kern="1200" cap="none" spc="0" baseline="0" dirty="0" err="1" smtClean="0">
                <a:solidFill>
                  <a:srgbClr val="000000"/>
                </a:solidFill>
                <a:uFillTx/>
                <a:latin typeface="Calibri"/>
              </a:rPr>
              <a:t>can</a:t>
            </a:r>
            <a:r>
              <a:rPr lang="hu-HU" sz="3600" b="0" i="0" u="none" strike="noStrike" kern="1200" cap="none" spc="0" baseline="0" dirty="0" smtClean="0">
                <a:solidFill>
                  <a:srgbClr val="000000"/>
                </a:solidFill>
                <a:uFillTx/>
                <a:latin typeface="Calibri"/>
              </a:rPr>
              <a:t> we </a:t>
            </a:r>
            <a:r>
              <a:rPr lang="hu-HU" sz="3600" b="0" i="0" u="none" strike="noStrike" kern="1200" cap="none" spc="0" baseline="0" dirty="0" err="1" smtClean="0">
                <a:solidFill>
                  <a:srgbClr val="000000"/>
                </a:solidFill>
                <a:uFillTx/>
                <a:latin typeface="Calibri"/>
              </a:rPr>
              <a:t>do</a:t>
            </a:r>
            <a:r>
              <a:rPr lang="hu-HU" sz="3600" b="0" i="0" u="none" strike="noStrike" kern="1200" cap="none" spc="0" baseline="0" dirty="0" smtClean="0">
                <a:solidFill>
                  <a:srgbClr val="000000"/>
                </a:solidFill>
                <a:uFillTx/>
                <a:latin typeface="Calibri"/>
              </a:rPr>
              <a:t> ?</a:t>
            </a:r>
            <a:endParaRPr lang="hu-HU" sz="1800" b="0" i="0" u="none" strike="noStrike" kern="1200" cap="none" spc="0" baseline="0" dirty="0">
              <a:solidFill>
                <a:srgbClr val="FFFFFF"/>
              </a:solidFill>
              <a:uFillTx/>
              <a:latin typeface="Calibri"/>
            </a:endParaRPr>
          </a:p>
        </p:txBody>
      </p:sp>
      <p:sp>
        <p:nvSpPr>
          <p:cNvPr id="4" name="Szövegdoboz 5"/>
          <p:cNvSpPr txBox="1"/>
          <p:nvPr/>
        </p:nvSpPr>
        <p:spPr>
          <a:xfrm>
            <a:off x="2899827" y="1209367"/>
            <a:ext cx="5466996"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3600" b="0" i="0" u="none" strike="noStrike" kern="1200" cap="none" spc="0" baseline="0">
                <a:solidFill>
                  <a:srgbClr val="FFFFFF"/>
                </a:solidFill>
                <a:uFillTx/>
                <a:latin typeface="Calibri"/>
              </a:rPr>
              <a:t>Match Making Platform</a:t>
            </a:r>
          </a:p>
        </p:txBody>
      </p:sp>
      <p:sp>
        <p:nvSpPr>
          <p:cNvPr id="5" name="Jobbra nyíl 6"/>
          <p:cNvSpPr/>
          <p:nvPr/>
        </p:nvSpPr>
        <p:spPr>
          <a:xfrm>
            <a:off x="6266430" y="866138"/>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6" name="Téglalap 7"/>
          <p:cNvSpPr/>
          <p:nvPr/>
        </p:nvSpPr>
        <p:spPr>
          <a:xfrm>
            <a:off x="7678994" y="2625214"/>
            <a:ext cx="3116531" cy="1936955"/>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dirty="0">
                <a:solidFill>
                  <a:srgbClr val="000000"/>
                </a:solidFill>
              </a:rPr>
              <a:t>After creating an account on the platform, you can start sharing waste. Link to the platform: </a:t>
            </a:r>
            <a:r>
              <a:rPr lang="hu-HU" sz="1800" b="0" i="0" u="none" strike="noStrike" kern="1200" cap="none" spc="0" baseline="0" dirty="0" smtClean="0">
                <a:solidFill>
                  <a:srgbClr val="000000"/>
                </a:solidFill>
                <a:uFillTx/>
                <a:latin typeface="Calibri"/>
              </a:rPr>
              <a:t>https</a:t>
            </a:r>
            <a:r>
              <a:rPr lang="hu-HU" sz="1800" b="0" i="0" u="none" strike="noStrike" kern="1200" cap="none" spc="0" baseline="0" dirty="0">
                <a:solidFill>
                  <a:srgbClr val="000000"/>
                </a:solidFill>
                <a:uFillTx/>
                <a:latin typeface="Calibri"/>
              </a:rPr>
              <a:t>://www.lifem3p.eu/en</a:t>
            </a:r>
            <a:r>
              <a:rPr lang="hu-HU" sz="1800" b="0" i="0" u="none" strike="noStrike" kern="1200" cap="none" spc="0" baseline="0" dirty="0">
                <a:solidFill>
                  <a:srgbClr val="FFFFFF"/>
                </a:solidFill>
                <a:uFillTx/>
                <a:latin typeface="Calibri"/>
              </a:rPr>
              <a:t>/</a:t>
            </a:r>
          </a:p>
        </p:txBody>
      </p:sp>
      <p:sp>
        <p:nvSpPr>
          <p:cNvPr id="7" name="Szövegdoboz 8"/>
          <p:cNvSpPr txBox="1"/>
          <p:nvPr/>
        </p:nvSpPr>
        <p:spPr>
          <a:xfrm>
            <a:off x="3716597" y="3795253"/>
            <a:ext cx="3039037" cy="646331"/>
          </a:xfrm>
          <a:prstGeom prst="rect">
            <a:avLst/>
          </a:prstGeom>
          <a:noFill/>
          <a:ln cap="flat">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hu-HU" dirty="0" err="1">
                <a:solidFill>
                  <a:srgbClr val="FFFFFF"/>
                </a:solidFill>
              </a:rPr>
              <a:t>Watch</a:t>
            </a:r>
            <a:r>
              <a:rPr lang="hu-HU" dirty="0">
                <a:solidFill>
                  <a:srgbClr val="FFFFFF"/>
                </a:solidFill>
              </a:rPr>
              <a:t> </a:t>
            </a:r>
            <a:r>
              <a:rPr lang="hu-HU" dirty="0" err="1">
                <a:solidFill>
                  <a:srgbClr val="FFFFFF"/>
                </a:solidFill>
              </a:rPr>
              <a:t>the</a:t>
            </a:r>
            <a:r>
              <a:rPr lang="hu-HU" dirty="0">
                <a:solidFill>
                  <a:srgbClr val="FFFFFF"/>
                </a:solidFill>
              </a:rPr>
              <a:t> video</a:t>
            </a:r>
            <a:r>
              <a:rPr lang="hu-HU" dirty="0" smtClean="0">
                <a:solidFill>
                  <a:srgbClr val="FFFFFF"/>
                </a:solidFill>
              </a:rPr>
              <a:t>!</a:t>
            </a:r>
          </a:p>
          <a:p>
            <a:pPr lvl="0">
              <a:defRPr sz="1800" b="0" i="0" u="none" strike="noStrike" kern="0" cap="none" spc="0" baseline="0">
                <a:solidFill>
                  <a:srgbClr val="000000"/>
                </a:solidFill>
                <a:uFillTx/>
              </a:defRPr>
            </a:pPr>
            <a:r>
              <a:rPr lang="hu-HU" dirty="0" smtClean="0">
                <a:solidFill>
                  <a:srgbClr val="FFFFFF"/>
                </a:solidFill>
              </a:rPr>
              <a:t>https</a:t>
            </a:r>
            <a:r>
              <a:rPr lang="hu-HU" sz="1800" b="0" i="0" u="none" strike="noStrike" kern="1200" cap="none" spc="0" baseline="0" dirty="0">
                <a:solidFill>
                  <a:srgbClr val="FFFFFF"/>
                </a:solidFill>
                <a:uFillTx/>
                <a:latin typeface="Calibri"/>
              </a:rPr>
              <a:t>://youtu.be/FoN3UPV-CII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sp>
        <p:nvSpPr>
          <p:cNvPr id="2" name="Téglalap 7"/>
          <p:cNvSpPr/>
          <p:nvPr/>
        </p:nvSpPr>
        <p:spPr>
          <a:xfrm>
            <a:off x="835743" y="1425677"/>
            <a:ext cx="5663382" cy="2635044"/>
          </a:xfrm>
          <a:prstGeom prst="rect">
            <a:avLst/>
          </a:pr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1" i="1"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b="1" i="1" dirty="0">
                <a:solidFill>
                  <a:srgbClr val="FFFFFF"/>
                </a:solidFill>
              </a:rPr>
              <a:t>It's good to </a:t>
            </a:r>
            <a:r>
              <a:rPr lang="en-US" b="1" i="1" dirty="0" err="1">
                <a:solidFill>
                  <a:srgbClr val="FFFFFF"/>
                </a:solidFill>
              </a:rPr>
              <a:t>know!Textile</a:t>
            </a:r>
            <a:r>
              <a:rPr lang="en-US" b="1" i="1" dirty="0">
                <a:solidFill>
                  <a:srgbClr val="FFFFFF"/>
                </a:solidFill>
              </a:rPr>
              <a:t> waste production The Hungarian textile industry produces only a small amount of waste compared to other industries and the national economy as a whole. According to data from the Hungarian Waste Information System (OKIR), between 2010 and 2017, there was no textile company among the 100 largest waste producers in Hungary.</a:t>
            </a:r>
            <a:r>
              <a:rPr lang="en-GB" sz="1800" b="0" i="0" u="none" strike="noStrike" kern="1200" cap="none" spc="0" baseline="0" dirty="0">
                <a:solidFill>
                  <a:srgbClr val="FFFFFF"/>
                </a:solidFill>
                <a:uFillTx/>
                <a:latin typeface="Calibri"/>
              </a:rPr>
              <a:t> </a:t>
            </a:r>
            <a:endParaRPr lang="hu-HU" sz="1800" b="0" i="0" u="none" strike="noStrike" kern="1200" cap="none" spc="0" baseline="0" dirty="0">
              <a:solidFill>
                <a:srgbClr val="FFFFFF"/>
              </a:solidFill>
              <a:uFillTx/>
              <a:latin typeface="Calibri"/>
            </a:endParaRPr>
          </a:p>
        </p:txBody>
      </p:sp>
      <p:sp>
        <p:nvSpPr>
          <p:cNvPr id="3" name="Jobbra nyíl 3"/>
          <p:cNvSpPr/>
          <p:nvPr/>
        </p:nvSpPr>
        <p:spPr>
          <a:xfrm>
            <a:off x="835743" y="629262"/>
            <a:ext cx="7924803" cy="484632"/>
          </a:xfrm>
          <a:custGeom>
            <a:avLst>
              <a:gd name="f0" fmla="val 2094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en-US" dirty="0">
                <a:solidFill>
                  <a:srgbClr val="FFFFFF"/>
                </a:solidFill>
              </a:rPr>
              <a:t>Waste </a:t>
            </a:r>
            <a:r>
              <a:rPr lang="en-US" dirty="0" smtClean="0">
                <a:solidFill>
                  <a:srgbClr val="FFFFFF"/>
                </a:solidFill>
              </a:rPr>
              <a:t>hunting: </a:t>
            </a:r>
            <a:r>
              <a:rPr lang="en-US" dirty="0">
                <a:solidFill>
                  <a:srgbClr val="FFFFFF"/>
                </a:solidFill>
              </a:rPr>
              <a:t>Environmental information systems at national and EU level</a:t>
            </a:r>
            <a:endParaRPr lang="hu-HU" sz="1800" b="0" i="0" u="none" strike="noStrike" kern="1200" cap="none" spc="0" baseline="0" dirty="0">
              <a:solidFill>
                <a:srgbClr val="FFFFFF"/>
              </a:solidFill>
              <a:uFillTx/>
              <a:latin typeface="Calibri"/>
            </a:endParaRPr>
          </a:p>
        </p:txBody>
      </p:sp>
      <p:sp>
        <p:nvSpPr>
          <p:cNvPr id="4" name="Szövegdoboz 9"/>
          <p:cNvSpPr txBox="1"/>
          <p:nvPr/>
        </p:nvSpPr>
        <p:spPr>
          <a:xfrm>
            <a:off x="8760546" y="688424"/>
            <a:ext cx="3146322" cy="280077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3200" b="1" i="0" u="none" strike="noStrike" kern="1200" cap="none" spc="0" baseline="0" dirty="0">
                <a:solidFill>
                  <a:srgbClr val="FFFFFF"/>
                </a:solidFill>
                <a:uFillTx/>
                <a:latin typeface="Calibri"/>
              </a:rPr>
              <a:t>OKIR </a:t>
            </a:r>
          </a:p>
          <a:p>
            <a:pPr lvl="0">
              <a:defRPr sz="1800" b="0" i="0" u="none" strike="noStrike" kern="0" cap="none" spc="0" baseline="0">
                <a:solidFill>
                  <a:srgbClr val="000000"/>
                </a:solidFill>
                <a:uFillTx/>
              </a:defRPr>
            </a:pPr>
            <a:r>
              <a:rPr lang="en-US" dirty="0">
                <a:solidFill>
                  <a:srgbClr val="FFFFFF"/>
                </a:solidFill>
              </a:rPr>
              <a:t>The vast majority of environmental information (e.g. air, surface and groundwater, waste, etc.) is stored in a single central database, the National Environmental Information System (OKIR)</a:t>
            </a:r>
            <a:endParaRPr lang="hu-HU" sz="2400" b="0" i="0" u="none" strike="noStrike" kern="1200" cap="none" spc="0" baseline="0" dirty="0">
              <a:solidFill>
                <a:srgbClr val="FFFFFF"/>
              </a:solidFill>
              <a:uFillTx/>
              <a:latin typeface="Calibri"/>
            </a:endParaRPr>
          </a:p>
        </p:txBody>
      </p:sp>
      <p:sp>
        <p:nvSpPr>
          <p:cNvPr id="5" name="Szövegdoboz 10"/>
          <p:cNvSpPr txBox="1"/>
          <p:nvPr/>
        </p:nvSpPr>
        <p:spPr>
          <a:xfrm>
            <a:off x="7167716" y="3425232"/>
            <a:ext cx="4825764" cy="19082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800" b="1" i="0" u="sng" strike="noStrike" kern="1200" cap="none" spc="0" baseline="0" dirty="0">
                <a:solidFill>
                  <a:srgbClr val="FFFFFF"/>
                </a:solidFill>
                <a:uFillTx/>
                <a:latin typeface="Calibri"/>
                <a:hlinkClick r:id="rId2"/>
              </a:rPr>
              <a:t>E-PRTR</a:t>
            </a:r>
            <a:r>
              <a:rPr lang="hu-HU" sz="2800" b="0" i="1" u="sng" strike="noStrike" kern="1200" cap="none" spc="0" baseline="0" dirty="0">
                <a:solidFill>
                  <a:srgbClr val="FFFFFF"/>
                </a:solidFill>
                <a:uFillTx/>
                <a:latin typeface="Calibri"/>
                <a:hlinkClick r:id="rId2"/>
              </a:rPr>
              <a:t> </a:t>
            </a:r>
            <a:endParaRPr lang="hu-HU" sz="2800" b="0" i="1" u="sng"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i="1" u="sng" dirty="0">
                <a:solidFill>
                  <a:srgbClr val="FFFFFF"/>
                </a:solidFill>
              </a:rPr>
              <a:t>European Pollutant Release and Transfer </a:t>
            </a:r>
            <a:r>
              <a:rPr lang="en-US" i="1" u="sng" dirty="0" smtClean="0">
                <a:solidFill>
                  <a:srgbClr val="FFFFFF"/>
                </a:solidFill>
              </a:rPr>
              <a:t>Register</a:t>
            </a:r>
            <a:endParaRPr lang="hu-HU" i="1" u="sng" dirty="0" smtClean="0">
              <a:solidFill>
                <a:srgbClr val="FFFFFF"/>
              </a:solidFill>
            </a:endParaRPr>
          </a:p>
          <a:p>
            <a:pPr lvl="0">
              <a:defRPr sz="1800" b="0" i="0" u="none" strike="noStrike" kern="0" cap="none" spc="0" baseline="0">
                <a:solidFill>
                  <a:srgbClr val="000000"/>
                </a:solidFill>
                <a:uFillTx/>
              </a:defRPr>
            </a:pPr>
            <a:r>
              <a:rPr lang="en-US" dirty="0">
                <a:solidFill>
                  <a:srgbClr val="FFFFFF"/>
                </a:solidFill>
              </a:rPr>
              <a:t>The European Pollutant Release and Transfer Register (E-PRTR) - a European-wide database that aggregates data on significant environmental releases from installations and </a:t>
            </a:r>
            <a:r>
              <a:rPr lang="en-US" dirty="0" err="1">
                <a:solidFill>
                  <a:srgbClr val="FFFFFF"/>
                </a:solidFill>
              </a:rPr>
              <a:t>organisations</a:t>
            </a:r>
            <a:r>
              <a:rPr lang="en-US" dirty="0">
                <a:solidFill>
                  <a:srgbClr val="FFFFFF"/>
                </a:solidFill>
              </a:rPr>
              <a:t>.</a:t>
            </a:r>
            <a:endParaRPr lang="hu-HU" sz="1800" b="0" i="0" u="none" strike="noStrike" kern="1200" cap="none" spc="0" baseline="0" dirty="0">
              <a:solidFill>
                <a:srgbClr val="FFFFFF"/>
              </a:solidFill>
              <a:uFillTx/>
              <a:latin typeface="Calibri"/>
            </a:endParaRPr>
          </a:p>
        </p:txBody>
      </p:sp>
      <p:sp>
        <p:nvSpPr>
          <p:cNvPr id="6" name="Szövegdoboz 11"/>
          <p:cNvSpPr txBox="1"/>
          <p:nvPr/>
        </p:nvSpPr>
        <p:spPr>
          <a:xfrm>
            <a:off x="560435" y="4168877"/>
            <a:ext cx="6244629" cy="80021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hu-HU" sz="2800" b="1" i="0" u="sng" strike="noStrike" kern="1200" cap="none" spc="0" baseline="0" dirty="0">
                <a:solidFill>
                  <a:srgbClr val="FFFFFF"/>
                </a:solidFill>
                <a:uFillTx/>
                <a:latin typeface="Calibri"/>
                <a:hlinkClick r:id="rId3"/>
              </a:rPr>
              <a:t>EIONET</a:t>
            </a:r>
            <a:r>
              <a:rPr lang="hu-HU" sz="1800" b="0" i="0" u="sng" strike="noStrike" kern="1200" cap="none" spc="0" baseline="0" dirty="0">
                <a:solidFill>
                  <a:srgbClr val="FFFFFF"/>
                </a:solidFill>
                <a:uFillTx/>
                <a:latin typeface="Calibri"/>
                <a:hlinkClick r:id="rId3"/>
              </a:rPr>
              <a:t> </a:t>
            </a:r>
            <a:r>
              <a:rPr lang="hu-HU" dirty="0">
                <a:solidFill>
                  <a:srgbClr val="000000"/>
                </a:solidFill>
              </a:rPr>
              <a:t>(European </a:t>
            </a:r>
            <a:r>
              <a:rPr lang="hu-HU" dirty="0" err="1">
                <a:solidFill>
                  <a:srgbClr val="000000"/>
                </a:solidFill>
              </a:rPr>
              <a:t>environment</a:t>
            </a:r>
            <a:r>
              <a:rPr lang="hu-HU" dirty="0">
                <a:solidFill>
                  <a:srgbClr val="000000"/>
                </a:solidFill>
              </a:rPr>
              <a:t> </a:t>
            </a:r>
            <a:r>
              <a:rPr lang="hu-HU" dirty="0" err="1">
                <a:solidFill>
                  <a:srgbClr val="000000"/>
                </a:solidFill>
              </a:rPr>
              <a:t>information</a:t>
            </a:r>
            <a:r>
              <a:rPr lang="hu-HU" dirty="0">
                <a:solidFill>
                  <a:srgbClr val="000000"/>
                </a:solidFill>
              </a:rPr>
              <a:t> and </a:t>
            </a:r>
            <a:r>
              <a:rPr lang="hu-HU" dirty="0" err="1">
                <a:solidFill>
                  <a:srgbClr val="000000"/>
                </a:solidFill>
              </a:rPr>
              <a:t>observation</a:t>
            </a:r>
            <a:r>
              <a:rPr lang="hu-HU" dirty="0">
                <a:solidFill>
                  <a:srgbClr val="000000"/>
                </a:solidFill>
              </a:rPr>
              <a:t> </a:t>
            </a:r>
            <a:r>
              <a:rPr lang="hu-HU" dirty="0" err="1">
                <a:solidFill>
                  <a:srgbClr val="000000"/>
                </a:solidFill>
              </a:rPr>
              <a:t>network</a:t>
            </a:r>
            <a:r>
              <a:rPr lang="hu-HU" dirty="0">
                <a:solidFill>
                  <a:srgbClr val="000000"/>
                </a:solidFill>
              </a:rPr>
              <a:t>)</a:t>
            </a:r>
            <a:endParaRPr lang="hu-HU" sz="18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sp>
        <p:nvSpPr>
          <p:cNvPr id="2" name="TextBox 17"/>
          <p:cNvSpPr txBox="1"/>
          <p:nvPr/>
        </p:nvSpPr>
        <p:spPr>
          <a:xfrm>
            <a:off x="8707081" y="1381438"/>
            <a:ext cx="29362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 </a:t>
            </a:r>
          </a:p>
        </p:txBody>
      </p:sp>
      <p:sp>
        <p:nvSpPr>
          <p:cNvPr id="3" name="TextBox 23"/>
          <p:cNvSpPr txBox="1"/>
          <p:nvPr/>
        </p:nvSpPr>
        <p:spPr>
          <a:xfrm>
            <a:off x="8695047" y="2337060"/>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smtClean="0">
                <a:solidFill>
                  <a:srgbClr val="FFFFFF"/>
                </a:solidFill>
                <a:uFillTx/>
                <a:latin typeface="Arial"/>
                <a:ea typeface="Arial Unicode MS"/>
                <a:cs typeface="Arial" pitchFamily="34"/>
              </a:rPr>
              <a:t>ECO-</a:t>
            </a:r>
            <a:r>
              <a:rPr lang="hu-HU" sz="2700" b="1" i="0" u="none" strike="noStrike" kern="1200" cap="none" spc="0" baseline="0" dirty="0" err="1" smtClean="0">
                <a:solidFill>
                  <a:srgbClr val="FFFFFF"/>
                </a:solidFill>
                <a:uFillTx/>
                <a:latin typeface="Arial"/>
                <a:ea typeface="Arial Unicode MS"/>
                <a:cs typeface="Arial" pitchFamily="34"/>
              </a:rPr>
              <a:t>labels</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4" name="TextBox 21"/>
          <p:cNvSpPr txBox="1"/>
          <p:nvPr/>
        </p:nvSpPr>
        <p:spPr>
          <a:xfrm>
            <a:off x="7246373" y="2551953"/>
            <a:ext cx="1387867"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04</a:t>
            </a:r>
          </a:p>
        </p:txBody>
      </p:sp>
      <p:sp>
        <p:nvSpPr>
          <p:cNvPr id="5" name="Rectangle 28"/>
          <p:cNvSpPr/>
          <p:nvPr/>
        </p:nvSpPr>
        <p:spPr>
          <a:xfrm>
            <a:off x="8686562" y="2863361"/>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sp>
        <p:nvSpPr>
          <p:cNvPr id="2" name="TextBox 2"/>
          <p:cNvSpPr txBox="1"/>
          <p:nvPr/>
        </p:nvSpPr>
        <p:spPr>
          <a:xfrm>
            <a:off x="7718322" y="1532113"/>
            <a:ext cx="4473674" cy="923333"/>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3" name="TextBox 5"/>
          <p:cNvSpPr txBox="1"/>
          <p:nvPr/>
        </p:nvSpPr>
        <p:spPr>
          <a:xfrm>
            <a:off x="283098" y="1385674"/>
            <a:ext cx="7285701" cy="4893647"/>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i="1" dirty="0">
                <a:solidFill>
                  <a:srgbClr val="FFFFFF"/>
                </a:solidFill>
              </a:rPr>
              <a:t>OEKO-</a:t>
            </a:r>
            <a:r>
              <a:rPr lang="en-US" i="1" dirty="0" err="1">
                <a:solidFill>
                  <a:srgbClr val="FFFFFF"/>
                </a:solidFill>
              </a:rPr>
              <a:t>tex</a:t>
            </a:r>
            <a:r>
              <a:rPr lang="en-US" i="1" dirty="0">
                <a:solidFill>
                  <a:srgbClr val="FFFFFF"/>
                </a:solidFill>
              </a:rPr>
              <a:t> label: a traceable product label for textiles (e.g. clothing, home textiles) and leather products. The label content is uniquely complex and its validity can be verified by anyone</a:t>
            </a:r>
            <a:r>
              <a:rPr lang="en-US" i="1" dirty="0" smtClean="0">
                <a:solidFill>
                  <a:srgbClr val="FFFFFF"/>
                </a:solidFill>
              </a:rPr>
              <a:t>.</a:t>
            </a:r>
            <a:endParaRPr lang="hu-HU" i="1" dirty="0" smtClean="0">
              <a:solidFill>
                <a:srgbClr val="FFFFFF"/>
              </a:solidFill>
            </a:endParaRPr>
          </a:p>
          <a:p>
            <a:pPr lvl="0">
              <a:defRPr sz="1800" b="0" i="0" u="none" strike="noStrike" kern="0" cap="none" spc="0" baseline="0">
                <a:solidFill>
                  <a:srgbClr val="000000"/>
                </a:solidFill>
                <a:uFillTx/>
              </a:defRPr>
            </a:pPr>
            <a:endParaRPr lang="hu-HU" i="1" dirty="0">
              <a:solidFill>
                <a:srgbClr val="FFFFFF"/>
              </a:solidFill>
            </a:endParaRPr>
          </a:p>
          <a:p>
            <a:pPr lvl="0">
              <a:defRPr sz="1800" b="0" i="0" u="none" strike="noStrike" kern="0" cap="none" spc="0" baseline="0">
                <a:solidFill>
                  <a:srgbClr val="000000"/>
                </a:solidFill>
                <a:uFillTx/>
              </a:defRPr>
            </a:pPr>
            <a:r>
              <a:rPr lang="en-US" i="1" dirty="0" smtClean="0">
                <a:solidFill>
                  <a:srgbClr val="FFFFFF"/>
                </a:solidFill>
              </a:rPr>
              <a:t>The </a:t>
            </a:r>
            <a:r>
              <a:rPr lang="en-US" i="1" dirty="0">
                <a:solidFill>
                  <a:srgbClr val="FFFFFF"/>
                </a:solidFill>
              </a:rPr>
              <a:t>MADE IN GREEN product identifier indicates that the product has been tested for harmful substances. This is achieved through STANDARD 100 or OEKO-TEX® LEATHER STANDARD certification. </a:t>
            </a:r>
            <a:endParaRPr lang="hu-HU" i="1" dirty="0" smtClean="0">
              <a:solidFill>
                <a:srgbClr val="FFFFFF"/>
              </a:solidFill>
            </a:endParaRPr>
          </a:p>
          <a:p>
            <a:pPr lvl="0">
              <a:defRPr sz="1800" b="0" i="0" u="none" strike="noStrike" kern="0" cap="none" spc="0" baseline="0">
                <a:solidFill>
                  <a:srgbClr val="000000"/>
                </a:solidFill>
                <a:uFillTx/>
              </a:defRPr>
            </a:pPr>
            <a:endParaRPr lang="hu-HU" i="1" dirty="0">
              <a:solidFill>
                <a:srgbClr val="FFFFFF"/>
              </a:solidFill>
            </a:endParaRPr>
          </a:p>
          <a:p>
            <a:pPr lvl="0">
              <a:defRPr sz="1800" b="0" i="0" u="none" strike="noStrike" kern="0" cap="none" spc="0" baseline="0">
                <a:solidFill>
                  <a:srgbClr val="000000"/>
                </a:solidFill>
                <a:uFillTx/>
              </a:defRPr>
            </a:pPr>
            <a:r>
              <a:rPr lang="en-US" i="1" dirty="0" smtClean="0">
                <a:solidFill>
                  <a:srgbClr val="FFFFFF"/>
                </a:solidFill>
              </a:rPr>
              <a:t>It </a:t>
            </a:r>
            <a:r>
              <a:rPr lang="en-US" i="1" dirty="0">
                <a:solidFill>
                  <a:srgbClr val="FFFFFF"/>
                </a:solidFill>
              </a:rPr>
              <a:t>also guarantees that the textile or leather product has been produced using sustainable processes under socially responsible working conditions. </a:t>
            </a:r>
            <a:endParaRPr lang="hu-HU" i="1" dirty="0" smtClean="0">
              <a:solidFill>
                <a:srgbClr val="FFFFFF"/>
              </a:solidFill>
            </a:endParaRPr>
          </a:p>
          <a:p>
            <a:pPr lvl="0">
              <a:defRPr sz="1800" b="0" i="0" u="none" strike="noStrike" kern="0" cap="none" spc="0" baseline="0">
                <a:solidFill>
                  <a:srgbClr val="000000"/>
                </a:solidFill>
                <a:uFillTx/>
              </a:defRPr>
            </a:pPr>
            <a:endParaRPr lang="hu-HU" i="1" dirty="0">
              <a:solidFill>
                <a:srgbClr val="FFFFFF"/>
              </a:solidFill>
            </a:endParaRPr>
          </a:p>
          <a:p>
            <a:pPr lvl="0">
              <a:defRPr sz="1800" b="0" i="0" u="none" strike="noStrike" kern="0" cap="none" spc="0" baseline="0">
                <a:solidFill>
                  <a:srgbClr val="000000"/>
                </a:solidFill>
                <a:uFillTx/>
              </a:defRPr>
            </a:pPr>
            <a:r>
              <a:rPr lang="en-US" i="1" dirty="0" smtClean="0">
                <a:solidFill>
                  <a:srgbClr val="FFFFFF"/>
                </a:solidFill>
              </a:rPr>
              <a:t>This </a:t>
            </a:r>
            <a:r>
              <a:rPr lang="en-US" i="1" dirty="0">
                <a:solidFill>
                  <a:srgbClr val="FFFFFF"/>
                </a:solidFill>
              </a:rPr>
              <a:t>is done through certification according to OEKO-TEX® </a:t>
            </a:r>
            <a:r>
              <a:rPr lang="en-US" i="1" dirty="0" err="1">
                <a:solidFill>
                  <a:srgbClr val="FFFFFF"/>
                </a:solidFill>
              </a:rPr>
              <a:t>STeP</a:t>
            </a:r>
            <a:r>
              <a:rPr lang="en-US" i="1" dirty="0">
                <a:solidFill>
                  <a:srgbClr val="FFFFFF"/>
                </a:solidFill>
              </a:rPr>
              <a:t>. The unique product identifier allows the product to be traced. It can also identify where the different stages of the production of the product took place.</a:t>
            </a:r>
            <a:endParaRPr lang="hu-HU" sz="18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hu-HU" sz="2400" b="0" i="0" u="none" strike="noStrike" kern="1200" cap="none" spc="0" baseline="0" dirty="0">
                <a:solidFill>
                  <a:srgbClr val="FFFFFF"/>
                </a:solidFill>
                <a:uFillTx/>
                <a:latin typeface="Calibri"/>
              </a:rPr>
              <a:t>                 </a:t>
            </a:r>
            <a:r>
              <a:rPr lang="en-US" dirty="0" smtClean="0">
                <a:solidFill>
                  <a:srgbClr val="FFFFFF"/>
                </a:solidFill>
              </a:rPr>
              <a:t>Find </a:t>
            </a:r>
            <a:r>
              <a:rPr lang="en-US" dirty="0">
                <a:solidFill>
                  <a:srgbClr val="FFFFFF"/>
                </a:solidFill>
              </a:rPr>
              <a:t>out more! Click to visit www.oeko-tex.com!</a:t>
            </a:r>
            <a:endParaRPr lang="hu-HU"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a typeface="Arial Unicode MS"/>
              <a:cs typeface="Arial" pitchFamily="34"/>
            </a:endParaRPr>
          </a:p>
        </p:txBody>
      </p:sp>
      <p:sp>
        <p:nvSpPr>
          <p:cNvPr id="4"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Téglalap 7"/>
          <p:cNvSpPr/>
          <p:nvPr/>
        </p:nvSpPr>
        <p:spPr>
          <a:xfrm>
            <a:off x="629262" y="147318"/>
            <a:ext cx="6520805" cy="48750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r>
              <a:rPr lang="hu-HU" sz="2400" b="1" i="0" u="none" strike="noStrike" kern="1200" cap="none" spc="0" baseline="0" dirty="0">
                <a:solidFill>
                  <a:srgbClr val="FFFFFF"/>
                </a:solidFill>
                <a:uFillTx/>
                <a:latin typeface="Calibri Light" pitchFamily="34"/>
                <a:ea typeface="Times New Roman" pitchFamily="18"/>
                <a:cs typeface="Times New Roman" pitchFamily="18"/>
              </a:rPr>
              <a:t>OEKO-</a:t>
            </a:r>
            <a:r>
              <a:rPr lang="hu-HU" sz="2400" b="1" i="0" u="none" strike="noStrike" kern="1200" cap="none" spc="0" baseline="0" dirty="0" err="1">
                <a:solidFill>
                  <a:srgbClr val="FFFFFF"/>
                </a:solidFill>
                <a:uFillTx/>
                <a:latin typeface="Calibri Light" pitchFamily="34"/>
                <a:ea typeface="Times New Roman" pitchFamily="18"/>
                <a:cs typeface="Times New Roman" pitchFamily="18"/>
              </a:rPr>
              <a:t>tex</a:t>
            </a:r>
            <a:r>
              <a:rPr lang="hu-HU" sz="2400" b="1" i="0" u="none" strike="noStrike" kern="1200" cap="none" spc="0" baseline="0" dirty="0">
                <a:solidFill>
                  <a:srgbClr val="FFFFFF"/>
                </a:solidFill>
                <a:uFillTx/>
                <a:latin typeface="Calibri Light" pitchFamily="34"/>
                <a:ea typeface="Times New Roman" pitchFamily="18"/>
                <a:cs typeface="Times New Roman" pitchFamily="18"/>
              </a:rPr>
              <a:t> </a:t>
            </a:r>
            <a:r>
              <a:rPr lang="hu-HU" sz="2400" b="1" i="0" u="none" strike="noStrike" kern="1200" cap="none" spc="0" baseline="0" dirty="0" smtClean="0">
                <a:solidFill>
                  <a:srgbClr val="FFFFFF"/>
                </a:solidFill>
                <a:uFillTx/>
                <a:latin typeface="Calibri Light" pitchFamily="34"/>
                <a:ea typeface="Times New Roman" pitchFamily="18"/>
                <a:cs typeface="Times New Roman" pitchFamily="18"/>
              </a:rPr>
              <a:t>and  </a:t>
            </a:r>
            <a:r>
              <a:rPr lang="hu-HU" sz="2400" b="1" i="0" u="none" strike="noStrike" kern="1200" cap="none" spc="0" baseline="0" dirty="0">
                <a:solidFill>
                  <a:srgbClr val="FFFFFF"/>
                </a:solidFill>
                <a:uFillTx/>
                <a:latin typeface="Calibri Light" pitchFamily="34"/>
                <a:ea typeface="Times New Roman" pitchFamily="18"/>
                <a:cs typeface="Times New Roman" pitchFamily="18"/>
              </a:rPr>
              <a:t>OEKO-</a:t>
            </a:r>
            <a:r>
              <a:rPr lang="hu-HU" sz="2400" b="1" i="0" u="none" strike="noStrike" kern="1200" cap="none" spc="0" baseline="0" dirty="0" err="1">
                <a:solidFill>
                  <a:srgbClr val="FFFFFF"/>
                </a:solidFill>
                <a:uFillTx/>
                <a:latin typeface="Calibri Light" pitchFamily="34"/>
                <a:ea typeface="Times New Roman" pitchFamily="18"/>
                <a:cs typeface="Times New Roman" pitchFamily="18"/>
              </a:rPr>
              <a:t>tex</a:t>
            </a:r>
            <a:r>
              <a:rPr lang="hu-HU" sz="2400" b="1" i="0" u="none" strike="noStrike" kern="1200" cap="none" spc="0" baseline="0" dirty="0">
                <a:solidFill>
                  <a:srgbClr val="FFFFFF"/>
                </a:solidFill>
                <a:uFillTx/>
                <a:latin typeface="Calibri Light" pitchFamily="34"/>
                <a:ea typeface="Times New Roman" pitchFamily="18"/>
                <a:cs typeface="Times New Roman" pitchFamily="18"/>
              </a:rPr>
              <a:t> </a:t>
            </a:r>
            <a:r>
              <a:rPr lang="hu-HU" sz="2400" b="1" i="0" u="none" strike="noStrike" kern="1200" cap="none" spc="0" baseline="0" dirty="0" err="1" smtClean="0">
                <a:solidFill>
                  <a:srgbClr val="FFFFFF"/>
                </a:solidFill>
                <a:uFillTx/>
                <a:latin typeface="Calibri Light" pitchFamily="34"/>
                <a:ea typeface="Times New Roman" pitchFamily="18"/>
                <a:cs typeface="Times New Roman" pitchFamily="18"/>
              </a:rPr>
              <a:t>labels</a:t>
            </a:r>
            <a:r>
              <a:rPr lang="hu-HU" sz="2400" b="1" i="0" u="none" strike="noStrike" kern="1200" cap="none" spc="0" baseline="0" dirty="0" smtClean="0">
                <a:solidFill>
                  <a:srgbClr val="FFFFFF"/>
                </a:solidFill>
                <a:uFillTx/>
                <a:latin typeface="Calibri Light" pitchFamily="34"/>
                <a:ea typeface="Times New Roman" pitchFamily="18"/>
                <a:cs typeface="Times New Roman" pitchFamily="18"/>
              </a:rPr>
              <a:t> </a:t>
            </a:r>
            <a:r>
              <a:rPr lang="hu-HU" sz="2400" b="1" i="0" u="none" strike="noStrike" kern="1200" cap="none" spc="0" baseline="0" dirty="0">
                <a:solidFill>
                  <a:srgbClr val="FFFFFF"/>
                </a:solidFill>
                <a:uFillTx/>
                <a:latin typeface="Calibri Light" pitchFamily="34"/>
                <a:ea typeface="Times New Roman" pitchFamily="18"/>
                <a:cs typeface="Times New Roman" pitchFamily="18"/>
              </a:rPr>
              <a:t>- MADE IN GREEN </a:t>
            </a:r>
          </a:p>
        </p:txBody>
      </p:sp>
      <p:pic>
        <p:nvPicPr>
          <p:cNvPr id="7" name="Kép 8" descr="https://www.oeko-tex.com/fileadmin/_processed_/2/1/csm_MiG_Label_Zertifikatsnr_engl_1__65fb5561e5.jpg">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525758" y="122236"/>
            <a:ext cx="4562170" cy="2819753"/>
          </a:xfrm>
          <a:prstGeom prst="rect">
            <a:avLst/>
          </a:prstGeom>
          <a:noFill/>
          <a:ln cap="flat">
            <a:noFill/>
          </a:ln>
        </p:spPr>
      </p:pic>
      <p:sp>
        <p:nvSpPr>
          <p:cNvPr id="8" name="Jobbra nyíl 9"/>
          <p:cNvSpPr/>
          <p:nvPr/>
        </p:nvSpPr>
        <p:spPr>
          <a:xfrm>
            <a:off x="322425" y="5604386"/>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9" name="Lekerekített téglalap 10"/>
          <p:cNvSpPr/>
          <p:nvPr/>
        </p:nvSpPr>
        <p:spPr>
          <a:xfrm>
            <a:off x="245809" y="680222"/>
            <a:ext cx="6980904" cy="85189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defRPr sz="1800" b="0" i="0" u="none" strike="noStrike" kern="0" cap="none" spc="0" baseline="0">
                <a:solidFill>
                  <a:srgbClr val="000000"/>
                </a:solidFill>
                <a:uFillTx/>
              </a:defRPr>
            </a:pPr>
            <a:r>
              <a:rPr lang="en-US" dirty="0">
                <a:solidFill>
                  <a:srgbClr val="FFFFFF"/>
                </a:solidFill>
              </a:rPr>
              <a:t>OEKO-TEX is made up of 17 independent institutes in Europe and Japan and contact offices around the world. It carries out textile and leather testing or other technological tasks.</a:t>
            </a:r>
            <a:endParaRPr lang="hu-HU" sz="18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TextBox 5"/>
          <p:cNvSpPr txBox="1"/>
          <p:nvPr/>
        </p:nvSpPr>
        <p:spPr>
          <a:xfrm>
            <a:off x="4365528" y="2314492"/>
            <a:ext cx="7826477" cy="2585323"/>
          </a:xfrm>
          <a:prstGeom prst="rect">
            <a:avLst/>
          </a:prstGeom>
          <a:noFill/>
          <a:ln cap="flat">
            <a:noFill/>
          </a:ln>
        </p:spPr>
        <p:txBody>
          <a:bodyPr vert="horz" wrap="square" lIns="91440" tIns="45720" rIns="91440" bIns="45720" anchor="t" anchorCtr="1" compatLnSpc="1">
            <a:spAutoFit/>
          </a:bodyPr>
          <a:lstStyle/>
          <a:p>
            <a:pPr lvl="0">
              <a:defRPr sz="1800" b="0" i="0" u="none" strike="noStrike" kern="0" cap="none" spc="0" baseline="0">
                <a:solidFill>
                  <a:srgbClr val="000000"/>
                </a:solidFill>
                <a:uFillTx/>
              </a:defRPr>
            </a:pPr>
            <a:r>
              <a:rPr lang="en-US" dirty="0">
                <a:solidFill>
                  <a:srgbClr val="FFFFFF"/>
                </a:solidFill>
              </a:rPr>
              <a:t>OEKO-TEX® STANDARD 100 is the label and product certification for textiles tested for harmful substances. It indicates to the end user that the product is free from harmful substances and is therefore safe and skin-friendly. </a:t>
            </a:r>
            <a:endParaRPr lang="hu-HU" dirty="0" smtClean="0">
              <a:solidFill>
                <a:srgbClr val="FFFFFF"/>
              </a:solidFill>
            </a:endParaRPr>
          </a:p>
          <a:p>
            <a:pPr lvl="0">
              <a:defRPr sz="1800" b="0" i="0" u="none" strike="noStrike" kern="0" cap="none" spc="0" baseline="0">
                <a:solidFill>
                  <a:srgbClr val="000000"/>
                </a:solidFill>
                <a:uFillTx/>
              </a:defRPr>
            </a:pPr>
            <a:endParaRPr lang="hu-HU" dirty="0">
              <a:solidFill>
                <a:srgbClr val="FFFFFF"/>
              </a:solidFill>
            </a:endParaRPr>
          </a:p>
          <a:p>
            <a:pPr lvl="0">
              <a:defRPr sz="1800" b="0" i="0" u="none" strike="noStrike" kern="0" cap="none" spc="0" baseline="0">
                <a:solidFill>
                  <a:srgbClr val="000000"/>
                </a:solidFill>
                <a:uFillTx/>
              </a:defRPr>
            </a:pPr>
            <a:endParaRPr lang="hu-HU" dirty="0" smtClean="0">
              <a:solidFill>
                <a:srgbClr val="FFFFFF"/>
              </a:solidFill>
            </a:endParaRPr>
          </a:p>
          <a:p>
            <a:pPr lvl="0">
              <a:defRPr sz="1800" b="0" i="0" u="none" strike="noStrike" kern="0" cap="none" spc="0" baseline="0">
                <a:solidFill>
                  <a:srgbClr val="000000"/>
                </a:solidFill>
                <a:uFillTx/>
              </a:defRPr>
            </a:pPr>
            <a:r>
              <a:rPr lang="en-US" dirty="0" smtClean="0">
                <a:solidFill>
                  <a:srgbClr val="FFFFFF"/>
                </a:solidFill>
              </a:rPr>
              <a:t>The </a:t>
            </a:r>
            <a:r>
              <a:rPr lang="en-US" dirty="0">
                <a:solidFill>
                  <a:srgbClr val="FFFFFF"/>
                </a:solidFill>
              </a:rPr>
              <a:t>conditions for testing, certification and approval under OEKO-TEX® STANDARD 100 can be downloaded here: https://www.oeko-tex.com/importedmedia/downloadfiles/STANDARD_100_by_OEKO-TEX_R__-_Standard_en.pdf</a:t>
            </a:r>
            <a:endParaRPr lang="hu-HU" sz="1800" b="0" i="0" u="none" strike="noStrike" kern="1200" cap="none" spc="0" baseline="0" dirty="0">
              <a:solidFill>
                <a:srgbClr val="FFFFFF"/>
              </a:solidFill>
              <a:uFillTx/>
              <a:latin typeface="Calibri"/>
            </a:endParaRPr>
          </a:p>
        </p:txBody>
      </p:sp>
      <p:sp>
        <p:nvSpPr>
          <p:cNvPr id="3"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Téglalap 7"/>
          <p:cNvSpPr/>
          <p:nvPr/>
        </p:nvSpPr>
        <p:spPr>
          <a:xfrm>
            <a:off x="98325" y="168313"/>
            <a:ext cx="5683041" cy="61926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r>
              <a:rPr lang="hu-HU" sz="3200" b="1" i="0" u="none" strike="noStrike" kern="1200" cap="none" spc="0" baseline="0">
                <a:solidFill>
                  <a:srgbClr val="FFFFFF"/>
                </a:solidFill>
                <a:uFillTx/>
                <a:latin typeface="Calibri"/>
              </a:rPr>
              <a:t>OEKO-TEX® STANDARD 1</a:t>
            </a:r>
            <a:r>
              <a:rPr lang="hu-HU" sz="2800" b="0" i="0" u="none" strike="noStrike" kern="1200" cap="none" spc="0" baseline="0">
                <a:solidFill>
                  <a:srgbClr val="FFFFFF"/>
                </a:solidFill>
                <a:uFillTx/>
                <a:latin typeface="Calibri"/>
              </a:rPr>
              <a:t>00 </a:t>
            </a:r>
            <a:endParaRPr lang="hu-HU" sz="2800" b="1" i="0" u="none" strike="noStrike" kern="1200" cap="none" spc="0" baseline="0">
              <a:solidFill>
                <a:srgbClr val="FFFFFF"/>
              </a:solidFill>
              <a:uFillTx/>
              <a:latin typeface="Calibri"/>
            </a:endParaRPr>
          </a:p>
        </p:txBody>
      </p:sp>
      <p:sp>
        <p:nvSpPr>
          <p:cNvPr id="6" name="Jobbra nyíl 9"/>
          <p:cNvSpPr/>
          <p:nvPr/>
        </p:nvSpPr>
        <p:spPr>
          <a:xfrm>
            <a:off x="0" y="2743201"/>
            <a:ext cx="4463844" cy="1504334"/>
          </a:xfrm>
          <a:custGeom>
            <a:avLst>
              <a:gd name="f0" fmla="val 1796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7" name="Rectangle 14"/>
          <p:cNvSpPr/>
          <p:nvPr/>
        </p:nvSpPr>
        <p:spPr>
          <a:xfrm>
            <a:off x="0" y="0"/>
            <a:ext cx="12191996" cy="45720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pic>
        <p:nvPicPr>
          <p:cNvPr id="8" name="Kép 9" descr="https://www.innovatext.hu/sites/default/files/logokep/logo_std_100-1_image_rc.png">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5999451" y="168313"/>
            <a:ext cx="5562715" cy="1977856"/>
          </a:xfrm>
          <a:prstGeom prst="rect">
            <a:avLst/>
          </a:prstGeom>
          <a:noFill/>
          <a:ln cap="flat">
            <a:noFill/>
          </a:ln>
        </p:spPr>
      </p:pic>
      <p:sp>
        <p:nvSpPr>
          <p:cNvPr id="9" name="Rectangle 15"/>
          <p:cNvSpPr/>
          <p:nvPr/>
        </p:nvSpPr>
        <p:spPr>
          <a:xfrm>
            <a:off x="0" y="1066803"/>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TextBox 2"/>
          <p:cNvSpPr txBox="1"/>
          <p:nvPr/>
        </p:nvSpPr>
        <p:spPr>
          <a:xfrm>
            <a:off x="7718322" y="1532113"/>
            <a:ext cx="4473674" cy="923333"/>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3" name="TextBox 5"/>
          <p:cNvSpPr txBox="1"/>
          <p:nvPr/>
        </p:nvSpPr>
        <p:spPr>
          <a:xfrm>
            <a:off x="48774" y="1394460"/>
            <a:ext cx="7285701" cy="3816429"/>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hu-HU" sz="2400" b="0" i="0" u="none" strike="noStrike" kern="1200" cap="none" spc="0" baseline="0" dirty="0">
                <a:solidFill>
                  <a:srgbClr val="FFFFFF"/>
                </a:solidFill>
                <a:uFillTx/>
                <a:latin typeface="Calibri"/>
              </a:rPr>
              <a:t> </a:t>
            </a:r>
            <a:r>
              <a:rPr lang="en-US" sz="3200" dirty="0">
                <a:solidFill>
                  <a:srgbClr val="FFFFFF"/>
                </a:solidFill>
              </a:rPr>
              <a:t>ECO-PASSPORT by OEKO-TEX® certification applies to chemicals used in sustainably produced textiles. </a:t>
            </a:r>
            <a:endParaRPr lang="hu-HU" sz="3200" dirty="0" smtClean="0">
              <a:solidFill>
                <a:srgbClr val="FFFFFF"/>
              </a:solidFill>
            </a:endParaRPr>
          </a:p>
          <a:p>
            <a:pPr lvl="0">
              <a:defRPr sz="1800" b="0" i="0" u="none" strike="noStrike" kern="0" cap="none" spc="0" baseline="0">
                <a:solidFill>
                  <a:srgbClr val="000000"/>
                </a:solidFill>
                <a:uFillTx/>
              </a:defRPr>
            </a:pPr>
            <a:endParaRPr lang="hu-HU" sz="3200" dirty="0">
              <a:solidFill>
                <a:srgbClr val="FFFFFF"/>
              </a:solidFill>
            </a:endParaRPr>
          </a:p>
          <a:p>
            <a:pPr lvl="0">
              <a:defRPr sz="1800" b="0" i="0" u="none" strike="noStrike" kern="0" cap="none" spc="0" baseline="0">
                <a:solidFill>
                  <a:srgbClr val="000000"/>
                </a:solidFill>
                <a:uFillTx/>
              </a:defRPr>
            </a:pPr>
            <a:r>
              <a:rPr lang="en-US" sz="3200" dirty="0" smtClean="0">
                <a:solidFill>
                  <a:srgbClr val="FFFFFF"/>
                </a:solidFill>
              </a:rPr>
              <a:t>With </a:t>
            </a:r>
            <a:r>
              <a:rPr lang="en-US" sz="3200" dirty="0">
                <a:solidFill>
                  <a:srgbClr val="FFFFFF"/>
                </a:solidFill>
              </a:rPr>
              <a:t>this certification, OEKO-TEX® STANDARD 100 can be obtained at a lower cost.</a:t>
            </a:r>
            <a:endParaRPr lang="en-US" sz="1800" b="0" i="0" u="none" strike="noStrike" kern="1200" cap="none" spc="0" baseline="0" dirty="0">
              <a:solidFill>
                <a:srgbClr val="FFFFFF"/>
              </a:solidFill>
              <a:uFillTx/>
              <a:latin typeface="Calibri"/>
              <a:ea typeface="Arial Unicode MS"/>
              <a:cs typeface="Arial" pitchFamily="34"/>
            </a:endParaRPr>
          </a:p>
        </p:txBody>
      </p:sp>
      <p:sp>
        <p:nvSpPr>
          <p:cNvPr id="4"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Téglalap 7"/>
          <p:cNvSpPr/>
          <p:nvPr/>
        </p:nvSpPr>
        <p:spPr>
          <a:xfrm>
            <a:off x="1142725" y="147318"/>
            <a:ext cx="5974909" cy="68512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r>
              <a:rPr lang="hu-HU" sz="3600" b="1" i="0" u="none" strike="noStrike" kern="1200" cap="none" spc="0" baseline="0">
                <a:solidFill>
                  <a:srgbClr val="FFFFFF"/>
                </a:solidFill>
                <a:uFillTx/>
                <a:latin typeface="Calibri"/>
              </a:rPr>
              <a:t>ECO-PASSPORT by OEKO-TEX</a:t>
            </a:r>
            <a:r>
              <a:rPr lang="hu-HU" sz="3200" b="0" i="0" u="none" strike="noStrike" kern="1200" cap="none" spc="0" baseline="0">
                <a:solidFill>
                  <a:srgbClr val="FFFFFF"/>
                </a:solidFill>
                <a:uFillTx/>
                <a:latin typeface="Calibri"/>
              </a:rPr>
              <a:t>® </a:t>
            </a:r>
            <a:endParaRPr lang="hu-HU" sz="3200" b="1" i="0" u="none" strike="noStrike" kern="1200" cap="none" spc="0" baseline="0">
              <a:solidFill>
                <a:srgbClr val="FFFFFF"/>
              </a:solidFill>
              <a:uFillTx/>
              <a:latin typeface="Calibri Light" pitchFamily="34"/>
              <a:ea typeface="Times New Roman" pitchFamily="18"/>
              <a:cs typeface="Times New Roman" pitchFamily="18"/>
            </a:endParaRPr>
          </a:p>
        </p:txBody>
      </p:sp>
      <p:sp>
        <p:nvSpPr>
          <p:cNvPr id="7" name="Rectangle 2"/>
          <p:cNvSpPr/>
          <p:nvPr/>
        </p:nvSpPr>
        <p:spPr>
          <a:xfrm>
            <a:off x="8790035" y="-47365"/>
            <a:ext cx="2204718" cy="136245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pic>
        <p:nvPicPr>
          <p:cNvPr id="8" name="Kép 10" descr="http://innovatext.hu/sites/default/files/logokep/logo_eco_passport-1_image_rc.png">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8519967" y="413775"/>
            <a:ext cx="3544214" cy="1700162"/>
          </a:xfrm>
          <a:prstGeom prst="rect">
            <a:avLst/>
          </a:prstGeom>
          <a:noFill/>
          <a:ln cap="flat">
            <a:noFill/>
          </a:ln>
        </p:spPr>
      </p:pic>
      <p:sp>
        <p:nvSpPr>
          <p:cNvPr id="9" name="Rectangle 3"/>
          <p:cNvSpPr/>
          <p:nvPr/>
        </p:nvSpPr>
        <p:spPr>
          <a:xfrm>
            <a:off x="8790035" y="936885"/>
            <a:ext cx="2204718" cy="4572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10" name="Jobbra nyíl 10"/>
          <p:cNvSpPr/>
          <p:nvPr/>
        </p:nvSpPr>
        <p:spPr>
          <a:xfrm>
            <a:off x="119950" y="5315151"/>
            <a:ext cx="1817717" cy="484632"/>
          </a:xfrm>
          <a:custGeom>
            <a:avLst>
              <a:gd name="f0" fmla="val 1872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11" name="Szövegdoboz 11"/>
          <p:cNvSpPr txBox="1"/>
          <p:nvPr/>
        </p:nvSpPr>
        <p:spPr>
          <a:xfrm>
            <a:off x="2026164" y="5068921"/>
            <a:ext cx="7305370" cy="1569659"/>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2400" dirty="0">
                <a:solidFill>
                  <a:srgbClr val="FFFFFF"/>
                </a:solidFill>
              </a:rPr>
              <a:t>On the OEKO-TEX website you can also check the validity of an OEKO-TEX® label by going to the "Label check" menu and selecting </a:t>
            </a:r>
            <a:endParaRPr lang="hu-HU" sz="2400" dirty="0" smtClean="0">
              <a:solidFill>
                <a:srgbClr val="FFFFFF"/>
              </a:solidFill>
            </a:endParaRPr>
          </a:p>
          <a:p>
            <a:pPr lvl="0">
              <a:defRPr sz="1800" b="0" i="0" u="none" strike="noStrike" kern="0" cap="none" spc="0" baseline="0">
                <a:solidFill>
                  <a:srgbClr val="000000"/>
                </a:solidFill>
                <a:uFillTx/>
              </a:defRPr>
            </a:pPr>
            <a:r>
              <a:rPr lang="hu-HU" sz="2400" b="0" i="0" u="sng" strike="noStrike" kern="1200" cap="none" spc="0" baseline="0" dirty="0" smtClean="0">
                <a:solidFill>
                  <a:srgbClr val="FFFFFF"/>
                </a:solidFill>
                <a:uFillTx/>
                <a:latin typeface="Calibri"/>
                <a:hlinkClick r:id="rId3"/>
              </a:rPr>
              <a:t>https</a:t>
            </a:r>
            <a:r>
              <a:rPr lang="hu-HU" sz="2400" b="0" i="0" u="sng" strike="noStrike" kern="1200" cap="none" spc="0" baseline="0" dirty="0">
                <a:solidFill>
                  <a:srgbClr val="FFFFFF"/>
                </a:solidFill>
                <a:uFillTx/>
                <a:latin typeface="Calibri"/>
                <a:hlinkClick r:id="rId3"/>
              </a:rPr>
              <a:t>://www.oeko-tex.com/en/label-check</a:t>
            </a:r>
            <a:endParaRPr lang="hu-HU" sz="24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TextBox 5"/>
          <p:cNvSpPr txBox="1"/>
          <p:nvPr/>
        </p:nvSpPr>
        <p:spPr>
          <a:xfrm>
            <a:off x="4572000" y="2229389"/>
            <a:ext cx="7395831" cy="4524314"/>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FFFFFF"/>
                </a:solidFill>
                <a:uFillTx/>
                <a:latin typeface="Calibri"/>
              </a:rPr>
              <a:t>A STeP by OEKO-TEX® szabvány a textil és bőrtermékek teljes gyártási folyamatát értékeli fenntarthatósági szempontból.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FFFFFF"/>
                </a:solidFill>
                <a:uFillTx/>
                <a:latin typeface="Calibri"/>
              </a:rPr>
              <a:t>A szabvány hat modulja nagyon szigorú környezetvédelmi és társadalmi követelményeket tartalmaz, és az auditorok mintegy 350 kérdést vizsgálnak az önértékelés és a helyszíni látogatások során.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FFFFFF"/>
                </a:solidFill>
                <a:uFillTx/>
                <a:latin typeface="Calibri"/>
              </a:rPr>
              <a:t>Az értékelést követően a vállalat teljesítményét a szabvány 3 szintjének egyikére sorolják, és a vállalat ajánlásokat kap a fenntarthatósági teljesítményének javítására.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FFFFFF"/>
                </a:solidFill>
                <a:uFillTx/>
                <a:latin typeface="Calibri"/>
              </a:rPr>
              <a:t>Azok a vállalatok, amelyek nem rendelkeznek vegyianyag-nyilvántartással vagy környezetvédelmi vezetési rendszerrel, nem kaphatnak tanúsítványt. Nem kaphatnak tanúsítványt olyan vállalatok sem, ahol gyermek- vagy kényszermunka, szexuális erőszak vagy elzárt vészkijáratok vannak jelen. Amint a kizáró okok megszűnnek, a vállalat újra kérelmezheti a tanúsítást.</a:t>
            </a:r>
          </a:p>
        </p:txBody>
      </p:sp>
      <p:sp>
        <p:nvSpPr>
          <p:cNvPr id="3"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Téglalap 7"/>
          <p:cNvSpPr/>
          <p:nvPr/>
        </p:nvSpPr>
        <p:spPr>
          <a:xfrm>
            <a:off x="1093558" y="168313"/>
            <a:ext cx="4383002" cy="53290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endParaRPr lang="hu-HU" sz="2800" b="1" i="0" u="none" strike="noStrike" kern="1200" cap="none" spc="0" baseline="0">
              <a:solidFill>
                <a:srgbClr val="FFFFFF"/>
              </a:solidFill>
              <a:uFillTx/>
              <a:latin typeface="Calibri"/>
            </a:endParaRPr>
          </a:p>
        </p:txBody>
      </p:sp>
      <p:sp>
        <p:nvSpPr>
          <p:cNvPr id="6" name="Jobbra nyíl 9"/>
          <p:cNvSpPr/>
          <p:nvPr/>
        </p:nvSpPr>
        <p:spPr>
          <a:xfrm>
            <a:off x="353744" y="5334472"/>
            <a:ext cx="4136068" cy="1302635"/>
          </a:xfrm>
          <a:custGeom>
            <a:avLst>
              <a:gd name="f0" fmla="val 1819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7" name="Rectangle 14"/>
          <p:cNvSpPr/>
          <p:nvPr/>
        </p:nvSpPr>
        <p:spPr>
          <a:xfrm>
            <a:off x="2309125" y="119795"/>
            <a:ext cx="4008016" cy="646334"/>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3600" b="1" i="0" u="none" strike="noStrike" kern="1200" cap="none" spc="0" baseline="0">
                <a:solidFill>
                  <a:srgbClr val="FFFFFF"/>
                </a:solidFill>
                <a:uFillTx/>
                <a:latin typeface="Calibri"/>
              </a:rPr>
              <a:t>STeP by OEKO-TEX</a:t>
            </a:r>
            <a:r>
              <a:rPr lang="hu-HU" sz="3600" b="0" i="0" u="none" strike="noStrike" kern="1200" cap="none" spc="0" baseline="0">
                <a:solidFill>
                  <a:srgbClr val="000000"/>
                </a:solidFill>
                <a:uFillTx/>
                <a:latin typeface="Calibri"/>
              </a:rPr>
              <a:t>® </a:t>
            </a:r>
          </a:p>
        </p:txBody>
      </p:sp>
      <p:sp>
        <p:nvSpPr>
          <p:cNvPr id="8" name="Rectangle 15"/>
          <p:cNvSpPr/>
          <p:nvPr/>
        </p:nvSpPr>
        <p:spPr>
          <a:xfrm>
            <a:off x="0" y="1066803"/>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9" name="Rectangle 2"/>
          <p:cNvSpPr/>
          <p:nvPr/>
        </p:nvSpPr>
        <p:spPr>
          <a:xfrm>
            <a:off x="9862489" y="-56272"/>
            <a:ext cx="11374450" cy="45720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pic>
        <p:nvPicPr>
          <p:cNvPr id="10" name="Kép 13" descr="https://divatmarketing.com/wp-content/uploads/2022/09/step-300x130.jpg">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7704761" y="97813"/>
            <a:ext cx="4315455" cy="2003230"/>
          </a:xfrm>
          <a:prstGeom prst="rect">
            <a:avLst/>
          </a:prstGeom>
          <a:noFill/>
          <a:ln cap="flat">
            <a:noFill/>
          </a:ln>
        </p:spPr>
      </p:pic>
      <p:sp>
        <p:nvSpPr>
          <p:cNvPr id="11" name="Rectangle 3"/>
          <p:cNvSpPr/>
          <p:nvPr/>
        </p:nvSpPr>
        <p:spPr>
          <a:xfrm>
            <a:off x="9981215" y="1099428"/>
            <a:ext cx="1137445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TextBox 5"/>
          <p:cNvSpPr txBox="1"/>
          <p:nvPr/>
        </p:nvSpPr>
        <p:spPr>
          <a:xfrm>
            <a:off x="575353" y="1355635"/>
            <a:ext cx="7437853" cy="923330"/>
          </a:xfrm>
          <a:prstGeom prst="rect">
            <a:avLst/>
          </a:prstGeom>
          <a:noFill/>
          <a:ln cap="flat">
            <a:noFill/>
          </a:ln>
        </p:spPr>
        <p:txBody>
          <a:bodyPr vert="horz" wrap="square" lIns="91440" tIns="45720" rIns="91440" bIns="45720" anchor="t" anchorCtr="1" compatLnSpc="1">
            <a:spAutoFit/>
          </a:bodyPr>
          <a:lstStyle/>
          <a:p>
            <a:pPr lvl="0">
              <a:buSzPct val="100000"/>
              <a:defRPr sz="1800" b="0" i="0" u="none" strike="noStrike" kern="0" cap="none" spc="0" baseline="0">
                <a:solidFill>
                  <a:srgbClr val="000000"/>
                </a:solidFill>
                <a:uFillTx/>
              </a:defRPr>
            </a:pPr>
            <a:r>
              <a:rPr lang="en-US" dirty="0" err="1" smtClean="0">
                <a:solidFill>
                  <a:srgbClr val="FFFFFF"/>
                </a:solidFill>
              </a:rPr>
              <a:t>Innovatext</a:t>
            </a:r>
            <a:r>
              <a:rPr lang="en-US" dirty="0" smtClean="0">
                <a:solidFill>
                  <a:srgbClr val="FFFFFF"/>
                </a:solidFill>
              </a:rPr>
              <a:t> </a:t>
            </a:r>
            <a:r>
              <a:rPr lang="en-US" dirty="0">
                <a:solidFill>
                  <a:srgbClr val="FFFFFF"/>
                </a:solidFill>
              </a:rPr>
              <a:t>is independent Institute of Textile Engineering and Testing provides a wide range of services including quality control, environmental consultancy, laboratory testing and certification to OEKO-TEX® standards</a:t>
            </a:r>
            <a:endParaRPr lang="en-US" sz="1800" b="0" i="0" u="none" strike="noStrike" kern="1200" cap="none" spc="0" baseline="0" dirty="0">
              <a:solidFill>
                <a:srgbClr val="FFFFFF"/>
              </a:solidFill>
              <a:uFillTx/>
              <a:latin typeface="Calibri"/>
              <a:ea typeface="Arial Unicode MS"/>
              <a:cs typeface="Arial" pitchFamily="34"/>
            </a:endParaRPr>
          </a:p>
        </p:txBody>
      </p:sp>
      <p:sp>
        <p:nvSpPr>
          <p:cNvPr id="3"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Jobbra nyíl 9"/>
          <p:cNvSpPr/>
          <p:nvPr/>
        </p:nvSpPr>
        <p:spPr>
          <a:xfrm>
            <a:off x="270826" y="243980"/>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6" name="Rectangle 2"/>
          <p:cNvSpPr/>
          <p:nvPr/>
        </p:nvSpPr>
        <p:spPr>
          <a:xfrm>
            <a:off x="133566" y="0"/>
            <a:ext cx="4212403" cy="45720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pic>
        <p:nvPicPr>
          <p:cNvPr id="7" name="Kép 14" descr="A54C4FDE">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9470175" y="130878"/>
            <a:ext cx="2262911" cy="1342320"/>
          </a:xfrm>
          <a:prstGeom prst="rect">
            <a:avLst/>
          </a:prstGeom>
          <a:noFill/>
          <a:ln cap="flat">
            <a:noFill/>
          </a:ln>
        </p:spPr>
      </p:pic>
      <p:sp>
        <p:nvSpPr>
          <p:cNvPr id="8" name="Rectangle 3"/>
          <p:cNvSpPr/>
          <p:nvPr/>
        </p:nvSpPr>
        <p:spPr>
          <a:xfrm>
            <a:off x="0" y="1473198"/>
            <a:ext cx="19231898" cy="45720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9" name="Téglalap 8"/>
          <p:cNvSpPr/>
          <p:nvPr/>
        </p:nvSpPr>
        <p:spPr>
          <a:xfrm>
            <a:off x="1386504" y="215752"/>
            <a:ext cx="7603382" cy="1077218"/>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hu-HU" sz="3200" b="1" i="0" u="none" strike="noStrike" kern="1200" cap="none" spc="0" baseline="0" dirty="0" err="1">
                <a:solidFill>
                  <a:srgbClr val="FFFFFF"/>
                </a:solidFill>
                <a:uFillTx/>
                <a:latin typeface="Calibri" pitchFamily="34"/>
                <a:ea typeface="Calibri" pitchFamily="34"/>
              </a:rPr>
              <a:t>Innovatext</a:t>
            </a:r>
            <a:r>
              <a:rPr lang="hu-HU" sz="3200" b="1" i="0" u="none" strike="noStrike" kern="1200" cap="none" spc="0" baseline="0" dirty="0">
                <a:solidFill>
                  <a:srgbClr val="FFFFFF"/>
                </a:solidFill>
                <a:uFillTx/>
                <a:latin typeface="Calibri" pitchFamily="34"/>
                <a:ea typeface="Calibri" pitchFamily="34"/>
              </a:rPr>
              <a:t> </a:t>
            </a:r>
            <a:r>
              <a:rPr lang="hu-HU" sz="3200" b="1" i="0" u="none" strike="noStrike" kern="1200" cap="none" spc="0" baseline="0" dirty="0" smtClean="0">
                <a:solidFill>
                  <a:srgbClr val="FFFFFF"/>
                </a:solidFill>
                <a:uFillTx/>
                <a:latin typeface="Calibri" pitchFamily="34"/>
                <a:ea typeface="Calibri" pitchFamily="34"/>
              </a:rPr>
              <a:t>– </a:t>
            </a:r>
            <a:r>
              <a:rPr lang="hu-HU" sz="3200" b="1" i="0" u="none" strike="noStrike" kern="1200" cap="none" spc="0" baseline="0" dirty="0" err="1" smtClean="0">
                <a:solidFill>
                  <a:srgbClr val="FFFFFF"/>
                </a:solidFill>
                <a:uFillTx/>
                <a:latin typeface="Calibri" pitchFamily="34"/>
                <a:ea typeface="Calibri" pitchFamily="34"/>
              </a:rPr>
              <a:t>the</a:t>
            </a:r>
            <a:r>
              <a:rPr lang="hu-HU" sz="3200" b="1" i="0" u="none" strike="noStrike" kern="1200" cap="none" spc="0" baseline="0" dirty="0" smtClean="0">
                <a:solidFill>
                  <a:srgbClr val="FFFFFF"/>
                </a:solidFill>
                <a:uFillTx/>
                <a:latin typeface="Calibri" pitchFamily="34"/>
                <a:ea typeface="Calibri" pitchFamily="34"/>
              </a:rPr>
              <a:t> </a:t>
            </a:r>
            <a:r>
              <a:rPr lang="hu-HU" sz="3200" b="1" i="0" u="none" strike="noStrike" kern="1200" cap="none" spc="0" baseline="0" dirty="0" err="1" smtClean="0">
                <a:solidFill>
                  <a:srgbClr val="FFFFFF"/>
                </a:solidFill>
                <a:uFillTx/>
                <a:latin typeface="Calibri" pitchFamily="34"/>
                <a:ea typeface="Calibri" pitchFamily="34"/>
              </a:rPr>
              <a:t>Hungarian</a:t>
            </a:r>
            <a:r>
              <a:rPr lang="hu-HU" sz="3200" b="1" i="0" u="none" strike="noStrike" kern="1200" cap="none" spc="0" baseline="0" dirty="0" smtClean="0">
                <a:solidFill>
                  <a:srgbClr val="FFFFFF"/>
                </a:solidFill>
                <a:uFillTx/>
                <a:latin typeface="Calibri" pitchFamily="34"/>
                <a:ea typeface="Calibri" pitchFamily="34"/>
              </a:rPr>
              <a:t> </a:t>
            </a:r>
            <a:r>
              <a:rPr lang="hu-HU" sz="3200" b="1" i="0" u="none" strike="noStrike" kern="1200" cap="none" spc="0" baseline="0" dirty="0" err="1" smtClean="0">
                <a:solidFill>
                  <a:srgbClr val="FFFFFF"/>
                </a:solidFill>
                <a:uFillTx/>
                <a:latin typeface="Calibri" pitchFamily="34"/>
                <a:ea typeface="Calibri" pitchFamily="34"/>
              </a:rPr>
              <a:t>member</a:t>
            </a:r>
            <a:r>
              <a:rPr lang="hu-HU" sz="3200" b="1" i="0" u="none" strike="noStrike" kern="1200" cap="none" spc="0" baseline="0" dirty="0" smtClean="0">
                <a:solidFill>
                  <a:srgbClr val="FFFFFF"/>
                </a:solidFill>
                <a:uFillTx/>
                <a:latin typeface="Calibri" pitchFamily="34"/>
                <a:ea typeface="Calibri" pitchFamily="34"/>
              </a:rPr>
              <a:t> of </a:t>
            </a:r>
            <a:r>
              <a:rPr lang="hu-HU" sz="3200" b="1" i="0" u="none" strike="noStrike" kern="1200" cap="none" spc="0" baseline="0" dirty="0" err="1" smtClean="0">
                <a:solidFill>
                  <a:srgbClr val="FFFFFF"/>
                </a:solidFill>
                <a:uFillTx/>
                <a:latin typeface="Calibri" pitchFamily="34"/>
                <a:ea typeface="Calibri" pitchFamily="34"/>
              </a:rPr>
              <a:t>the</a:t>
            </a:r>
            <a:r>
              <a:rPr lang="hu-HU" sz="3200" b="1" i="0" u="none" strike="noStrike" kern="1200" cap="none" spc="0" baseline="0" dirty="0" smtClean="0">
                <a:solidFill>
                  <a:srgbClr val="FFFFFF"/>
                </a:solidFill>
                <a:uFillTx/>
                <a:latin typeface="Calibri" pitchFamily="34"/>
                <a:ea typeface="Calibri" pitchFamily="34"/>
              </a:rPr>
              <a:t> OEKO-</a:t>
            </a:r>
            <a:r>
              <a:rPr lang="hu-HU" sz="3200" b="1" i="0" u="none" strike="noStrike" kern="1200" cap="none" spc="0" baseline="0" dirty="0" err="1" smtClean="0">
                <a:solidFill>
                  <a:srgbClr val="FFFFFF"/>
                </a:solidFill>
                <a:uFillTx/>
                <a:latin typeface="Calibri" pitchFamily="34"/>
                <a:ea typeface="Calibri" pitchFamily="34"/>
              </a:rPr>
              <a:t>Tex</a:t>
            </a:r>
            <a:r>
              <a:rPr lang="hu-HU" sz="3200" dirty="0">
                <a:solidFill>
                  <a:srgbClr val="FFFFFF"/>
                </a:solidFill>
              </a:rPr>
              <a:t> ®</a:t>
            </a:r>
            <a:r>
              <a:rPr lang="hu-HU" sz="3200" b="1" i="0" u="none" strike="noStrike" kern="1200" cap="none" spc="0" baseline="0" dirty="0" smtClean="0">
                <a:solidFill>
                  <a:srgbClr val="FFFFFF"/>
                </a:solidFill>
                <a:uFillTx/>
                <a:latin typeface="Calibri" pitchFamily="34"/>
                <a:ea typeface="Calibri" pitchFamily="34"/>
              </a:rPr>
              <a:t> </a:t>
            </a:r>
            <a:endParaRPr lang="hu-HU" sz="3200" b="1" i="0" u="none" strike="noStrike" kern="1200" cap="none" spc="0" baseline="0" dirty="0">
              <a:solidFill>
                <a:srgbClr val="FFFFFF"/>
              </a:solidFill>
              <a:uFillTx/>
              <a:latin typeface="Calibri"/>
            </a:endParaRPr>
          </a:p>
        </p:txBody>
      </p:sp>
      <p:sp>
        <p:nvSpPr>
          <p:cNvPr id="10" name="Téglalap 12"/>
          <p:cNvSpPr/>
          <p:nvPr/>
        </p:nvSpPr>
        <p:spPr>
          <a:xfrm>
            <a:off x="3047996" y="2828833"/>
            <a:ext cx="6096003"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a:solidFill>
                  <a:srgbClr val="000000"/>
                </a:solidFill>
                <a:uFillTx/>
                <a:latin typeface="Calibri" pitchFamily="34"/>
                <a:ea typeface="Calibri" pitchFamily="34"/>
              </a:rPr>
              <a:t>Az OEKO-TEX® maga 17 független európai és japán intézetből, valamint a világ minden táján működő kapcsolattartó irodákból áll, amelyek textil- és bőrvizsgálatokkal vagy egyéb technológiai feladatokkal állnak az Ön rendelkezésére</a:t>
            </a:r>
            <a:endParaRPr lang="hu-HU" sz="1800" b="0" i="0" u="none" strike="noStrike" kern="1200" cap="none" spc="0" baseline="0">
              <a:solidFill>
                <a:srgbClr val="000000"/>
              </a:solidFill>
              <a:uFillTx/>
              <a:latin typeface="Calibri"/>
            </a:endParaRPr>
          </a:p>
        </p:txBody>
      </p:sp>
      <p:sp>
        <p:nvSpPr>
          <p:cNvPr id="11" name="Lekerekített téglalap 14"/>
          <p:cNvSpPr/>
          <p:nvPr/>
        </p:nvSpPr>
        <p:spPr>
          <a:xfrm>
            <a:off x="133566" y="2640458"/>
            <a:ext cx="8743309" cy="228714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sz="2800" b="1" dirty="0">
                <a:solidFill>
                  <a:srgbClr val="000000"/>
                </a:solidFill>
              </a:rPr>
              <a:t>What do the labels say? How to choose a label</a:t>
            </a:r>
            <a:r>
              <a:rPr lang="en-US" sz="2800" b="1" dirty="0" smtClean="0">
                <a:solidFill>
                  <a:srgbClr val="000000"/>
                </a:solidFill>
              </a:rPr>
              <a:t>?</a:t>
            </a:r>
            <a:endParaRPr lang="hu-HU" sz="2800" b="1" dirty="0" smtClean="0">
              <a:solidFill>
                <a:srgbClr val="000000"/>
              </a:solidFill>
            </a:endParaRPr>
          </a:p>
          <a:p>
            <a:pPr lvl="0" algn="ctr">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 </a:t>
            </a:r>
            <a:endParaRPr lang="hu-HU" sz="2000" b="1" i="0" u="none" strike="noStrike" kern="1200" cap="none" spc="0" baseline="0" dirty="0">
              <a:solidFill>
                <a:srgbClr val="000000"/>
              </a:solidFill>
              <a:uFillTx/>
              <a:latin typeface="Calibri"/>
            </a:endParaRPr>
          </a:p>
          <a:p>
            <a:pPr lvl="0" algn="ctr">
              <a:defRPr sz="1800" b="0" i="0" u="none" strike="noStrike" kern="0" cap="none" spc="0" baseline="0">
                <a:solidFill>
                  <a:srgbClr val="000000"/>
                </a:solidFill>
                <a:uFillTx/>
              </a:defRPr>
            </a:pPr>
            <a:r>
              <a:rPr lang="en-US" sz="2000" b="1" dirty="0">
                <a:solidFill>
                  <a:srgbClr val="000000"/>
                </a:solidFill>
              </a:rPr>
              <a:t>Listen to the KOSSUTH Radio 2022 broadcast on 27 September</a:t>
            </a:r>
            <a:r>
              <a:rPr lang="en-US" sz="2000" b="1" dirty="0" smtClean="0">
                <a:solidFill>
                  <a:srgbClr val="000000"/>
                </a:solidFill>
              </a:rPr>
              <a:t>!</a:t>
            </a:r>
            <a:r>
              <a:rPr lang="hu-HU" sz="2000" b="1" dirty="0" smtClean="0">
                <a:solidFill>
                  <a:srgbClr val="000000"/>
                </a:solidFill>
              </a:rPr>
              <a:t> (</a:t>
            </a:r>
            <a:r>
              <a:rPr lang="hu-HU" sz="2000" b="1" dirty="0" err="1" smtClean="0">
                <a:solidFill>
                  <a:srgbClr val="000000"/>
                </a:solidFill>
              </a:rPr>
              <a:t>Sorry</a:t>
            </a:r>
            <a:r>
              <a:rPr lang="hu-HU" sz="2000" b="1" dirty="0" smtClean="0">
                <a:solidFill>
                  <a:srgbClr val="000000"/>
                </a:solidFill>
              </a:rPr>
              <a:t> it is in </a:t>
            </a:r>
            <a:r>
              <a:rPr lang="hu-HU" sz="2000" b="1" dirty="0" err="1" smtClean="0">
                <a:solidFill>
                  <a:srgbClr val="000000"/>
                </a:solidFill>
              </a:rPr>
              <a:t>Hungarian</a:t>
            </a:r>
            <a:r>
              <a:rPr lang="hu-HU" sz="2000" b="1" dirty="0" smtClean="0">
                <a:solidFill>
                  <a:srgbClr val="000000"/>
                </a:solidFill>
              </a:rPr>
              <a:t> </a:t>
            </a:r>
            <a:r>
              <a:rPr lang="hu-HU" sz="2000" b="1" dirty="0" err="1" smtClean="0">
                <a:solidFill>
                  <a:srgbClr val="000000"/>
                </a:solidFill>
              </a:rPr>
              <a:t>only</a:t>
            </a:r>
            <a:r>
              <a:rPr lang="hu-HU" sz="2000" b="1" dirty="0" smtClean="0">
                <a:solidFill>
                  <a:srgbClr val="000000"/>
                </a:solidFill>
              </a:rPr>
              <a:t>!)</a:t>
            </a:r>
          </a:p>
          <a:p>
            <a:pPr lvl="0" algn="ctr">
              <a:defRPr sz="1800" b="0" i="0" u="none" strike="noStrike" kern="0" cap="none" spc="0" baseline="0">
                <a:solidFill>
                  <a:srgbClr val="000000"/>
                </a:solidFill>
                <a:uFillTx/>
              </a:defRPr>
            </a:pPr>
            <a:r>
              <a:rPr lang="en-US" dirty="0">
                <a:solidFill>
                  <a:srgbClr val="FFFFFF"/>
                </a:solidFill>
              </a:rPr>
              <a:t>In the </a:t>
            </a:r>
            <a:r>
              <a:rPr lang="en-US" dirty="0" err="1">
                <a:solidFill>
                  <a:srgbClr val="FFFFFF"/>
                </a:solidFill>
              </a:rPr>
              <a:t>programme</a:t>
            </a:r>
            <a:r>
              <a:rPr lang="en-US" dirty="0">
                <a:solidFill>
                  <a:srgbClr val="FFFFFF"/>
                </a:solidFill>
              </a:rPr>
              <a:t>, a representative of the Association of Conscious Consumers and the CEO of INNOVATEXT </a:t>
            </a:r>
            <a:r>
              <a:rPr lang="en-US" dirty="0" err="1">
                <a:solidFill>
                  <a:srgbClr val="FFFFFF"/>
                </a:solidFill>
              </a:rPr>
              <a:t>Zrt</a:t>
            </a:r>
            <a:r>
              <a:rPr lang="en-US" dirty="0">
                <a:solidFill>
                  <a:srgbClr val="FFFFFF"/>
                </a:solidFill>
              </a:rPr>
              <a:t>. gave advice on how sustainability-conscious consumers should choose clothes and where to look for textiles produced under ethical conditions.</a:t>
            </a:r>
            <a:endParaRPr lang="hu-HU" sz="1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 </a:t>
            </a:r>
            <a:endParaRPr lang="hu-HU" sz="1800" b="0" i="0" u="none" strike="noStrike" kern="1200" cap="none" spc="0" baseline="0" dirty="0">
              <a:solidFill>
                <a:srgbClr val="FFFFFF"/>
              </a:solidFill>
              <a:uFillTx/>
              <a:latin typeface="Calibri"/>
            </a:endParaRPr>
          </a:p>
        </p:txBody>
      </p:sp>
      <p:sp>
        <p:nvSpPr>
          <p:cNvPr id="12" name="Jobbra nyíl 15"/>
          <p:cNvSpPr/>
          <p:nvPr/>
        </p:nvSpPr>
        <p:spPr>
          <a:xfrm>
            <a:off x="270826" y="5658243"/>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13" name="Szövegdoboz 16"/>
          <p:cNvSpPr txBox="1"/>
          <p:nvPr/>
        </p:nvSpPr>
        <p:spPr>
          <a:xfrm>
            <a:off x="1372944" y="5404204"/>
            <a:ext cx="7051861"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smtClean="0">
                <a:solidFill>
                  <a:srgbClr val="FFFFFF"/>
                </a:solidFill>
                <a:uFillTx/>
                <a:latin typeface="Calibri"/>
              </a:rPr>
              <a:t>Link to </a:t>
            </a:r>
            <a:r>
              <a:rPr lang="hu-HU" sz="1800" b="0" i="0" u="none" strike="noStrike" kern="1200" cap="none" spc="0" baseline="0" dirty="0" err="1" smtClean="0">
                <a:solidFill>
                  <a:srgbClr val="FFFFFF"/>
                </a:solidFill>
                <a:uFillTx/>
                <a:latin typeface="Calibri"/>
              </a:rPr>
              <a:t>the</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err="1" smtClean="0">
                <a:solidFill>
                  <a:srgbClr val="FFFFFF"/>
                </a:solidFill>
                <a:uFillTx/>
                <a:latin typeface="Calibri"/>
              </a:rPr>
              <a:t>broadcast</a:t>
            </a:r>
            <a:r>
              <a:rPr lang="hu-HU" sz="1800" b="0" i="0" u="none" strike="noStrike" kern="1200" cap="none" spc="0" baseline="0" dirty="0" smtClean="0">
                <a:solidFill>
                  <a:srgbClr val="FFFFFF"/>
                </a:solidFill>
                <a:uFillTx/>
                <a:latin typeface="Calibri"/>
              </a:rPr>
              <a:t>: https</a:t>
            </a:r>
            <a:r>
              <a:rPr lang="hu-HU" sz="1800" b="0" i="0" u="none" strike="noStrike" kern="1200" cap="none" spc="0" baseline="0" dirty="0">
                <a:solidFill>
                  <a:srgbClr val="FFFFFF"/>
                </a:solidFill>
                <a:uFillTx/>
                <a:latin typeface="Calibri"/>
              </a:rPr>
              <a:t>://mediaklikk.hu/radio-lejatszo-kossuth/?date=2022-09-28_09-05-00&amp;enddate=2022-09-28_11-00-00&amp;ch=mr1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 </a:t>
            </a:r>
            <a:r>
              <a:rPr lang="hu-HU" sz="1800" b="0" i="0" u="none" strike="noStrike" kern="1200" cap="none" spc="0" baseline="0" dirty="0">
                <a:solidFill>
                  <a:srgbClr val="FFFFFF"/>
                </a:solidFill>
                <a:uFillTx/>
                <a:latin typeface="Calibri"/>
              </a:rPr>
              <a:t>9:34-től 9:56-ig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3"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4" name="Téglalap 7"/>
          <p:cNvSpPr/>
          <p:nvPr/>
        </p:nvSpPr>
        <p:spPr>
          <a:xfrm>
            <a:off x="1093558" y="168313"/>
            <a:ext cx="4383002" cy="53290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endParaRPr lang="hu-HU" sz="2800" b="1" i="0" u="none" strike="noStrike" kern="1200" cap="none" spc="0" baseline="0">
              <a:solidFill>
                <a:srgbClr val="FFFFFF"/>
              </a:solidFill>
              <a:uFillTx/>
              <a:latin typeface="Calibri"/>
            </a:endParaRPr>
          </a:p>
        </p:txBody>
      </p:sp>
      <p:sp>
        <p:nvSpPr>
          <p:cNvPr id="5" name="Jobbra nyíl 9"/>
          <p:cNvSpPr/>
          <p:nvPr/>
        </p:nvSpPr>
        <p:spPr>
          <a:xfrm>
            <a:off x="113019" y="6064081"/>
            <a:ext cx="1797975" cy="678091"/>
          </a:xfrm>
          <a:custGeom>
            <a:avLst>
              <a:gd name="f0" fmla="val 1752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6" name="Rectangle 15"/>
          <p:cNvSpPr/>
          <p:nvPr/>
        </p:nvSpPr>
        <p:spPr>
          <a:xfrm>
            <a:off x="-171779" y="943514"/>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7" name="Rectangle 2"/>
          <p:cNvSpPr/>
          <p:nvPr/>
        </p:nvSpPr>
        <p:spPr>
          <a:xfrm>
            <a:off x="9862489" y="-56272"/>
            <a:ext cx="11374450" cy="45720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8" name="Rectangle 3"/>
          <p:cNvSpPr/>
          <p:nvPr/>
        </p:nvSpPr>
        <p:spPr>
          <a:xfrm>
            <a:off x="9981215" y="1099428"/>
            <a:ext cx="1137445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pic>
        <p:nvPicPr>
          <p:cNvPr id="9" name="Kép 11" descr="C:\Users\Szilvia\AppData\Local\Microsoft\Windows\INetCache\Content.MSO\FA2145CB.tmp">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6863138" y="314681"/>
            <a:ext cx="5003514" cy="2818939"/>
          </a:xfrm>
          <a:prstGeom prst="rect">
            <a:avLst/>
          </a:prstGeom>
          <a:noFill/>
          <a:ln cap="flat">
            <a:noFill/>
          </a:ln>
        </p:spPr>
      </p:pic>
      <p:sp>
        <p:nvSpPr>
          <p:cNvPr id="10" name="Téglalap 4"/>
          <p:cNvSpPr/>
          <p:nvPr/>
        </p:nvSpPr>
        <p:spPr>
          <a:xfrm>
            <a:off x="741249" y="261600"/>
            <a:ext cx="5862126"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800" b="1" i="0" u="none" strike="noStrike" kern="1200" cap="none" spc="0" baseline="0" dirty="0">
                <a:solidFill>
                  <a:srgbClr val="FFFFFF"/>
                </a:solidFill>
                <a:uFillTx/>
                <a:latin typeface="Calibri"/>
              </a:rPr>
              <a:t>GOTS (</a:t>
            </a:r>
            <a:r>
              <a:rPr lang="hu-HU" sz="2800" b="1" i="0" u="none" strike="noStrike" kern="1200" cap="none" spc="0" baseline="0" dirty="0" smtClean="0">
                <a:solidFill>
                  <a:srgbClr val="FFFFFF"/>
                </a:solidFill>
                <a:uFillTx/>
                <a:latin typeface="Calibri"/>
              </a:rPr>
              <a:t>Global </a:t>
            </a:r>
            <a:r>
              <a:rPr lang="hu-HU" sz="2800" b="1" i="0" u="none" strike="noStrike" kern="1200" cap="none" spc="0" baseline="0" dirty="0" err="1" smtClean="0">
                <a:solidFill>
                  <a:srgbClr val="FFFFFF"/>
                </a:solidFill>
                <a:uFillTx/>
                <a:latin typeface="Calibri"/>
              </a:rPr>
              <a:t>biotextile</a:t>
            </a:r>
            <a:r>
              <a:rPr lang="hu-HU" sz="2800" b="1" i="0" u="none" strike="noStrike" kern="1200" cap="none" spc="0" baseline="0" dirty="0" smtClean="0">
                <a:solidFill>
                  <a:srgbClr val="FFFFFF"/>
                </a:solidFill>
                <a:uFillTx/>
                <a:latin typeface="Calibri"/>
              </a:rPr>
              <a:t> standard)</a:t>
            </a:r>
            <a:endParaRPr lang="hu-HU" sz="2800" b="1" i="0" u="none" strike="noStrike" kern="1200" cap="none" spc="0" baseline="0" dirty="0">
              <a:solidFill>
                <a:srgbClr val="FFFFFF"/>
              </a:solidFill>
              <a:uFillTx/>
              <a:latin typeface="Calibri"/>
            </a:endParaRPr>
          </a:p>
        </p:txBody>
      </p:sp>
      <p:sp>
        <p:nvSpPr>
          <p:cNvPr id="11" name="Szövegdoboz 8"/>
          <p:cNvSpPr txBox="1"/>
          <p:nvPr/>
        </p:nvSpPr>
        <p:spPr>
          <a:xfrm>
            <a:off x="380692" y="1897151"/>
            <a:ext cx="6113120" cy="3416320"/>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FFFFFF"/>
                </a:solidFill>
              </a:rPr>
              <a:t>The term "organic" refers to the use of at least 95% natural </a:t>
            </a:r>
            <a:r>
              <a:rPr lang="en-US" dirty="0" err="1">
                <a:solidFill>
                  <a:srgbClr val="FFFFFF"/>
                </a:solidFill>
              </a:rPr>
              <a:t>fibres</a:t>
            </a:r>
            <a:r>
              <a:rPr lang="en-US" dirty="0">
                <a:solidFill>
                  <a:srgbClr val="FFFFFF"/>
                </a:solidFill>
              </a:rPr>
              <a:t>, while the term "made with organic" refers to the use of at least 70% natural </a:t>
            </a:r>
            <a:r>
              <a:rPr lang="en-US" dirty="0" err="1">
                <a:solidFill>
                  <a:srgbClr val="FFFFFF"/>
                </a:solidFill>
              </a:rPr>
              <a:t>fibres</a:t>
            </a:r>
            <a:r>
              <a:rPr lang="en-US" dirty="0" smtClean="0">
                <a:solidFill>
                  <a:srgbClr val="FFFFFF"/>
                </a:solidFill>
              </a:rPr>
              <a:t>.</a:t>
            </a:r>
            <a:endParaRPr lang="hu-HU" dirty="0" smtClean="0">
              <a:solidFill>
                <a:srgbClr val="FFFFFF"/>
              </a:solidFill>
            </a:endParaRPr>
          </a:p>
          <a:p>
            <a:pPr lvl="0">
              <a:defRPr sz="1800" b="0" i="0" u="none" strike="noStrike" kern="0" cap="none" spc="0" baseline="0">
                <a:solidFill>
                  <a:srgbClr val="000000"/>
                </a:solidFill>
                <a:uFillTx/>
              </a:defRPr>
            </a:pPr>
            <a:endParaRPr lang="hu-HU" dirty="0">
              <a:solidFill>
                <a:srgbClr val="FFFFFF"/>
              </a:solidFill>
            </a:endParaRPr>
          </a:p>
          <a:p>
            <a:pPr lvl="0">
              <a:defRPr sz="1800" b="0" i="0" u="none" strike="noStrike" kern="0" cap="none" spc="0" baseline="0">
                <a:solidFill>
                  <a:srgbClr val="000000"/>
                </a:solidFill>
                <a:uFillTx/>
              </a:defRPr>
            </a:pPr>
            <a:r>
              <a:rPr lang="en-US" dirty="0" smtClean="0">
                <a:solidFill>
                  <a:srgbClr val="FFFFFF"/>
                </a:solidFill>
              </a:rPr>
              <a:t> </a:t>
            </a:r>
            <a:r>
              <a:rPr lang="en-US" dirty="0">
                <a:solidFill>
                  <a:srgbClr val="FFFFFF"/>
                </a:solidFill>
              </a:rPr>
              <a:t>"Certification under the GOTS as a processing standard starts with the first stage of processing of the textile </a:t>
            </a:r>
            <a:r>
              <a:rPr lang="en-US" dirty="0" smtClean="0">
                <a:solidFill>
                  <a:srgbClr val="FFFFFF"/>
                </a:solidFill>
              </a:rPr>
              <a:t>fibers. </a:t>
            </a:r>
            <a:r>
              <a:rPr lang="en-US" dirty="0">
                <a:solidFill>
                  <a:srgbClr val="FFFFFF"/>
                </a:solidFill>
              </a:rPr>
              <a:t>For example, in the case of cotton, ginning is the first processing stage, when the seeds are removed from the cotton berries." </a:t>
            </a:r>
            <a:endParaRPr lang="hu-HU" dirty="0" smtClean="0">
              <a:solidFill>
                <a:srgbClr val="FFFFFF"/>
              </a:solidFill>
            </a:endParaRPr>
          </a:p>
          <a:p>
            <a:pPr lvl="0">
              <a:defRPr sz="1800" b="0" i="0" u="none" strike="noStrike" kern="0" cap="none" spc="0" baseline="0">
                <a:solidFill>
                  <a:srgbClr val="000000"/>
                </a:solidFill>
                <a:uFillTx/>
              </a:defRPr>
            </a:pPr>
            <a:endParaRPr lang="hu-HU" dirty="0">
              <a:solidFill>
                <a:srgbClr val="FFFFFF"/>
              </a:solidFill>
            </a:endParaRPr>
          </a:p>
          <a:p>
            <a:pPr lvl="0">
              <a:defRPr sz="1800" b="0" i="0" u="none" strike="noStrike" kern="0" cap="none" spc="0" baseline="0">
                <a:solidFill>
                  <a:srgbClr val="000000"/>
                </a:solidFill>
                <a:uFillTx/>
              </a:defRPr>
            </a:pPr>
            <a:r>
              <a:rPr lang="en-US" dirty="0" smtClean="0">
                <a:solidFill>
                  <a:srgbClr val="FFFFFF"/>
                </a:solidFill>
              </a:rPr>
              <a:t>GOTS </a:t>
            </a:r>
            <a:r>
              <a:rPr lang="en-US" dirty="0">
                <a:solidFill>
                  <a:srgbClr val="FFFFFF"/>
                </a:solidFill>
              </a:rPr>
              <a:t>certification takes into account specific criteria such as social aspects, ethical business conduct and environmental management criteria at all processing stages</a:t>
            </a:r>
            <a:endParaRPr lang="hu-HU" sz="1800" b="0" i="0" u="none" strike="noStrike" kern="1200" cap="none" spc="0" baseline="0" dirty="0">
              <a:solidFill>
                <a:srgbClr val="FFFFFF"/>
              </a:solidFill>
              <a:uFillTx/>
              <a:latin typeface="Calibri"/>
            </a:endParaRPr>
          </a:p>
        </p:txBody>
      </p:sp>
      <p:sp>
        <p:nvSpPr>
          <p:cNvPr id="12" name="Szövegdoboz 10"/>
          <p:cNvSpPr txBox="1"/>
          <p:nvPr/>
        </p:nvSpPr>
        <p:spPr>
          <a:xfrm>
            <a:off x="2054830" y="6187635"/>
            <a:ext cx="996538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err="1" smtClean="0">
                <a:solidFill>
                  <a:srgbClr val="FFFFFF"/>
                </a:solidFill>
                <a:uFillTx/>
                <a:latin typeface="Calibri"/>
              </a:rPr>
              <a:t>Source</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a:solidFill>
                  <a:srgbClr val="FFFFFF"/>
                </a:solidFill>
                <a:uFillTx/>
                <a:latin typeface="Calibri"/>
              </a:rPr>
              <a:t>https://global-standard.org/certification-and-labelling/who-needs-to-be-certified/first-processing-stages</a:t>
            </a:r>
          </a:p>
        </p:txBody>
      </p:sp>
      <p:sp>
        <p:nvSpPr>
          <p:cNvPr id="13" name="Szövegdoboz 12"/>
          <p:cNvSpPr txBox="1"/>
          <p:nvPr/>
        </p:nvSpPr>
        <p:spPr>
          <a:xfrm>
            <a:off x="6698748" y="4291297"/>
            <a:ext cx="5321469" cy="923333"/>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FFFFFF"/>
                </a:solidFill>
              </a:rPr>
              <a:t>GOTS consists of four member </a:t>
            </a:r>
            <a:r>
              <a:rPr lang="en-US" dirty="0" err="1">
                <a:solidFill>
                  <a:srgbClr val="FFFFFF"/>
                </a:solidFill>
              </a:rPr>
              <a:t>organisations</a:t>
            </a:r>
            <a:r>
              <a:rPr lang="en-US" dirty="0">
                <a:solidFill>
                  <a:srgbClr val="FFFFFF"/>
                </a:solidFill>
              </a:rPr>
              <a:t> - OTA (USA), IVN (Germany), Soil Association (UK) and JOCA (Japan).</a:t>
            </a:r>
            <a:endParaRPr lang="hu-HU" sz="18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TextBox 8"/>
          <p:cNvSpPr txBox="1"/>
          <p:nvPr/>
        </p:nvSpPr>
        <p:spPr>
          <a:xfrm>
            <a:off x="4229484" y="678256"/>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err="1" smtClean="0">
                <a:solidFill>
                  <a:srgbClr val="FFFFFF"/>
                </a:solidFill>
                <a:uFillTx/>
                <a:latin typeface="Arial"/>
                <a:ea typeface="Arial Unicode MS"/>
                <a:cs typeface="Arial" pitchFamily="34"/>
              </a:rPr>
              <a:t>Introduction</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3" name="TextBox 6"/>
          <p:cNvSpPr txBox="1"/>
          <p:nvPr/>
        </p:nvSpPr>
        <p:spPr>
          <a:xfrm>
            <a:off x="3210586" y="893149"/>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01</a:t>
            </a:r>
          </a:p>
        </p:txBody>
      </p:sp>
      <p:sp>
        <p:nvSpPr>
          <p:cNvPr id="4" name="TextBox 13"/>
          <p:cNvSpPr txBox="1"/>
          <p:nvPr/>
        </p:nvSpPr>
        <p:spPr>
          <a:xfrm>
            <a:off x="4229484" y="2337060"/>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err="1" smtClean="0">
                <a:solidFill>
                  <a:srgbClr val="FFFFFF"/>
                </a:solidFill>
                <a:uFillTx/>
                <a:latin typeface="Arial"/>
                <a:ea typeface="Arial Unicode MS"/>
                <a:cs typeface="Arial" pitchFamily="34"/>
              </a:rPr>
              <a:t>Concepts</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5" name="TextBox 11"/>
          <p:cNvSpPr txBox="1"/>
          <p:nvPr/>
        </p:nvSpPr>
        <p:spPr>
          <a:xfrm>
            <a:off x="3210586" y="2551953"/>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02</a:t>
            </a:r>
          </a:p>
        </p:txBody>
      </p:sp>
      <p:sp>
        <p:nvSpPr>
          <p:cNvPr id="6" name="TextBox 17"/>
          <p:cNvSpPr txBox="1"/>
          <p:nvPr/>
        </p:nvSpPr>
        <p:spPr>
          <a:xfrm>
            <a:off x="8707081" y="1381438"/>
            <a:ext cx="29362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 </a:t>
            </a:r>
          </a:p>
        </p:txBody>
      </p:sp>
      <p:sp>
        <p:nvSpPr>
          <p:cNvPr id="7" name="TextBox 18"/>
          <p:cNvSpPr txBox="1"/>
          <p:nvPr/>
        </p:nvSpPr>
        <p:spPr>
          <a:xfrm>
            <a:off x="8695047" y="678256"/>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err="1" smtClean="0">
                <a:solidFill>
                  <a:srgbClr val="FFFFFF"/>
                </a:solidFill>
                <a:uFillTx/>
                <a:latin typeface="Arial"/>
                <a:ea typeface="Arial Unicode MS"/>
                <a:cs typeface="Arial" pitchFamily="34"/>
              </a:rPr>
              <a:t>Ideas</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8" name="TextBox 16"/>
          <p:cNvSpPr txBox="1"/>
          <p:nvPr/>
        </p:nvSpPr>
        <p:spPr>
          <a:xfrm>
            <a:off x="7676141" y="893149"/>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03</a:t>
            </a:r>
          </a:p>
        </p:txBody>
      </p:sp>
      <p:sp>
        <p:nvSpPr>
          <p:cNvPr id="9" name="TextBox 23"/>
          <p:cNvSpPr txBox="1"/>
          <p:nvPr/>
        </p:nvSpPr>
        <p:spPr>
          <a:xfrm>
            <a:off x="8695047" y="2337060"/>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smtClean="0">
                <a:solidFill>
                  <a:srgbClr val="FFFFFF"/>
                </a:solidFill>
                <a:uFillTx/>
                <a:latin typeface="Arial"/>
                <a:ea typeface="Arial Unicode MS"/>
                <a:cs typeface="Arial" pitchFamily="34"/>
              </a:rPr>
              <a:t>ECO-</a:t>
            </a:r>
            <a:r>
              <a:rPr lang="hu-HU" sz="2700" b="1" i="0" u="none" strike="noStrike" kern="1200" cap="none" spc="0" baseline="0" dirty="0" err="1" smtClean="0">
                <a:solidFill>
                  <a:srgbClr val="FFFFFF"/>
                </a:solidFill>
                <a:uFillTx/>
                <a:latin typeface="Arial"/>
                <a:ea typeface="Arial Unicode MS"/>
                <a:cs typeface="Arial" pitchFamily="34"/>
              </a:rPr>
              <a:t>labels</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10" name="TextBox 21"/>
          <p:cNvSpPr txBox="1"/>
          <p:nvPr/>
        </p:nvSpPr>
        <p:spPr>
          <a:xfrm>
            <a:off x="7676141" y="2551953"/>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04</a:t>
            </a:r>
          </a:p>
        </p:txBody>
      </p:sp>
      <p:sp>
        <p:nvSpPr>
          <p:cNvPr id="11" name="Rectangle 24"/>
          <p:cNvSpPr/>
          <p:nvPr/>
        </p:nvSpPr>
        <p:spPr>
          <a:xfrm>
            <a:off x="4217450" y="1217203"/>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
        <p:nvSpPr>
          <p:cNvPr id="12" name="Rectangle 25"/>
          <p:cNvSpPr/>
          <p:nvPr/>
        </p:nvSpPr>
        <p:spPr>
          <a:xfrm>
            <a:off x="8686562" y="1217203"/>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
        <p:nvSpPr>
          <p:cNvPr id="13" name="Rectangle 27"/>
          <p:cNvSpPr/>
          <p:nvPr/>
        </p:nvSpPr>
        <p:spPr>
          <a:xfrm>
            <a:off x="4217450" y="2863361"/>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
        <p:nvSpPr>
          <p:cNvPr id="14" name="Rectangle 28"/>
          <p:cNvSpPr/>
          <p:nvPr/>
        </p:nvSpPr>
        <p:spPr>
          <a:xfrm>
            <a:off x="8686562" y="2863361"/>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TextBox 2"/>
          <p:cNvSpPr txBox="1"/>
          <p:nvPr/>
        </p:nvSpPr>
        <p:spPr>
          <a:xfrm>
            <a:off x="7718322" y="1532113"/>
            <a:ext cx="4473674" cy="923333"/>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3" name="TextBox 5"/>
          <p:cNvSpPr txBox="1"/>
          <p:nvPr/>
        </p:nvSpPr>
        <p:spPr>
          <a:xfrm>
            <a:off x="324078" y="1485253"/>
            <a:ext cx="9881801" cy="3323987"/>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sz="2400" dirty="0">
                <a:solidFill>
                  <a:srgbClr val="FFFFFF"/>
                </a:solidFill>
              </a:rPr>
              <a:t>To obtain EMAS registration, you need </a:t>
            </a:r>
            <a:r>
              <a:rPr lang="en-US" sz="2400" dirty="0" smtClean="0">
                <a:solidFill>
                  <a:srgbClr val="FFFFFF"/>
                </a:solidFill>
              </a:rPr>
              <a:t>to:</a:t>
            </a:r>
            <a:endParaRPr lang="hu-HU" sz="2400" dirty="0" smtClean="0">
              <a:solidFill>
                <a:srgbClr val="FFFFFF"/>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sz="2400" dirty="0" smtClean="0">
                <a:solidFill>
                  <a:srgbClr val="FFFFFF"/>
                </a:solidFill>
              </a:rPr>
              <a:t>carry </a:t>
            </a:r>
            <a:r>
              <a:rPr lang="en-US" sz="2400" dirty="0">
                <a:solidFill>
                  <a:srgbClr val="FFFFFF"/>
                </a:solidFill>
              </a:rPr>
              <a:t>out an environmental review; </a:t>
            </a:r>
            <a:endParaRPr lang="hu-HU" sz="2400" dirty="0" smtClean="0">
              <a:solidFill>
                <a:srgbClr val="FFFFFF"/>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sz="2400" dirty="0" smtClean="0">
                <a:solidFill>
                  <a:srgbClr val="FFFFFF"/>
                </a:solidFill>
              </a:rPr>
              <a:t>an </a:t>
            </a:r>
            <a:r>
              <a:rPr lang="en-US" sz="2400" dirty="0">
                <a:solidFill>
                  <a:srgbClr val="FFFFFF"/>
                </a:solidFill>
              </a:rPr>
              <a:t>environmental policy and </a:t>
            </a:r>
            <a:r>
              <a:rPr lang="en-US" sz="2400" dirty="0" err="1">
                <a:solidFill>
                  <a:srgbClr val="FFFFFF"/>
                </a:solidFill>
              </a:rPr>
              <a:t>programme</a:t>
            </a:r>
            <a:r>
              <a:rPr lang="en-US" sz="2400" dirty="0">
                <a:solidFill>
                  <a:srgbClr val="FFFFFF"/>
                </a:solidFill>
              </a:rPr>
              <a:t> involving employees and external stakeholders</a:t>
            </a:r>
            <a:r>
              <a:rPr lang="en-US" sz="2400" dirty="0" smtClean="0">
                <a:solidFill>
                  <a:srgbClr val="FFFFFF"/>
                </a:solidFill>
              </a:rPr>
              <a:t>;</a:t>
            </a:r>
            <a:endParaRPr lang="hu-HU" sz="2400" dirty="0" smtClean="0">
              <a:solidFill>
                <a:srgbClr val="FFFFFF"/>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sz="2400" dirty="0" smtClean="0">
                <a:solidFill>
                  <a:srgbClr val="FFFFFF"/>
                </a:solidFill>
              </a:rPr>
              <a:t>the </a:t>
            </a:r>
            <a:r>
              <a:rPr lang="en-US" sz="2400" dirty="0">
                <a:solidFill>
                  <a:srgbClr val="FFFFFF"/>
                </a:solidFill>
              </a:rPr>
              <a:t>establishment of an environmental management system</a:t>
            </a:r>
            <a:r>
              <a:rPr lang="en-US" sz="2400" dirty="0" smtClean="0">
                <a:solidFill>
                  <a:srgbClr val="FFFFFF"/>
                </a:solidFill>
              </a:rPr>
              <a:t>;</a:t>
            </a:r>
            <a:endParaRPr lang="hu-HU" sz="2400" dirty="0" smtClean="0">
              <a:solidFill>
                <a:srgbClr val="FFFFFF"/>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sz="2400" dirty="0" smtClean="0">
                <a:solidFill>
                  <a:srgbClr val="FFFFFF"/>
                </a:solidFill>
              </a:rPr>
              <a:t>the </a:t>
            </a:r>
            <a:r>
              <a:rPr lang="en-US" sz="2400" dirty="0">
                <a:solidFill>
                  <a:srgbClr val="FFFFFF"/>
                </a:solidFill>
              </a:rPr>
              <a:t>preparation of an environmental statement</a:t>
            </a:r>
            <a:r>
              <a:rPr lang="en-US" sz="2400" dirty="0" smtClean="0">
                <a:solidFill>
                  <a:srgbClr val="FFFFFF"/>
                </a:solidFill>
              </a:rPr>
              <a:t>;</a:t>
            </a:r>
            <a:endParaRPr lang="hu-HU" sz="2400" dirty="0" smtClean="0">
              <a:solidFill>
                <a:srgbClr val="FFFFFF"/>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US" sz="2400" dirty="0" smtClean="0">
                <a:solidFill>
                  <a:srgbClr val="FFFFFF"/>
                </a:solidFill>
              </a:rPr>
              <a:t>verification </a:t>
            </a:r>
            <a:r>
              <a:rPr lang="en-US" sz="2400" dirty="0">
                <a:solidFill>
                  <a:srgbClr val="FFFFFF"/>
                </a:solidFill>
              </a:rPr>
              <a:t>of the environmental management system and environmental statement by an environmental verifier</a:t>
            </a:r>
            <a:endParaRPr lang="en-US" sz="2400" b="0" i="0" u="none" strike="noStrike" kern="1200" cap="none" spc="0" baseline="0" dirty="0">
              <a:solidFill>
                <a:srgbClr val="FFFFFF"/>
              </a:solidFill>
              <a:uFillTx/>
              <a:latin typeface="Calibri"/>
              <a:ea typeface="Arial Unicode MS"/>
              <a:cs typeface="Arial" pitchFamily="34"/>
            </a:endParaRPr>
          </a:p>
        </p:txBody>
      </p:sp>
      <p:sp>
        <p:nvSpPr>
          <p:cNvPr id="4"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Téglalap 7"/>
          <p:cNvSpPr/>
          <p:nvPr/>
        </p:nvSpPr>
        <p:spPr>
          <a:xfrm>
            <a:off x="1142725" y="147318"/>
            <a:ext cx="277639" cy="5959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r>
              <a:rPr lang="hu-HU" sz="3200" b="0" i="0" u="none" strike="noStrike" kern="1200" cap="none" spc="0" baseline="0">
                <a:solidFill>
                  <a:srgbClr val="FFFFFF"/>
                </a:solidFill>
                <a:uFillTx/>
                <a:latin typeface="Calibri"/>
              </a:rPr>
              <a:t> </a:t>
            </a:r>
            <a:endParaRPr lang="hu-HU" sz="3200" b="1" i="0" u="none" strike="noStrike" kern="1200" cap="none" spc="0" baseline="0">
              <a:solidFill>
                <a:srgbClr val="FFFFFF"/>
              </a:solidFill>
              <a:uFillTx/>
              <a:latin typeface="Calibri Light" pitchFamily="34"/>
              <a:ea typeface="Times New Roman" pitchFamily="18"/>
              <a:cs typeface="Times New Roman" pitchFamily="18"/>
            </a:endParaRPr>
          </a:p>
        </p:txBody>
      </p:sp>
      <p:sp>
        <p:nvSpPr>
          <p:cNvPr id="7" name="Rectangle 2"/>
          <p:cNvSpPr/>
          <p:nvPr/>
        </p:nvSpPr>
        <p:spPr>
          <a:xfrm>
            <a:off x="8790035" y="-47365"/>
            <a:ext cx="2204718" cy="136245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8" name="Rectangle 3"/>
          <p:cNvSpPr/>
          <p:nvPr/>
        </p:nvSpPr>
        <p:spPr>
          <a:xfrm>
            <a:off x="8790035" y="936885"/>
            <a:ext cx="2204718" cy="4572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9" name="Jobbra nyíl 10"/>
          <p:cNvSpPr/>
          <p:nvPr/>
        </p:nvSpPr>
        <p:spPr>
          <a:xfrm>
            <a:off x="119950" y="5068921"/>
            <a:ext cx="1817717" cy="741944"/>
          </a:xfrm>
          <a:custGeom>
            <a:avLst>
              <a:gd name="f0" fmla="val 1719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10" name="Szövegdoboz 11"/>
          <p:cNvSpPr txBox="1"/>
          <p:nvPr/>
        </p:nvSpPr>
        <p:spPr>
          <a:xfrm>
            <a:off x="2026164" y="5068921"/>
            <a:ext cx="7305370" cy="954103"/>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none" strike="noStrike" kern="1200" cap="none" spc="0" baseline="0" dirty="0" smtClean="0">
                <a:solidFill>
                  <a:srgbClr val="FFFFFF"/>
                </a:solidFill>
                <a:uFillTx/>
                <a:latin typeface="Calibri"/>
              </a:rPr>
              <a:t>Link to EMAS </a:t>
            </a:r>
            <a:r>
              <a:rPr lang="hu-HU" sz="2000" b="0" i="0" u="none" strike="noStrike" kern="1200" cap="none" spc="0" baseline="0" dirty="0" err="1" smtClean="0">
                <a:solidFill>
                  <a:srgbClr val="FFFFFF"/>
                </a:solidFill>
                <a:uFillTx/>
                <a:latin typeface="Calibri"/>
              </a:rPr>
              <a:t>registration</a:t>
            </a:r>
            <a:r>
              <a:rPr lang="hu-HU" sz="2000" b="0" i="0" u="none" strike="noStrike" kern="1200" cap="none" spc="0" baseline="0" dirty="0" smtClean="0">
                <a:solidFill>
                  <a:srgbClr val="FFFFFF"/>
                </a:solidFill>
                <a:uFillTx/>
                <a:latin typeface="Calibri"/>
              </a:rPr>
              <a:t>: </a:t>
            </a:r>
            <a:endParaRPr lang="hu-HU" sz="20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a:solidFill>
                  <a:srgbClr val="FFFFFF"/>
                </a:solidFill>
                <a:uFillTx/>
                <a:latin typeface="Calibri"/>
              </a:rPr>
              <a:t> </a:t>
            </a:r>
            <a:r>
              <a:rPr lang="hu-HU" sz="1800" b="0" i="0" u="sng" strike="noStrike" kern="1200" cap="none" spc="0" baseline="0" dirty="0">
                <a:solidFill>
                  <a:srgbClr val="FFFFFF"/>
                </a:solidFill>
                <a:uFillTx/>
                <a:latin typeface="Calibri"/>
              </a:rPr>
              <a:t>https://europa.eu/youreurope/business/running-business/developing-business/emas-registration/index_hu.htm</a:t>
            </a:r>
            <a:endParaRPr lang="hu-HU" sz="1800" b="0" i="0" u="none" strike="noStrike" kern="1200" cap="none" spc="0" baseline="0" dirty="0">
              <a:solidFill>
                <a:srgbClr val="FFFFFF"/>
              </a:solidFill>
              <a:uFillTx/>
              <a:latin typeface="Calibri"/>
            </a:endParaRPr>
          </a:p>
        </p:txBody>
      </p:sp>
      <p:sp>
        <p:nvSpPr>
          <p:cNvPr id="11" name="Téglalap 8"/>
          <p:cNvSpPr/>
          <p:nvPr/>
        </p:nvSpPr>
        <p:spPr>
          <a:xfrm>
            <a:off x="919996" y="533771"/>
            <a:ext cx="10197022" cy="646331"/>
          </a:xfrm>
          <a:prstGeom prst="rect">
            <a:avLst/>
          </a:prstGeom>
          <a:noFill/>
          <a:ln cap="flat">
            <a:noFill/>
            <a:prstDash val="solid"/>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hu-HU" sz="3600" b="1" i="0" u="none" strike="noStrike" kern="1200" cap="none" spc="0" baseline="0" dirty="0">
                <a:solidFill>
                  <a:srgbClr val="FFFFFF"/>
                </a:solidFill>
                <a:uFillTx/>
                <a:latin typeface="Calibri Light" pitchFamily="34"/>
                <a:ea typeface="Times New Roman" pitchFamily="18"/>
                <a:cs typeface="Times New Roman" pitchFamily="18"/>
              </a:rPr>
              <a:t>EMAS </a:t>
            </a:r>
            <a:r>
              <a:rPr lang="hu-HU" sz="3600" b="1" i="0" u="none" strike="noStrike" kern="1200" cap="none" spc="0" baseline="0" dirty="0" smtClean="0">
                <a:solidFill>
                  <a:srgbClr val="FFFFFF"/>
                </a:solidFill>
                <a:uFillTx/>
                <a:latin typeface="Calibri Light" pitchFamily="34"/>
                <a:ea typeface="Times New Roman" pitchFamily="18"/>
                <a:cs typeface="Times New Roman" pitchFamily="18"/>
              </a:rPr>
              <a:t>(</a:t>
            </a:r>
            <a:r>
              <a:rPr lang="en-US" sz="3600" dirty="0">
                <a:solidFill>
                  <a:schemeClr val="bg1"/>
                </a:solidFill>
              </a:rPr>
              <a:t>The </a:t>
            </a:r>
            <a:r>
              <a:rPr lang="en-US" sz="3600" dirty="0" smtClean="0">
                <a:solidFill>
                  <a:schemeClr val="bg1"/>
                </a:solidFill>
              </a:rPr>
              <a:t>EU</a:t>
            </a:r>
            <a:r>
              <a:rPr lang="hu-HU" sz="3600" dirty="0" smtClean="0">
                <a:solidFill>
                  <a:schemeClr val="bg1"/>
                </a:solidFill>
              </a:rPr>
              <a:t>’s</a:t>
            </a:r>
            <a:r>
              <a:rPr lang="en-US" sz="3600" dirty="0" smtClean="0">
                <a:solidFill>
                  <a:schemeClr val="bg1"/>
                </a:solidFill>
              </a:rPr>
              <a:t> </a:t>
            </a:r>
            <a:r>
              <a:rPr lang="en-US" sz="3600" dirty="0">
                <a:solidFill>
                  <a:schemeClr val="bg1"/>
                </a:solidFill>
              </a:rPr>
              <a:t>Eco-Management and Audit Scheme</a:t>
            </a:r>
            <a:r>
              <a:rPr lang="hu-HU" sz="3600" b="1" i="0" u="none" strike="noStrike" kern="1200" cap="none" spc="0" baseline="0" dirty="0" smtClean="0">
                <a:solidFill>
                  <a:srgbClr val="FFFFFF"/>
                </a:solidFill>
                <a:uFillTx/>
                <a:latin typeface="Arial" pitchFamily="34"/>
                <a:ea typeface="Calibri" pitchFamily="34"/>
                <a:cs typeface="Times New Roman" pitchFamily="18"/>
              </a:rPr>
              <a:t>)</a:t>
            </a:r>
            <a:endParaRPr lang="hu-HU" sz="3600" b="1" i="0" u="none" strike="noStrike" kern="1200" cap="none" spc="0" baseline="0" dirty="0">
              <a:solidFill>
                <a:srgbClr val="FFFFFF"/>
              </a:solidFill>
              <a:uFillTx/>
              <a:latin typeface="Calibri" pitchFamily="34"/>
              <a:ea typeface="Calibri" pitchFamily="34"/>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TextBox 2"/>
          <p:cNvSpPr txBox="1"/>
          <p:nvPr/>
        </p:nvSpPr>
        <p:spPr>
          <a:xfrm>
            <a:off x="7718322" y="1532113"/>
            <a:ext cx="4473674" cy="923333"/>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3" name="TextBox 5"/>
          <p:cNvSpPr txBox="1"/>
          <p:nvPr/>
        </p:nvSpPr>
        <p:spPr>
          <a:xfrm>
            <a:off x="629262" y="2955834"/>
            <a:ext cx="7244526" cy="923333"/>
          </a:xfrm>
          <a:prstGeom prst="rect">
            <a:avLst/>
          </a:prstGeom>
          <a:noFill/>
          <a:ln cap="flat">
            <a:noFill/>
          </a:ln>
        </p:spPr>
        <p:txBody>
          <a:bodyPr vert="horz" wrap="square" lIns="91440" tIns="45720" rIns="91440" bIns="45720" anchor="t" anchorCtr="1" compatLnSpc="1">
            <a:spAutoFit/>
          </a:bodyPr>
          <a:lstStyle/>
          <a:p>
            <a:pPr lvl="0">
              <a:defRPr sz="1800" b="0" i="0" u="none" strike="noStrike" kern="0" cap="none" spc="0" baseline="0">
                <a:solidFill>
                  <a:srgbClr val="000000"/>
                </a:solidFill>
                <a:uFillTx/>
              </a:defRPr>
            </a:pPr>
            <a:r>
              <a:rPr lang="en-US" dirty="0">
                <a:solidFill>
                  <a:srgbClr val="FFFFFF"/>
                </a:solidFill>
              </a:rPr>
              <a:t>For the textiles and clothing sector, it is regrettable that "out of more than 75,000 certificates issued for 24 product groups, only 7,200 textile and clothing products have been awarded the label".</a:t>
            </a:r>
            <a:endParaRPr lang="hu-HU" sz="1800" b="0" i="0" u="none" strike="noStrike" kern="1200" cap="none" spc="0" baseline="0" dirty="0">
              <a:solidFill>
                <a:srgbClr val="FFFFFF"/>
              </a:solidFill>
              <a:uFillTx/>
              <a:latin typeface="Calibri"/>
            </a:endParaRPr>
          </a:p>
        </p:txBody>
      </p:sp>
      <p:sp>
        <p:nvSpPr>
          <p:cNvPr id="4"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5"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Téglalap 7"/>
          <p:cNvSpPr/>
          <p:nvPr/>
        </p:nvSpPr>
        <p:spPr>
          <a:xfrm>
            <a:off x="629262" y="147318"/>
            <a:ext cx="6520805" cy="1088437"/>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r>
              <a:rPr lang="hu-HU" sz="3600" b="1" i="0" u="none" strike="noStrike" kern="1200" cap="none" spc="0" baseline="0" dirty="0">
                <a:solidFill>
                  <a:srgbClr val="FFFFFF"/>
                </a:solidFill>
                <a:uFillTx/>
                <a:latin typeface="Calibri"/>
              </a:rPr>
              <a:t>EU </a:t>
            </a:r>
            <a:r>
              <a:rPr lang="hu-HU" sz="3600" b="1" i="0" u="none" strike="noStrike" kern="1200" cap="none" spc="0" baseline="0" dirty="0" err="1" smtClean="0">
                <a:solidFill>
                  <a:srgbClr val="FFFFFF"/>
                </a:solidFill>
                <a:uFillTx/>
                <a:latin typeface="Calibri"/>
              </a:rPr>
              <a:t>ecolabel</a:t>
            </a:r>
            <a:endParaRPr lang="hu-HU" sz="3600" b="1" i="0" u="none" strike="noStrike" kern="1200" cap="none" spc="0" baseline="0" dirty="0">
              <a:solidFill>
                <a:srgbClr val="FFFFFF"/>
              </a:solidFill>
              <a:uFillTx/>
              <a:latin typeface="Calibri"/>
            </a:endParaRPr>
          </a:p>
          <a:p>
            <a:pPr marL="0" marR="0" lvl="0" indent="0" algn="l" defTabSz="914400" rtl="0" fontAlgn="auto" hangingPunct="1">
              <a:lnSpc>
                <a:spcPct val="107000"/>
              </a:lnSpc>
              <a:spcBef>
                <a:spcPts val="200"/>
              </a:spcBef>
              <a:spcAft>
                <a:spcPts val="0"/>
              </a:spcAft>
              <a:buNone/>
              <a:tabLst/>
              <a:defRPr sz="1800" b="0" i="0" u="none" strike="noStrike" kern="0" cap="none" spc="0" baseline="0">
                <a:solidFill>
                  <a:srgbClr val="000000"/>
                </a:solidFill>
                <a:uFillTx/>
              </a:defRPr>
            </a:pPr>
            <a:endParaRPr lang="hu-HU" sz="2400" b="1" i="0" u="none" strike="noStrike" kern="1200" cap="none" spc="0" baseline="0" dirty="0">
              <a:solidFill>
                <a:srgbClr val="FFFFFF"/>
              </a:solidFill>
              <a:uFillTx/>
              <a:latin typeface="Calibri Light" pitchFamily="34"/>
              <a:ea typeface="Times New Roman" pitchFamily="18"/>
              <a:cs typeface="Times New Roman" pitchFamily="18"/>
            </a:endParaRPr>
          </a:p>
        </p:txBody>
      </p:sp>
      <p:sp>
        <p:nvSpPr>
          <p:cNvPr id="7" name="Jobbra nyíl 9"/>
          <p:cNvSpPr/>
          <p:nvPr/>
        </p:nvSpPr>
        <p:spPr>
          <a:xfrm>
            <a:off x="303032" y="4472366"/>
            <a:ext cx="978408" cy="484632"/>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8" name="Lekerekített téglalap 10"/>
          <p:cNvSpPr/>
          <p:nvPr/>
        </p:nvSpPr>
        <p:spPr>
          <a:xfrm>
            <a:off x="675778" y="1367613"/>
            <a:ext cx="6980904" cy="125234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defRPr sz="1800" b="0" i="0" u="none" strike="noStrike" kern="0" cap="none" spc="0" baseline="0">
                <a:solidFill>
                  <a:srgbClr val="000000"/>
                </a:solidFill>
                <a:uFillTx/>
              </a:defRPr>
            </a:pPr>
            <a:r>
              <a:rPr lang="en-US" dirty="0">
                <a:solidFill>
                  <a:srgbClr val="FFFFFF"/>
                </a:solidFill>
              </a:rPr>
              <a:t>Only products and services of high quality and environmental excellence can be awarded the EU Ecolabel. </a:t>
            </a:r>
            <a:endParaRPr lang="hu-HU" dirty="0" smtClean="0">
              <a:solidFill>
                <a:srgbClr val="FFFFFF"/>
              </a:solidFill>
            </a:endParaRPr>
          </a:p>
          <a:p>
            <a:pPr lvl="0">
              <a:defRPr sz="1800" b="0" i="0" u="none" strike="noStrike" kern="0" cap="none" spc="0" baseline="0">
                <a:solidFill>
                  <a:srgbClr val="000000"/>
                </a:solidFill>
                <a:uFillTx/>
              </a:defRPr>
            </a:pPr>
            <a:endParaRPr lang="hu-HU" dirty="0">
              <a:solidFill>
                <a:srgbClr val="FFFFFF"/>
              </a:solidFill>
            </a:endParaRPr>
          </a:p>
          <a:p>
            <a:pPr lvl="0">
              <a:defRPr sz="1800" b="0" i="0" u="none" strike="noStrike" kern="0" cap="none" spc="0" baseline="0">
                <a:solidFill>
                  <a:srgbClr val="000000"/>
                </a:solidFill>
                <a:uFillTx/>
              </a:defRPr>
            </a:pPr>
            <a:r>
              <a:rPr lang="en-US" dirty="0" smtClean="0">
                <a:solidFill>
                  <a:srgbClr val="FFFFFF"/>
                </a:solidFill>
              </a:rPr>
              <a:t>In </a:t>
            </a:r>
            <a:r>
              <a:rPr lang="en-US" dirty="0">
                <a:solidFill>
                  <a:srgbClr val="FFFFFF"/>
                </a:solidFill>
              </a:rPr>
              <a:t>Hungary, it is awarded by the Herman </a:t>
            </a:r>
            <a:r>
              <a:rPr lang="en-US" dirty="0" err="1">
                <a:solidFill>
                  <a:srgbClr val="FFFFFF"/>
                </a:solidFill>
              </a:rPr>
              <a:t>Ottó</a:t>
            </a:r>
            <a:r>
              <a:rPr lang="en-US" dirty="0">
                <a:solidFill>
                  <a:srgbClr val="FFFFFF"/>
                </a:solidFill>
              </a:rPr>
              <a:t> Institute Nonprofit Ltd.</a:t>
            </a:r>
            <a:endParaRPr lang="hu-HU" sz="1800" b="0" i="0" u="none" strike="noStrike" kern="1200" cap="none" spc="0" baseline="0" dirty="0">
              <a:solidFill>
                <a:srgbClr val="FFFFFF"/>
              </a:solidFill>
              <a:uFillTx/>
              <a:latin typeface="Calibri"/>
            </a:endParaRPr>
          </a:p>
        </p:txBody>
      </p:sp>
      <p:sp>
        <p:nvSpPr>
          <p:cNvPr id="9" name="Rectangle 5"/>
          <p:cNvSpPr/>
          <p:nvPr/>
        </p:nvSpPr>
        <p:spPr>
          <a:xfrm>
            <a:off x="9320982" y="-309881"/>
            <a:ext cx="12191996" cy="45720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pic>
        <p:nvPicPr>
          <p:cNvPr id="10" name="Kép 1" descr="https://xn--krnyezetvdelem-jkb3r.hu/sites/default/files/styles/large/public/media/images/EU%20Ecolabel%20logo.jpg?itok=C24GJw5w">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9206069" y="147318"/>
            <a:ext cx="2516739" cy="2837556"/>
          </a:xfrm>
          <a:prstGeom prst="rect">
            <a:avLst/>
          </a:prstGeom>
          <a:noFill/>
          <a:ln cap="flat">
            <a:noFill/>
          </a:ln>
        </p:spPr>
      </p:pic>
      <p:sp>
        <p:nvSpPr>
          <p:cNvPr id="11" name="Rectangle 6"/>
          <p:cNvSpPr/>
          <p:nvPr/>
        </p:nvSpPr>
        <p:spPr>
          <a:xfrm>
            <a:off x="9320982" y="2382524"/>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000000"/>
              </a:solidFill>
              <a:uFillTx/>
              <a:latin typeface="Calibri"/>
            </a:endParaRPr>
          </a:p>
        </p:txBody>
      </p:sp>
      <p:sp>
        <p:nvSpPr>
          <p:cNvPr id="12" name="Lekerekített téglalap 14"/>
          <p:cNvSpPr/>
          <p:nvPr/>
        </p:nvSpPr>
        <p:spPr>
          <a:xfrm>
            <a:off x="214573" y="5220081"/>
            <a:ext cx="11912940" cy="90016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800" b="0" i="0" u="none" strike="noStrike" kern="1200" cap="none" spc="0" baseline="0" dirty="0" err="1" smtClean="0">
                <a:solidFill>
                  <a:srgbClr val="FFFFFF"/>
                </a:solidFill>
                <a:uFillTx/>
                <a:latin typeface="Calibri"/>
              </a:rPr>
              <a:t>Source</a:t>
            </a:r>
            <a:r>
              <a:rPr lang="hu-HU" sz="1800" b="0" i="0" u="none" strike="noStrike" kern="1200" cap="none" spc="0" baseline="0" dirty="0" smtClean="0">
                <a:solidFill>
                  <a:srgbClr val="FFFFFF"/>
                </a:solidFill>
                <a:uFillTx/>
                <a:latin typeface="Calibri"/>
              </a:rPr>
              <a:t>: </a:t>
            </a:r>
            <a:r>
              <a:rPr lang="hu-HU" sz="1800" b="0" i="0" u="none" strike="noStrike" kern="1200" cap="none" spc="0" baseline="0" dirty="0">
                <a:solidFill>
                  <a:srgbClr val="FFFFFF"/>
                </a:solidFill>
                <a:uFillTx/>
                <a:latin typeface="Calibri"/>
              </a:rPr>
              <a:t>Dr. Kokasné Dr. Palicska Lívia (2022)) in </a:t>
            </a:r>
            <a:r>
              <a:rPr lang="hu-HU" sz="1800" b="0" i="0" u="none" strike="noStrike" kern="1200" cap="none" spc="0" baseline="0" dirty="0" err="1">
                <a:solidFill>
                  <a:srgbClr val="FFFFFF"/>
                </a:solidFill>
                <a:uFillTx/>
                <a:latin typeface="Calibri"/>
              </a:rPr>
              <a:t>Csémi</a:t>
            </a:r>
            <a:r>
              <a:rPr lang="hu-HU" sz="1800" b="0" i="0" u="none" strike="noStrike" kern="1200" cap="none" spc="0" baseline="0" dirty="0">
                <a:solidFill>
                  <a:srgbClr val="FFFFFF"/>
                </a:solidFill>
                <a:uFillTx/>
                <a:latin typeface="Calibri"/>
              </a:rPr>
              <a:t> Klára: Mit üzennek a </a:t>
            </a:r>
            <a:r>
              <a:rPr lang="hu-HU" sz="1800" b="0" i="0" u="none" strike="noStrike" kern="1200" cap="none" spc="0" baseline="0" dirty="0" err="1">
                <a:solidFill>
                  <a:srgbClr val="FFFFFF"/>
                </a:solidFill>
                <a:uFillTx/>
                <a:latin typeface="Calibri"/>
              </a:rPr>
              <a:t>cimkék</a:t>
            </a:r>
            <a:r>
              <a:rPr lang="hu-HU" sz="1800" b="0" i="0" u="none" strike="noStrike" kern="1200" cap="none" spc="0" baseline="0" dirty="0">
                <a:solidFill>
                  <a:srgbClr val="FFFFFF"/>
                </a:solidFill>
                <a:uFillTx/>
                <a:latin typeface="Calibri"/>
              </a:rPr>
              <a:t>? Riport a hiteles </a:t>
            </a:r>
            <a:r>
              <a:rPr lang="hu-HU" sz="1800" b="0" i="0" u="none" strike="noStrike" kern="1200" cap="none" spc="0" baseline="0" dirty="0" err="1">
                <a:solidFill>
                  <a:srgbClr val="FFFFFF"/>
                </a:solidFill>
                <a:uFillTx/>
                <a:latin typeface="Calibri"/>
              </a:rPr>
              <a:t>cimkékről</a:t>
            </a:r>
            <a:r>
              <a:rPr lang="hu-HU" sz="1800" b="0" i="0" u="none" strike="noStrike" kern="1200" cap="none" spc="0" baseline="0" dirty="0">
                <a:solidFill>
                  <a:srgbClr val="FFFFFF"/>
                </a:solidFill>
                <a:uFillTx/>
                <a:latin typeface="Calibri"/>
              </a:rPr>
              <a:t>, </a:t>
            </a:r>
            <a:r>
              <a:rPr lang="hu-HU" sz="1800" b="0" i="0" u="none" strike="noStrike" kern="1200" cap="none" spc="0" baseline="0" dirty="0" err="1">
                <a:solidFill>
                  <a:srgbClr val="FFFFFF"/>
                </a:solidFill>
                <a:uFillTx/>
                <a:latin typeface="Calibri"/>
              </a:rPr>
              <a:t>Divat&amp;Marketing</a:t>
            </a:r>
            <a:r>
              <a:rPr lang="hu-HU" sz="1800" b="0" i="0" u="none" strike="noStrike" kern="1200" cap="none" spc="0" baseline="0" dirty="0">
                <a:solidFill>
                  <a:srgbClr val="FFFFFF"/>
                </a:solidFill>
                <a:uFillTx/>
                <a:latin typeface="Calibri"/>
              </a:rPr>
              <a:t>, 29.09.2022, </a:t>
            </a:r>
            <a:r>
              <a:rPr lang="hu-HU" sz="1800" b="0" i="0" u="sng" strike="noStrike" kern="1200" cap="none" spc="0" baseline="0" dirty="0">
                <a:solidFill>
                  <a:srgbClr val="FFFFFF"/>
                </a:solidFill>
                <a:uFillTx/>
                <a:latin typeface="Calibri"/>
                <a:hlinkClick r:id="rId3"/>
              </a:rPr>
              <a:t>https://divatmarketing.com/mit-uzennek-a-cimkek/</a:t>
            </a:r>
            <a:endParaRPr lang="hu-HU"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grpSp>
        <p:nvGrpSpPr>
          <p:cNvPr id="2" name="Group 4"/>
          <p:cNvGrpSpPr/>
          <p:nvPr/>
        </p:nvGrpSpPr>
        <p:grpSpPr>
          <a:xfrm>
            <a:off x="-9829" y="172113"/>
            <a:ext cx="8760539" cy="6069182"/>
            <a:chOff x="-9829" y="172113"/>
            <a:chExt cx="8760539" cy="6069182"/>
          </a:xfrm>
        </p:grpSpPr>
        <p:sp>
          <p:nvSpPr>
            <p:cNvPr id="3" name="TextBox 5"/>
            <p:cNvSpPr txBox="1"/>
            <p:nvPr/>
          </p:nvSpPr>
          <p:spPr>
            <a:xfrm>
              <a:off x="-9829" y="978316"/>
              <a:ext cx="7285701" cy="5262979"/>
            </a:xfrm>
            <a:prstGeom prst="rect">
              <a:avLst/>
            </a:prstGeom>
            <a:noFill/>
            <a:ln cap="flat">
              <a:noFill/>
            </a:ln>
          </p:spPr>
          <p:txBody>
            <a:bodyPr vert="horz" wrap="square" lIns="91440" tIns="45720" rIns="91440" bIns="45720" anchor="t" anchorCtr="1" compatLnSpc="1">
              <a:spAutoFit/>
            </a:bodyPr>
            <a:lstStyle/>
            <a:p>
              <a:pPr lvl="0">
                <a:defRPr sz="1800" b="0" i="0" u="none" strike="noStrike" kern="0" cap="none" spc="0" baseline="0">
                  <a:solidFill>
                    <a:srgbClr val="000000"/>
                  </a:solidFill>
                  <a:uFillTx/>
                </a:defRPr>
              </a:pPr>
              <a:r>
                <a:rPr lang="en-US" sz="2400" dirty="0">
                  <a:solidFill>
                    <a:srgbClr val="FFFFFF"/>
                  </a:solidFill>
                </a:rPr>
                <a:t>The pre-application phase involves understanding the EU Ecolabel and </a:t>
              </a:r>
              <a:r>
                <a:rPr lang="en-US" sz="2400" dirty="0" smtClean="0">
                  <a:solidFill>
                    <a:srgbClr val="FFFFFF"/>
                  </a:solidFill>
                </a:rPr>
                <a:t>then</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1: Contact the competent institution (in Hungary this is the Hermann </a:t>
              </a:r>
              <a:r>
                <a:rPr lang="en-US" sz="2400" dirty="0" err="1">
                  <a:solidFill>
                    <a:srgbClr val="FFFFFF"/>
                  </a:solidFill>
                </a:rPr>
                <a:t>Ottó</a:t>
              </a:r>
              <a:r>
                <a:rPr lang="en-US" sz="2400" dirty="0">
                  <a:solidFill>
                    <a:srgbClr val="FFFFFF"/>
                  </a:solidFill>
                </a:rPr>
                <a:t> </a:t>
              </a:r>
              <a:r>
                <a:rPr lang="en-US" sz="2400" dirty="0" err="1">
                  <a:solidFill>
                    <a:srgbClr val="FFFFFF"/>
                  </a:solidFill>
                </a:rPr>
                <a:t>Intézet</a:t>
              </a:r>
              <a:r>
                <a:rPr lang="en-US" sz="2400" dirty="0">
                  <a:solidFill>
                    <a:srgbClr val="FFFFFF"/>
                  </a:solidFill>
                </a:rPr>
                <a:t> Nonprofit </a:t>
              </a:r>
              <a:r>
                <a:rPr lang="en-US" sz="2400" dirty="0" err="1">
                  <a:solidFill>
                    <a:srgbClr val="FFFFFF"/>
                  </a:solidFill>
                </a:rPr>
                <a:t>Kft</a:t>
              </a:r>
              <a:r>
                <a:rPr lang="en-US" sz="2400" dirty="0" smtClean="0">
                  <a:solidFill>
                    <a:srgbClr val="FFFFFF"/>
                  </a:solidFill>
                </a:rPr>
                <a:t>)</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2: Register your products or services in the EU Ecolabel online catalogue (ECAT</a:t>
              </a:r>
              <a:r>
                <a:rPr lang="en-US" sz="2400" dirty="0" smtClean="0">
                  <a:solidFill>
                    <a:srgbClr val="FFFFFF"/>
                  </a:solidFill>
                </a:rPr>
                <a:t>)</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3: Compile your application documents with a description and testing of your goods and </a:t>
              </a:r>
              <a:r>
                <a:rPr lang="en-US" sz="2400" dirty="0" smtClean="0">
                  <a:solidFill>
                    <a:srgbClr val="FFFFFF"/>
                  </a:solidFill>
                </a:rPr>
                <a:t>services</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4: Submit your application and pay the </a:t>
              </a:r>
              <a:r>
                <a:rPr lang="en-US" sz="2400" dirty="0" smtClean="0">
                  <a:solidFill>
                    <a:srgbClr val="FFFFFF"/>
                  </a:solidFill>
                </a:rPr>
                <a:t>fees</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5: The competent institution evaluates your </a:t>
              </a:r>
              <a:r>
                <a:rPr lang="en-US" sz="2400" dirty="0" smtClean="0">
                  <a:solidFill>
                    <a:srgbClr val="FFFFFF"/>
                  </a:solidFill>
                </a:rPr>
                <a:t>application</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6: Approve the application and grant the </a:t>
              </a:r>
              <a:r>
                <a:rPr lang="en-US" sz="2400" dirty="0" err="1" smtClean="0">
                  <a:solidFill>
                    <a:srgbClr val="FFFFFF"/>
                  </a:solidFill>
                </a:rPr>
                <a:t>licence</a:t>
              </a:r>
              <a:endParaRPr lang="hu-HU" sz="2400" dirty="0" smtClean="0">
                <a:solidFill>
                  <a:srgbClr val="FFFFFF"/>
                </a:solidFill>
              </a:endParaRPr>
            </a:p>
            <a:p>
              <a:pPr lvl="0">
                <a:defRPr sz="1800" b="0" i="0" u="none" strike="noStrike" kern="0" cap="none" spc="0" baseline="0">
                  <a:solidFill>
                    <a:srgbClr val="000000"/>
                  </a:solidFill>
                  <a:uFillTx/>
                </a:defRPr>
              </a:pPr>
              <a:r>
                <a:rPr lang="en-US" sz="2400" dirty="0" smtClean="0">
                  <a:solidFill>
                    <a:srgbClr val="FFFFFF"/>
                  </a:solidFill>
                </a:rPr>
                <a:t>Step </a:t>
              </a:r>
              <a:r>
                <a:rPr lang="en-US" sz="2400" dirty="0">
                  <a:solidFill>
                    <a:srgbClr val="FFFFFF"/>
                  </a:solidFill>
                </a:rPr>
                <a:t>7: Communication about your EU Ecolabel products and services</a:t>
              </a:r>
              <a:endParaRPr lang="hu-HU" sz="2400" b="0" i="0" u="none" strike="noStrike" kern="1200" cap="none" spc="0" baseline="0" dirty="0">
                <a:solidFill>
                  <a:srgbClr val="FFFFFF"/>
                </a:solidFill>
                <a:uFillTx/>
                <a:latin typeface="Calibri"/>
              </a:endParaRPr>
            </a:p>
          </p:txBody>
        </p:sp>
        <p:sp>
          <p:nvSpPr>
            <p:cNvPr id="4" name="TextBox 6"/>
            <p:cNvSpPr txBox="1"/>
            <p:nvPr/>
          </p:nvSpPr>
          <p:spPr>
            <a:xfrm>
              <a:off x="572042" y="172113"/>
              <a:ext cx="8178668" cy="461665"/>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sz="2400" b="1" i="1" dirty="0">
                  <a:solidFill>
                    <a:srgbClr val="FFFFFF"/>
                  </a:solidFill>
                </a:rPr>
                <a:t>What should you do if you decide to apply for an eco-label?</a:t>
              </a:r>
              <a:endParaRPr lang="hu-HU" sz="2400" b="1" i="0" u="none" strike="noStrike" kern="1200" cap="none" spc="0" baseline="0" dirty="0">
                <a:solidFill>
                  <a:srgbClr val="FFFFFF"/>
                </a:solidFill>
                <a:uFillTx/>
                <a:latin typeface="Calibri"/>
              </a:endParaRPr>
            </a:p>
          </p:txBody>
        </p:sp>
      </p:grpSp>
      <p:sp>
        <p:nvSpPr>
          <p:cNvPr id="5"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128">
    <p:spTree>
      <p:nvGrpSpPr>
        <p:cNvPr id="1" name=""/>
        <p:cNvGrpSpPr/>
        <p:nvPr/>
      </p:nvGrpSpPr>
      <p:grpSpPr>
        <a:xfrm>
          <a:off x="0" y="0"/>
          <a:ext cx="0" cy="0"/>
          <a:chOff x="0" y="0"/>
          <a:chExt cx="0" cy="0"/>
        </a:xfrm>
      </p:grpSpPr>
      <p:grpSp>
        <p:nvGrpSpPr>
          <p:cNvPr id="3" name="Group 4"/>
          <p:cNvGrpSpPr/>
          <p:nvPr/>
        </p:nvGrpSpPr>
        <p:grpSpPr>
          <a:xfrm>
            <a:off x="334295" y="373651"/>
            <a:ext cx="9792930" cy="6480152"/>
            <a:chOff x="334295" y="373651"/>
            <a:chExt cx="9792930" cy="6480152"/>
          </a:xfrm>
        </p:grpSpPr>
        <p:sp>
          <p:nvSpPr>
            <p:cNvPr id="4" name="TextBox 5"/>
            <p:cNvSpPr txBox="1"/>
            <p:nvPr/>
          </p:nvSpPr>
          <p:spPr>
            <a:xfrm>
              <a:off x="334295" y="1498491"/>
              <a:ext cx="7285701" cy="5355312"/>
            </a:xfrm>
            <a:prstGeom prst="rect">
              <a:avLst/>
            </a:prstGeom>
            <a:noFill/>
            <a:ln cap="flat">
              <a:noFill/>
            </a:ln>
          </p:spPr>
          <p:txBody>
            <a:bodyPr vert="horz" wrap="square" lIns="91440" tIns="45720" rIns="91440" bIns="45720" anchor="t" anchorCtr="1" compatLnSpc="1">
              <a:spAutoFit/>
            </a:bodyPr>
            <a:lstStyle/>
            <a:p>
              <a:pPr marL="285750" lvl="0" indent="-285750">
                <a:buSzPct val="100000"/>
                <a:buFont typeface="Wingdings" pitchFamily="2"/>
                <a:buChar char="ü"/>
                <a:defRPr sz="1800" b="0" i="0" u="none" strike="noStrike" kern="0" cap="none" spc="0" baseline="0">
                  <a:solidFill>
                    <a:srgbClr val="000000"/>
                  </a:solidFill>
                  <a:uFillTx/>
                </a:defRPr>
              </a:pPr>
              <a:r>
                <a:rPr lang="en-US" dirty="0">
                  <a:solidFill>
                    <a:srgbClr val="FFFFFF"/>
                  </a:solidFill>
                </a:rPr>
                <a:t>The competent institution checks and assesses the compliance of the product with the criteria on the basis of the documents and certificates provided. </a:t>
              </a:r>
              <a:r>
                <a:rPr lang="en-US" dirty="0" smtClean="0">
                  <a:solidFill>
                    <a:srgbClr val="FFFFFF"/>
                  </a:solidFill>
                </a:rPr>
                <a:t>In </a:t>
              </a:r>
              <a:r>
                <a:rPr lang="en-US" dirty="0">
                  <a:solidFill>
                    <a:srgbClr val="FFFFFF"/>
                  </a:solidFill>
                </a:rPr>
                <a:t>case of compliance, it issues a written decision to the competent minister</a:t>
              </a:r>
              <a:r>
                <a:rPr lang="en-US" dirty="0" smtClean="0">
                  <a:solidFill>
                    <a:srgbClr val="FFFFFF"/>
                  </a:solidFill>
                </a:rPr>
                <a:t>.</a:t>
              </a:r>
              <a:endParaRPr lang="hu-HU" dirty="0" smtClean="0">
                <a:solidFill>
                  <a:srgbClr val="FFFFFF"/>
                </a:solidFill>
              </a:endParaRPr>
            </a:p>
            <a:p>
              <a:pPr marL="285750" lvl="0" indent="-285750">
                <a:buSzPct val="100000"/>
                <a:buFont typeface="Wingdings" pitchFamily="2"/>
                <a:buChar char="ü"/>
                <a:defRPr sz="1800" b="0" i="0" u="none" strike="noStrike" kern="0" cap="none" spc="0" baseline="0">
                  <a:solidFill>
                    <a:srgbClr val="000000"/>
                  </a:solidFill>
                  <a:uFillTx/>
                </a:defRPr>
              </a:pPr>
              <a:r>
                <a:rPr lang="en-US" dirty="0" smtClean="0">
                  <a:solidFill>
                    <a:srgbClr val="FFFFFF"/>
                  </a:solidFill>
                </a:rPr>
                <a:t>The </a:t>
              </a:r>
              <a:r>
                <a:rPr lang="en-US" dirty="0">
                  <a:solidFill>
                    <a:srgbClr val="FFFFFF"/>
                  </a:solidFill>
                </a:rPr>
                <a:t>Minister decides whether to accept the application and award the EU Ecolabel</a:t>
              </a:r>
              <a:r>
                <a:rPr lang="en-US" dirty="0" smtClean="0">
                  <a:solidFill>
                    <a:srgbClr val="FFFFFF"/>
                  </a:solidFill>
                </a:rPr>
                <a:t>.</a:t>
              </a:r>
              <a:endParaRPr lang="hu-HU" dirty="0" smtClean="0">
                <a:solidFill>
                  <a:srgbClr val="FFFFFF"/>
                </a:solidFill>
              </a:endParaRPr>
            </a:p>
            <a:p>
              <a:pPr marL="285750" lvl="0" indent="-285750">
                <a:buSzPct val="100000"/>
                <a:buFont typeface="Wingdings" pitchFamily="2"/>
                <a:buChar char="ü"/>
                <a:defRPr sz="1800" b="0" i="0" u="none" strike="noStrike" kern="0" cap="none" spc="0" baseline="0">
                  <a:solidFill>
                    <a:srgbClr val="000000"/>
                  </a:solidFill>
                  <a:uFillTx/>
                </a:defRPr>
              </a:pPr>
              <a:r>
                <a:rPr lang="en-US" dirty="0" smtClean="0">
                  <a:solidFill>
                    <a:srgbClr val="FFFFFF"/>
                  </a:solidFill>
                </a:rPr>
                <a:t>If </a:t>
              </a:r>
              <a:r>
                <a:rPr lang="en-US" dirty="0">
                  <a:solidFill>
                    <a:srgbClr val="FFFFFF"/>
                  </a:solidFill>
                </a:rPr>
                <a:t>the application is accepted, the Minister </a:t>
              </a:r>
              <a:r>
                <a:rPr lang="en-US" dirty="0" err="1">
                  <a:solidFill>
                    <a:srgbClr val="FFFFFF"/>
                  </a:solidFill>
                </a:rPr>
                <a:t>authorises</a:t>
              </a:r>
              <a:r>
                <a:rPr lang="en-US" dirty="0">
                  <a:solidFill>
                    <a:srgbClr val="FFFFFF"/>
                  </a:solidFill>
                </a:rPr>
                <a:t> the competent institution to conclude a contract with the applicant and to publish the information on the EUEB website</a:t>
              </a:r>
              <a:r>
                <a:rPr lang="en-US" dirty="0" smtClean="0">
                  <a:solidFill>
                    <a:srgbClr val="FFFFFF"/>
                  </a:solidFill>
                </a:rPr>
                <a:t>.</a:t>
              </a:r>
              <a:endParaRPr lang="hu-HU" dirty="0" smtClean="0">
                <a:solidFill>
                  <a:srgbClr val="FFFFFF"/>
                </a:solidFill>
              </a:endParaRPr>
            </a:p>
            <a:p>
              <a:pPr marL="285750" lvl="0" indent="-285750">
                <a:buSzPct val="100000"/>
                <a:buFont typeface="Wingdings" pitchFamily="2"/>
                <a:buChar char="ü"/>
                <a:defRPr sz="1800" b="0" i="0" u="none" strike="noStrike" kern="0" cap="none" spc="0" baseline="0">
                  <a:solidFill>
                    <a:srgbClr val="000000"/>
                  </a:solidFill>
                  <a:uFillTx/>
                </a:defRPr>
              </a:pPr>
              <a:r>
                <a:rPr lang="en-US" dirty="0" smtClean="0">
                  <a:solidFill>
                    <a:srgbClr val="FFFFFF"/>
                  </a:solidFill>
                </a:rPr>
                <a:t>The </a:t>
              </a:r>
              <a:r>
                <a:rPr lang="en-US" dirty="0">
                  <a:solidFill>
                    <a:srgbClr val="FFFFFF"/>
                  </a:solidFill>
                </a:rPr>
                <a:t>institution shall publish the award of the Ecolabel on the Ecolabel website</a:t>
              </a:r>
              <a:r>
                <a:rPr lang="en-US" dirty="0" smtClean="0">
                  <a:solidFill>
                    <a:srgbClr val="FFFFFF"/>
                  </a:solidFill>
                </a:rPr>
                <a:t>.</a:t>
              </a:r>
              <a:endParaRPr lang="hu-HU" dirty="0" smtClean="0">
                <a:solidFill>
                  <a:srgbClr val="FFFFFF"/>
                </a:solidFill>
              </a:endParaRPr>
            </a:p>
            <a:p>
              <a:pPr marL="285750" lvl="0" indent="-285750">
                <a:buSzPct val="100000"/>
                <a:buFont typeface="Wingdings" pitchFamily="2"/>
                <a:buChar char="ü"/>
                <a:defRPr sz="1800" b="0" i="0" u="none" strike="noStrike" kern="0" cap="none" spc="0" baseline="0">
                  <a:solidFill>
                    <a:srgbClr val="000000"/>
                  </a:solidFill>
                  <a:uFillTx/>
                </a:defRPr>
              </a:pPr>
              <a:r>
                <a:rPr lang="en-US" dirty="0" smtClean="0">
                  <a:solidFill>
                    <a:srgbClr val="FFFFFF"/>
                  </a:solidFill>
                </a:rPr>
                <a:t>The </a:t>
              </a:r>
              <a:r>
                <a:rPr lang="en-US" dirty="0">
                  <a:solidFill>
                    <a:srgbClr val="FFFFFF"/>
                  </a:solidFill>
                </a:rPr>
                <a:t>institution shall check the compliance of the eco-labelled products regularly, and at least once during the duration of the contract. The audit may include checks on the applicant's premises and production processes. In case of non-compliance with the EU Ecolabel criteria, the </a:t>
              </a:r>
              <a:r>
                <a:rPr lang="en-US" dirty="0" err="1">
                  <a:solidFill>
                    <a:srgbClr val="FFFFFF"/>
                  </a:solidFill>
                </a:rPr>
                <a:t>organisation</a:t>
              </a:r>
              <a:r>
                <a:rPr lang="en-US" dirty="0">
                  <a:solidFill>
                    <a:srgbClr val="FFFFFF"/>
                  </a:solidFill>
                </a:rPr>
                <a:t> shall take the initiative to suspend or withdraw the use of the label from the Minister</a:t>
              </a:r>
              <a:r>
                <a:rPr lang="en-US" dirty="0" smtClean="0">
                  <a:solidFill>
                    <a:srgbClr val="FFFFFF"/>
                  </a:solidFill>
                </a:rPr>
                <a:t>.</a:t>
              </a:r>
              <a:endParaRPr lang="hu-HU" dirty="0" smtClean="0">
                <a:solidFill>
                  <a:srgbClr val="FFFFFF"/>
                </a:solidFill>
              </a:endParaRPr>
            </a:p>
            <a:p>
              <a:pPr marL="285750" lvl="0" indent="-285750">
                <a:buSzPct val="100000"/>
                <a:buFont typeface="Wingdings" pitchFamily="2"/>
                <a:buChar char="ü"/>
                <a:defRPr sz="1800" b="0" i="0" u="none" strike="noStrike" kern="0" cap="none" spc="0" baseline="0">
                  <a:solidFill>
                    <a:srgbClr val="000000"/>
                  </a:solidFill>
                  <a:uFillTx/>
                </a:defRPr>
              </a:pPr>
              <a:r>
                <a:rPr lang="en-US" dirty="0" smtClean="0">
                  <a:solidFill>
                    <a:srgbClr val="FFFFFF"/>
                  </a:solidFill>
                </a:rPr>
                <a:t>The </a:t>
              </a:r>
              <a:r>
                <a:rPr lang="en-US" dirty="0">
                  <a:solidFill>
                    <a:srgbClr val="FFFFFF"/>
                  </a:solidFill>
                </a:rPr>
                <a:t>Minister shall decide on the suspension or withdrawal of the EU Ecolabel.</a:t>
              </a:r>
              <a:endParaRPr lang="en-US" sz="1800" b="0" i="0" u="none" strike="noStrike" kern="1200" cap="none" spc="0" baseline="0" dirty="0">
                <a:solidFill>
                  <a:srgbClr val="FFFFFF"/>
                </a:solidFill>
                <a:uFillTx/>
                <a:latin typeface="Calibri"/>
                <a:ea typeface="Arial Unicode MS"/>
                <a:cs typeface="Arial" pitchFamily="34"/>
              </a:endParaRPr>
            </a:p>
          </p:txBody>
        </p:sp>
        <p:sp>
          <p:nvSpPr>
            <p:cNvPr id="5" name="TextBox 6"/>
            <p:cNvSpPr txBox="1"/>
            <p:nvPr/>
          </p:nvSpPr>
          <p:spPr>
            <a:xfrm>
              <a:off x="719522" y="373651"/>
              <a:ext cx="9407703" cy="584775"/>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sz="3200" i="1" dirty="0">
                  <a:solidFill>
                    <a:srgbClr val="FFFFFF"/>
                  </a:solidFill>
                </a:rPr>
                <a:t>What happens after an application is submitted?</a:t>
              </a:r>
              <a:endParaRPr lang="hu-HU" sz="3200" b="1" i="1" u="none" strike="noStrike" kern="1200" cap="none" spc="0" baseline="0" dirty="0">
                <a:solidFill>
                  <a:srgbClr val="FFFFFF"/>
                </a:solidFill>
                <a:uFillTx/>
                <a:latin typeface="Calibri"/>
              </a:endParaRPr>
            </a:p>
          </p:txBody>
        </p:sp>
      </p:grpSp>
      <p:sp>
        <p:nvSpPr>
          <p:cNvPr id="6"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Slide129">
    <p:spTree>
      <p:nvGrpSpPr>
        <p:cNvPr id="1" name=""/>
        <p:cNvGrpSpPr/>
        <p:nvPr/>
      </p:nvGrpSpPr>
      <p:grpSpPr>
        <a:xfrm>
          <a:off x="0" y="0"/>
          <a:ext cx="0" cy="0"/>
          <a:chOff x="0" y="0"/>
          <a:chExt cx="0" cy="0"/>
        </a:xfrm>
      </p:grpSpPr>
      <p:sp>
        <p:nvSpPr>
          <p:cNvPr id="2" name="TextBox 2"/>
          <p:cNvSpPr txBox="1"/>
          <p:nvPr/>
        </p:nvSpPr>
        <p:spPr>
          <a:xfrm>
            <a:off x="556869" y="1189981"/>
            <a:ext cx="9776837" cy="1569659"/>
          </a:xfrm>
          <a:prstGeom prst="rect">
            <a:avLst/>
          </a:prstGeom>
          <a:noFill/>
          <a:ln cap="flat">
            <a:noFill/>
          </a:ln>
        </p:spPr>
        <p:txBody>
          <a:bodyPr vert="horz" wrap="square" lIns="91440" tIns="45720" rIns="91440" bIns="45720" anchor="ctr" anchorCtr="0" compatLnSpc="1">
            <a:spAutoFit/>
          </a:bodyPr>
          <a:lstStyle/>
          <a:p>
            <a:pPr lvl="0">
              <a:defRPr sz="1800" b="0" i="0" u="none" strike="noStrike" kern="0" cap="none" spc="0" baseline="0">
                <a:solidFill>
                  <a:srgbClr val="000000"/>
                </a:solidFill>
                <a:uFillTx/>
              </a:defRPr>
            </a:pPr>
            <a:r>
              <a:rPr lang="en-US" sz="2400" dirty="0">
                <a:solidFill>
                  <a:srgbClr val="FFFFFF"/>
                </a:solidFill>
              </a:rPr>
              <a:t>The EU Ecolabel application form (Application Pack) </a:t>
            </a:r>
            <a:r>
              <a:rPr lang="hu-HU" sz="2400" dirty="0" err="1" smtClean="0">
                <a:solidFill>
                  <a:srgbClr val="FFFFFF"/>
                </a:solidFill>
              </a:rPr>
              <a:t>can</a:t>
            </a:r>
            <a:r>
              <a:rPr lang="hu-HU" sz="2400" dirty="0" smtClean="0">
                <a:solidFill>
                  <a:srgbClr val="FFFFFF"/>
                </a:solidFill>
              </a:rPr>
              <a:t> be </a:t>
            </a:r>
            <a:r>
              <a:rPr lang="hu-HU" sz="2400" dirty="0" err="1" smtClean="0">
                <a:solidFill>
                  <a:srgbClr val="FFFFFF"/>
                </a:solidFill>
              </a:rPr>
              <a:t>downloaded</a:t>
            </a:r>
            <a:r>
              <a:rPr lang="hu-HU" sz="2400" dirty="0" smtClean="0">
                <a:solidFill>
                  <a:srgbClr val="FFFFFF"/>
                </a:solidFill>
              </a:rPr>
              <a:t>  </a:t>
            </a:r>
            <a:r>
              <a:rPr lang="en-US" sz="2400" dirty="0" smtClean="0">
                <a:solidFill>
                  <a:srgbClr val="FFFFFF"/>
                </a:solidFill>
              </a:rPr>
              <a:t>from </a:t>
            </a:r>
            <a:r>
              <a:rPr lang="en-US" sz="2400" dirty="0">
                <a:solidFill>
                  <a:srgbClr val="FFFFFF"/>
                </a:solidFill>
              </a:rPr>
              <a:t>the EU Ecolabel </a:t>
            </a:r>
            <a:r>
              <a:rPr lang="en-US" sz="2400" dirty="0" smtClean="0">
                <a:solidFill>
                  <a:srgbClr val="FFFFFF"/>
                </a:solidFill>
              </a:rPr>
              <a:t>website</a:t>
            </a:r>
            <a:r>
              <a:rPr lang="hu-HU" sz="2400" dirty="0" smtClean="0">
                <a:solidFill>
                  <a:srgbClr val="FFFFFF"/>
                </a:solidFill>
              </a:rPr>
              <a:t> </a:t>
            </a:r>
            <a:r>
              <a:rPr lang="hu-HU" sz="2400" b="0" i="0" u="none" strike="noStrike" kern="1200" cap="none" spc="0" baseline="0" dirty="0" smtClean="0">
                <a:solidFill>
                  <a:srgbClr val="FFFFFF"/>
                </a:solidFill>
                <a:uFillTx/>
                <a:latin typeface="Calibri"/>
              </a:rPr>
              <a:t>(http</a:t>
            </a:r>
            <a:r>
              <a:rPr lang="hu-HU" sz="2400" b="0" i="0" u="none" strike="noStrike" kern="1200" cap="none" spc="0" baseline="0" dirty="0">
                <a:solidFill>
                  <a:srgbClr val="FFFFFF"/>
                </a:solidFill>
                <a:uFillTx/>
                <a:latin typeface="Calibri"/>
              </a:rPr>
              <a:t>://www.ecolabel.eu</a:t>
            </a:r>
            <a:r>
              <a:rPr lang="hu-HU" sz="2400" b="0" i="0" u="none" strike="noStrike" kern="1200" cap="none" spc="0" baseline="0" dirty="0" smtClean="0">
                <a:solidFill>
                  <a:srgbClr val="FFFFFF"/>
                </a:solidFill>
                <a:uFillTx/>
                <a:latin typeface="Calibri"/>
              </a:rPr>
              <a:t>)</a:t>
            </a:r>
            <a:endParaRPr lang="hu-HU"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400" b="0" i="0" u="none" strike="noStrike" kern="1200" cap="none" spc="0" baseline="0" dirty="0">
              <a:solidFill>
                <a:srgbClr val="FFFFFF"/>
              </a:solidFill>
              <a:uFillTx/>
              <a:latin typeface="Calibri"/>
            </a:endParaRPr>
          </a:p>
          <a:p>
            <a:pPr lvl="0">
              <a:defRPr sz="1800" b="0" i="0" u="none" strike="noStrike" kern="0" cap="none" spc="0" baseline="0">
                <a:solidFill>
                  <a:srgbClr val="000000"/>
                </a:solidFill>
                <a:uFillTx/>
              </a:defRPr>
            </a:pPr>
            <a:r>
              <a:rPr lang="en-US" sz="2400" dirty="0">
                <a:solidFill>
                  <a:srgbClr val="FFFFFF"/>
                </a:solidFill>
              </a:rPr>
              <a:t>The criteria for obtaining the eco-label can also be found here!</a:t>
            </a:r>
            <a:endParaRPr lang="hu-HU" sz="2400" b="0" i="0" u="none" strike="noStrike" kern="1200" cap="none" spc="0" baseline="0" dirty="0">
              <a:solidFill>
                <a:srgbClr val="FFFFFF"/>
              </a:solidFill>
              <a:uFillTx/>
              <a:latin typeface="Calibri"/>
            </a:endParaRPr>
          </a:p>
        </p:txBody>
      </p:sp>
      <p:grpSp>
        <p:nvGrpSpPr>
          <p:cNvPr id="3" name="Group 4"/>
          <p:cNvGrpSpPr/>
          <p:nvPr/>
        </p:nvGrpSpPr>
        <p:grpSpPr>
          <a:xfrm>
            <a:off x="334295" y="373651"/>
            <a:ext cx="7285701" cy="1494175"/>
            <a:chOff x="334295" y="373651"/>
            <a:chExt cx="7285701" cy="1494175"/>
          </a:xfrm>
        </p:grpSpPr>
        <p:sp>
          <p:nvSpPr>
            <p:cNvPr id="4" name="TextBox 5"/>
            <p:cNvSpPr txBox="1"/>
            <p:nvPr/>
          </p:nvSpPr>
          <p:spPr>
            <a:xfrm>
              <a:off x="334295" y="1498491"/>
              <a:ext cx="7285701"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Arial Unicode MS"/>
                <a:cs typeface="Arial" pitchFamily="34"/>
              </a:endParaRPr>
            </a:p>
          </p:txBody>
        </p:sp>
        <p:sp>
          <p:nvSpPr>
            <p:cNvPr id="5" name="TextBox 6"/>
            <p:cNvSpPr txBox="1"/>
            <p:nvPr/>
          </p:nvSpPr>
          <p:spPr>
            <a:xfrm>
              <a:off x="719523" y="373651"/>
              <a:ext cx="6261372" cy="4001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1" i="1" u="none" strike="noStrike" kern="1200" cap="none" spc="0" baseline="0" dirty="0" err="1" smtClean="0">
                  <a:solidFill>
                    <a:srgbClr val="FFFFFF"/>
                  </a:solidFill>
                  <a:uFillTx/>
                  <a:latin typeface="Calibri"/>
                </a:rPr>
                <a:t>Links</a:t>
              </a:r>
              <a:r>
                <a:rPr lang="hu-HU" sz="2000" b="1" i="1" u="none" strike="noStrike" kern="1200" cap="none" spc="0" baseline="0" dirty="0" smtClean="0">
                  <a:solidFill>
                    <a:srgbClr val="FFFFFF"/>
                  </a:solidFill>
                  <a:uFillTx/>
                  <a:latin typeface="Calibri"/>
                </a:rPr>
                <a:t> to </a:t>
              </a:r>
              <a:r>
                <a:rPr lang="hu-HU" sz="2000" b="1" i="1" u="none" strike="noStrike" kern="1200" cap="none" spc="0" baseline="0" dirty="0" err="1" smtClean="0">
                  <a:solidFill>
                    <a:srgbClr val="FFFFFF"/>
                  </a:solidFill>
                  <a:uFillTx/>
                  <a:latin typeface="Calibri"/>
                </a:rPr>
                <a:t>the</a:t>
              </a:r>
              <a:r>
                <a:rPr lang="hu-HU" sz="2000" b="1" i="1" u="none" strike="noStrike" kern="1200" cap="none" spc="0" baseline="0" dirty="0" smtClean="0">
                  <a:solidFill>
                    <a:srgbClr val="FFFFFF"/>
                  </a:solidFill>
                  <a:uFillTx/>
                  <a:latin typeface="Calibri"/>
                </a:rPr>
                <a:t> </a:t>
              </a:r>
              <a:r>
                <a:rPr lang="hu-HU" sz="2000" b="1" i="1" u="none" strike="noStrike" kern="1200" cap="none" spc="0" baseline="0" dirty="0" err="1" smtClean="0">
                  <a:solidFill>
                    <a:srgbClr val="FFFFFF"/>
                  </a:solidFill>
                  <a:uFillTx/>
                  <a:latin typeface="Calibri"/>
                </a:rPr>
                <a:t>ecolabel</a:t>
              </a:r>
              <a:endParaRPr lang="hu-HU" sz="2000" b="1" i="1" u="none" strike="noStrike" kern="1200" cap="none" spc="0" baseline="0" dirty="0">
                <a:solidFill>
                  <a:srgbClr val="FFFFFF"/>
                </a:solidFill>
                <a:uFillTx/>
                <a:latin typeface="Calibri"/>
              </a:endParaRPr>
            </a:p>
          </p:txBody>
        </p:sp>
      </p:grpSp>
      <p:sp>
        <p:nvSpPr>
          <p:cNvPr id="6"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8" name="Téglalap 7"/>
          <p:cNvSpPr/>
          <p:nvPr/>
        </p:nvSpPr>
        <p:spPr>
          <a:xfrm>
            <a:off x="556869" y="3068150"/>
            <a:ext cx="7151622" cy="3037673"/>
          </a:xfrm>
          <a:prstGeom prst="rect">
            <a:avLst/>
          </a:pr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none" strike="noStrike" kern="1200" cap="none" spc="0" baseline="0" dirty="0" err="1" smtClean="0">
                <a:solidFill>
                  <a:srgbClr val="FFFFFF"/>
                </a:solidFill>
                <a:uFillTx/>
                <a:latin typeface="Calibri"/>
              </a:rPr>
              <a:t>Further</a:t>
            </a:r>
            <a:r>
              <a:rPr lang="hu-HU" sz="2000" b="0" i="0" u="none" strike="noStrike" kern="1200" cap="none" spc="0" baseline="0" dirty="0" smtClean="0">
                <a:solidFill>
                  <a:srgbClr val="FFFFFF"/>
                </a:solidFill>
                <a:uFillTx/>
                <a:latin typeface="Calibri"/>
              </a:rPr>
              <a:t> </a:t>
            </a:r>
            <a:r>
              <a:rPr lang="hu-HU" sz="2000" b="0" i="0" u="none" strike="noStrike" kern="1200" cap="none" spc="0" baseline="0" dirty="0" err="1" smtClean="0">
                <a:solidFill>
                  <a:srgbClr val="FFFFFF"/>
                </a:solidFill>
                <a:uFillTx/>
                <a:latin typeface="Calibri"/>
              </a:rPr>
              <a:t>information</a:t>
            </a:r>
            <a:r>
              <a:rPr lang="hu-HU" sz="2000" b="0" i="0" u="none" strike="noStrike" kern="1200" cap="none" spc="0" baseline="0" dirty="0" smtClean="0">
                <a:solidFill>
                  <a:srgbClr val="FFFFFF"/>
                </a:solidFill>
                <a:uFillTx/>
                <a:latin typeface="Calibri"/>
              </a:rPr>
              <a:t> </a:t>
            </a:r>
            <a:r>
              <a:rPr lang="hu-HU" sz="2000" b="0" i="0" u="none" strike="noStrike" kern="1200" cap="none" spc="0" baseline="0" dirty="0" err="1" smtClean="0">
                <a:solidFill>
                  <a:srgbClr val="FFFFFF"/>
                </a:solidFill>
                <a:uFillTx/>
                <a:latin typeface="Calibri"/>
              </a:rPr>
              <a:t>for</a:t>
            </a:r>
            <a:r>
              <a:rPr lang="hu-HU" sz="2000" b="0" i="0" u="none" strike="noStrike" kern="1200" cap="none" spc="0" baseline="0" dirty="0" smtClean="0">
                <a:solidFill>
                  <a:srgbClr val="FFFFFF"/>
                </a:solidFill>
                <a:uFillTx/>
                <a:latin typeface="Calibri"/>
              </a:rPr>
              <a:t> </a:t>
            </a:r>
            <a:r>
              <a:rPr lang="hu-HU" sz="2000" b="0" i="0" u="none" strike="noStrike" kern="1200" cap="none" spc="0" baseline="0" dirty="0" err="1" smtClean="0">
                <a:solidFill>
                  <a:srgbClr val="FFFFFF"/>
                </a:solidFill>
                <a:uFillTx/>
                <a:latin typeface="Calibri"/>
              </a:rPr>
              <a:t>ecolabel</a:t>
            </a:r>
            <a:r>
              <a:rPr lang="hu-HU" sz="2000" b="0" i="0" u="none" strike="noStrike" kern="1200" cap="none" spc="0" baseline="0" dirty="0" smtClean="0">
                <a:solidFill>
                  <a:srgbClr val="FFFFFF"/>
                </a:solidFill>
                <a:uFillTx/>
                <a:latin typeface="Calibri"/>
              </a:rPr>
              <a:t> in Hungary</a:t>
            </a:r>
            <a:r>
              <a:rPr lang="en-GB" sz="2000" b="0" i="0" u="none" strike="noStrike" kern="1200" cap="none" spc="0" baseline="0" dirty="0">
                <a:solidFill>
                  <a:srgbClr val="FFFFFF"/>
                </a:solidFill>
                <a:uFillTx/>
                <a:latin typeface="Calibri"/>
              </a:rPr>
              <a:t> </a:t>
            </a:r>
            <a:endParaRPr lang="hu-HU" sz="20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sng" strike="noStrike" kern="1200" cap="none" spc="0" baseline="0" dirty="0">
                <a:solidFill>
                  <a:srgbClr val="FFFFFF"/>
                </a:solidFill>
                <a:uFillTx/>
                <a:latin typeface="Calibri"/>
              </a:rPr>
              <a:t>https://okocimke.hu/eu-okocimke-megszerzese</a:t>
            </a:r>
            <a:endParaRPr lang="hu-HU" sz="20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sng" strike="noStrike" kern="1200" cap="none" spc="0" baseline="0" dirty="0">
                <a:solidFill>
                  <a:srgbClr val="FFFFFF"/>
                </a:solidFill>
                <a:uFillTx/>
                <a:latin typeface="Calibri"/>
              </a:rPr>
              <a:t>http://www.hermanottointezet.hu/okocimke</a:t>
            </a:r>
            <a:endParaRPr lang="hu-HU" sz="20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sng" strike="noStrike" kern="1200" cap="none" spc="0" baseline="0" dirty="0">
                <a:solidFill>
                  <a:srgbClr val="FFFFFF"/>
                </a:solidFill>
                <a:uFillTx/>
                <a:latin typeface="Calibri"/>
              </a:rPr>
              <a:t>http://www.hermanottointezet.hu/sites/default/files/palyazati_tajekoztato_unios_2021.pdf</a:t>
            </a:r>
            <a:endParaRPr lang="hu-HU" sz="20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none" strike="noStrike" kern="1200" cap="none" spc="0" baseline="0" dirty="0">
                <a:solidFill>
                  <a:srgbClr val="FFFFFF"/>
                </a:solidFill>
                <a:uFillTx/>
                <a:latin typeface="Calibri"/>
              </a:rPr>
              <a:t>Tájékoztatás az uniós szintű </a:t>
            </a:r>
            <a:r>
              <a:rPr lang="hu-HU" sz="2000" b="0" i="0" u="none" strike="noStrike" kern="1200" cap="none" spc="0" baseline="0" dirty="0" err="1">
                <a:solidFill>
                  <a:srgbClr val="FFFFFF"/>
                </a:solidFill>
                <a:uFillTx/>
                <a:latin typeface="Calibri"/>
              </a:rPr>
              <a:t>ökocímkéről</a:t>
            </a:r>
            <a:r>
              <a:rPr lang="hu-HU" sz="2000" b="0" i="0" u="none" strike="noStrike" kern="1200" cap="none" spc="0" baseline="0" dirty="0">
                <a:solidFill>
                  <a:srgbClr val="FFFFFF"/>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0" i="0" u="sng" strike="noStrike" kern="1200" cap="none" spc="0" baseline="0" dirty="0">
                <a:solidFill>
                  <a:srgbClr val="FFFFFF"/>
                </a:solidFill>
                <a:uFillTx/>
                <a:latin typeface="Calibri"/>
              </a:rPr>
              <a:t>http://www.ecolabel.eu</a:t>
            </a:r>
            <a:endParaRPr lang="hu-HU" sz="20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grpSp>
        <p:nvGrpSpPr>
          <p:cNvPr id="2" name="Group 4"/>
          <p:cNvGrpSpPr/>
          <p:nvPr/>
        </p:nvGrpSpPr>
        <p:grpSpPr>
          <a:xfrm>
            <a:off x="334295" y="373651"/>
            <a:ext cx="11218600" cy="1494175"/>
            <a:chOff x="334295" y="373651"/>
            <a:chExt cx="11218600" cy="1494175"/>
          </a:xfrm>
        </p:grpSpPr>
        <p:sp>
          <p:nvSpPr>
            <p:cNvPr id="3" name="TextBox 5"/>
            <p:cNvSpPr txBox="1"/>
            <p:nvPr/>
          </p:nvSpPr>
          <p:spPr>
            <a:xfrm>
              <a:off x="334295" y="1498491"/>
              <a:ext cx="7285701"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Arial Unicode MS"/>
                <a:cs typeface="Arial" pitchFamily="34"/>
              </a:endParaRPr>
            </a:p>
          </p:txBody>
        </p:sp>
        <p:sp>
          <p:nvSpPr>
            <p:cNvPr id="4" name="TextBox 6"/>
            <p:cNvSpPr txBox="1"/>
            <p:nvPr/>
          </p:nvSpPr>
          <p:spPr>
            <a:xfrm>
              <a:off x="719523" y="373651"/>
              <a:ext cx="10833372" cy="4001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1" i="1" u="none" strike="noStrike" kern="1200" cap="none" spc="0" baseline="0" dirty="0" err="1" smtClean="0">
                  <a:solidFill>
                    <a:srgbClr val="FFFFFF"/>
                  </a:solidFill>
                  <a:uFillTx/>
                  <a:latin typeface="Calibri"/>
                </a:rPr>
                <a:t>Standards</a:t>
              </a:r>
              <a:endParaRPr lang="hu-HU" sz="2000" b="1" i="1" u="none" strike="noStrike" kern="1200" cap="none" spc="0" baseline="0" dirty="0">
                <a:solidFill>
                  <a:srgbClr val="FFFFFF"/>
                </a:solidFill>
                <a:uFillTx/>
                <a:latin typeface="Calibri"/>
              </a:endParaRPr>
            </a:p>
          </p:txBody>
        </p:sp>
      </p:grpSp>
      <p:sp>
        <p:nvSpPr>
          <p:cNvPr id="5"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Téglalap 7"/>
          <p:cNvSpPr/>
          <p:nvPr/>
        </p:nvSpPr>
        <p:spPr>
          <a:xfrm>
            <a:off x="930484" y="975131"/>
            <a:ext cx="10622411" cy="5813846"/>
          </a:xfrm>
          <a:prstGeom prst="rect">
            <a:avLst/>
          </a:pr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400" b="0" i="0" u="none" strike="noStrike" kern="1200" cap="none" spc="0" baseline="0" dirty="0">
              <a:solidFill>
                <a:srgbClr val="FFFFFF"/>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hu-HU" sz="2000" b="0" i="0" u="none" strike="noStrike" kern="1200" cap="none" spc="0" baseline="0" dirty="0" smtClean="0">
              <a:solidFill>
                <a:srgbClr val="FFFFFF"/>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endParaRPr lang="hu-HU" sz="2000" dirty="0">
              <a:solidFill>
                <a:srgbClr val="FFFFFF"/>
              </a:solidFill>
              <a:latin typeface="Calibri"/>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a:solidFill>
                  <a:srgbClr val="FFFFFF"/>
                </a:solidFill>
              </a:rPr>
              <a:t>ISO 1400, </a:t>
            </a:r>
            <a:r>
              <a:rPr lang="hu-HU" sz="2000" dirty="0" err="1">
                <a:solidFill>
                  <a:srgbClr val="FFFFFF"/>
                </a:solidFill>
              </a:rPr>
              <a:t>Environmental</a:t>
            </a:r>
            <a:r>
              <a:rPr lang="hu-HU" sz="2000" dirty="0">
                <a:solidFill>
                  <a:srgbClr val="FFFFFF"/>
                </a:solidFill>
              </a:rPr>
              <a:t> management </a:t>
            </a:r>
            <a:r>
              <a:rPr lang="hu-HU" sz="2000" dirty="0" err="1">
                <a:solidFill>
                  <a:srgbClr val="FFFFFF"/>
                </a:solidFill>
              </a:rPr>
              <a:t>systems</a:t>
            </a:r>
            <a:r>
              <a:rPr lang="hu-HU" sz="2000" dirty="0">
                <a:solidFill>
                  <a:srgbClr val="FFFFFF"/>
                </a:solidFill>
              </a:rPr>
              <a:t> - </a:t>
            </a:r>
            <a:r>
              <a:rPr lang="hu-HU" sz="2000" dirty="0" err="1">
                <a:solidFill>
                  <a:srgbClr val="FFFFFF"/>
                </a:solidFill>
              </a:rPr>
              <a:t>Specification</a:t>
            </a:r>
            <a:r>
              <a:rPr lang="hu-HU" sz="2000" dirty="0">
                <a:solidFill>
                  <a:srgbClr val="FFFFFF"/>
                </a:solidFill>
              </a:rPr>
              <a:t> and </a:t>
            </a:r>
            <a:r>
              <a:rPr lang="hu-HU" sz="2000" dirty="0" err="1">
                <a:solidFill>
                  <a:srgbClr val="FFFFFF"/>
                </a:solidFill>
              </a:rPr>
              <a:t>user's</a:t>
            </a:r>
            <a:r>
              <a:rPr lang="hu-HU" sz="2000" dirty="0">
                <a:solidFill>
                  <a:srgbClr val="FFFFFF"/>
                </a:solidFill>
              </a:rPr>
              <a:t> </a:t>
            </a:r>
            <a:r>
              <a:rPr lang="hu-HU" sz="2000" dirty="0" err="1">
                <a:solidFill>
                  <a:srgbClr val="FFFFFF"/>
                </a:solidFill>
              </a:rPr>
              <a:t>guide</a:t>
            </a:r>
            <a:r>
              <a:rPr lang="hu-HU" sz="2000" dirty="0">
                <a:solidFill>
                  <a:srgbClr val="FFFFFF"/>
                </a:solidFill>
              </a:rPr>
              <a:t>. European </a:t>
            </a:r>
            <a:r>
              <a:rPr lang="hu-HU" sz="2000" dirty="0" err="1">
                <a:solidFill>
                  <a:srgbClr val="FFFFFF"/>
                </a:solidFill>
              </a:rPr>
              <a:t>Committee</a:t>
            </a:r>
            <a:r>
              <a:rPr lang="hu-HU" sz="2000" dirty="0">
                <a:solidFill>
                  <a:srgbClr val="FFFFFF"/>
                </a:solidFill>
              </a:rPr>
              <a:t> </a:t>
            </a:r>
            <a:r>
              <a:rPr lang="hu-HU" sz="2000" dirty="0" err="1">
                <a:solidFill>
                  <a:srgbClr val="FFFFFF"/>
                </a:solidFill>
              </a:rPr>
              <a:t>for</a:t>
            </a:r>
            <a:r>
              <a:rPr lang="hu-HU" sz="2000" dirty="0">
                <a:solidFill>
                  <a:srgbClr val="FFFFFF"/>
                </a:solidFill>
              </a:rPr>
              <a:t> </a:t>
            </a:r>
            <a:r>
              <a:rPr lang="hu-HU" sz="2000" dirty="0" err="1">
                <a:solidFill>
                  <a:srgbClr val="FFFFFF"/>
                </a:solidFill>
              </a:rPr>
              <a:t>Standardisation</a:t>
            </a:r>
            <a:r>
              <a:rPr lang="hu-HU" sz="2000" dirty="0">
                <a:solidFill>
                  <a:srgbClr val="FFFFFF"/>
                </a:solidFill>
              </a:rPr>
              <a:t>, </a:t>
            </a:r>
            <a:r>
              <a:rPr lang="hu-HU" sz="2000" dirty="0" err="1">
                <a:solidFill>
                  <a:srgbClr val="FFFFFF"/>
                </a:solidFill>
              </a:rPr>
              <a:t>Brussels</a:t>
            </a:r>
            <a:r>
              <a:rPr lang="hu-HU" sz="2000" dirty="0">
                <a:solidFill>
                  <a:srgbClr val="FFFFFF"/>
                </a:solidFill>
              </a:rPr>
              <a:t>. 1996 </a:t>
            </a:r>
            <a:endParaRPr lang="hu-HU" sz="20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ISO/TR </a:t>
            </a:r>
            <a:r>
              <a:rPr lang="hu-HU" sz="2000" dirty="0">
                <a:solidFill>
                  <a:srgbClr val="FFFFFF"/>
                </a:solidFill>
              </a:rPr>
              <a:t>14025, </a:t>
            </a:r>
            <a:r>
              <a:rPr lang="hu-HU" sz="2000" dirty="0" err="1">
                <a:solidFill>
                  <a:srgbClr val="FFFFFF"/>
                </a:solidFill>
              </a:rPr>
              <a:t>Environmental</a:t>
            </a:r>
            <a:r>
              <a:rPr lang="hu-HU" sz="2000" dirty="0">
                <a:solidFill>
                  <a:srgbClr val="FFFFFF"/>
                </a:solidFill>
              </a:rPr>
              <a:t> </a:t>
            </a:r>
            <a:r>
              <a:rPr lang="hu-HU" sz="2000" dirty="0" err="1">
                <a:solidFill>
                  <a:srgbClr val="FFFFFF"/>
                </a:solidFill>
              </a:rPr>
              <a:t>labels</a:t>
            </a:r>
            <a:r>
              <a:rPr lang="hu-HU" sz="2000" dirty="0">
                <a:solidFill>
                  <a:srgbClr val="FFFFFF"/>
                </a:solidFill>
              </a:rPr>
              <a:t> and </a:t>
            </a:r>
            <a:r>
              <a:rPr lang="hu-HU" sz="2000" dirty="0" err="1">
                <a:solidFill>
                  <a:srgbClr val="FFFFFF"/>
                </a:solidFill>
              </a:rPr>
              <a:t>declarations</a:t>
            </a:r>
            <a:r>
              <a:rPr lang="hu-HU" sz="2000" dirty="0">
                <a:solidFill>
                  <a:srgbClr val="FFFFFF"/>
                </a:solidFill>
              </a:rPr>
              <a:t> - </a:t>
            </a:r>
            <a:r>
              <a:rPr lang="hu-HU" sz="2000" dirty="0" err="1">
                <a:solidFill>
                  <a:srgbClr val="FFFFFF"/>
                </a:solidFill>
              </a:rPr>
              <a:t>Type</a:t>
            </a:r>
            <a:r>
              <a:rPr lang="hu-HU" sz="2000" dirty="0">
                <a:solidFill>
                  <a:srgbClr val="FFFFFF"/>
                </a:solidFill>
              </a:rPr>
              <a:t> III </a:t>
            </a:r>
            <a:r>
              <a:rPr lang="hu-HU" sz="2000" dirty="0" err="1">
                <a:solidFill>
                  <a:srgbClr val="FFFFFF"/>
                </a:solidFill>
              </a:rPr>
              <a:t>environmental</a:t>
            </a:r>
            <a:r>
              <a:rPr lang="hu-HU" sz="2000" dirty="0">
                <a:solidFill>
                  <a:srgbClr val="FFFFFF"/>
                </a:solidFill>
              </a:rPr>
              <a:t> </a:t>
            </a:r>
            <a:r>
              <a:rPr lang="hu-HU" sz="2000" dirty="0" err="1">
                <a:solidFill>
                  <a:srgbClr val="FFFFFF"/>
                </a:solidFill>
              </a:rPr>
              <a:t>declarations</a:t>
            </a:r>
            <a:r>
              <a:rPr lang="hu-HU" sz="2000" dirty="0">
                <a:solidFill>
                  <a:srgbClr val="FFFFFF"/>
                </a:solidFill>
              </a:rPr>
              <a:t>. International Organization </a:t>
            </a:r>
            <a:r>
              <a:rPr lang="hu-HU" sz="2000" dirty="0" err="1">
                <a:solidFill>
                  <a:srgbClr val="FFFFFF"/>
                </a:solidFill>
              </a:rPr>
              <a:t>for</a:t>
            </a:r>
            <a:r>
              <a:rPr lang="hu-HU" sz="2000" dirty="0">
                <a:solidFill>
                  <a:srgbClr val="FFFFFF"/>
                </a:solidFill>
              </a:rPr>
              <a:t> </a:t>
            </a:r>
            <a:r>
              <a:rPr lang="hu-HU" sz="2000" dirty="0" err="1">
                <a:solidFill>
                  <a:srgbClr val="FFFFFF"/>
                </a:solidFill>
              </a:rPr>
              <a:t>Standardization</a:t>
            </a:r>
            <a:r>
              <a:rPr lang="hu-HU" sz="2000" dirty="0">
                <a:solidFill>
                  <a:srgbClr val="FFFFFF"/>
                </a:solidFill>
              </a:rPr>
              <a:t>, </a:t>
            </a:r>
            <a:r>
              <a:rPr lang="hu-HU" sz="2000" dirty="0" err="1">
                <a:solidFill>
                  <a:srgbClr val="FFFFFF"/>
                </a:solidFill>
              </a:rPr>
              <a:t>Geneva</a:t>
            </a:r>
            <a:r>
              <a:rPr lang="hu-HU" sz="2000" dirty="0">
                <a:solidFill>
                  <a:srgbClr val="FFFFFF"/>
                </a:solidFill>
              </a:rPr>
              <a:t>, </a:t>
            </a:r>
            <a:r>
              <a:rPr lang="hu-HU" sz="2000" dirty="0" err="1">
                <a:solidFill>
                  <a:srgbClr val="FFFFFF"/>
                </a:solidFill>
              </a:rPr>
              <a:t>Switzerland</a:t>
            </a:r>
            <a:r>
              <a:rPr lang="hu-HU" sz="2000" dirty="0">
                <a:solidFill>
                  <a:srgbClr val="FFFFFF"/>
                </a:solidFill>
              </a:rPr>
              <a:t>. 2000 </a:t>
            </a:r>
            <a:endParaRPr lang="hu-HU" sz="20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 </a:t>
            </a:r>
            <a:r>
              <a:rPr lang="hu-HU" sz="2000" dirty="0">
                <a:solidFill>
                  <a:srgbClr val="FFFFFF"/>
                </a:solidFill>
              </a:rPr>
              <a:t>14040, </a:t>
            </a:r>
            <a:r>
              <a:rPr lang="hu-HU" sz="2000" dirty="0" err="1">
                <a:solidFill>
                  <a:srgbClr val="FFFFFF"/>
                </a:solidFill>
              </a:rPr>
              <a:t>Environmental</a:t>
            </a:r>
            <a:r>
              <a:rPr lang="hu-HU" sz="2000" dirty="0">
                <a:solidFill>
                  <a:srgbClr val="FFFFFF"/>
                </a:solidFill>
              </a:rPr>
              <a:t> management - "Life </a:t>
            </a:r>
            <a:r>
              <a:rPr lang="hu-HU" sz="2000" dirty="0" err="1">
                <a:solidFill>
                  <a:srgbClr val="FFFFFF"/>
                </a:solidFill>
              </a:rPr>
              <a:t>cycle</a:t>
            </a:r>
            <a:r>
              <a:rPr lang="hu-HU" sz="2000" dirty="0">
                <a:solidFill>
                  <a:srgbClr val="FFFFFF"/>
                </a:solidFill>
              </a:rPr>
              <a:t> </a:t>
            </a:r>
            <a:r>
              <a:rPr lang="hu-HU" sz="2000" dirty="0" err="1">
                <a:solidFill>
                  <a:srgbClr val="FFFFFF"/>
                </a:solidFill>
              </a:rPr>
              <a:t>assessment</a:t>
            </a:r>
            <a:r>
              <a:rPr lang="hu-HU" sz="2000" dirty="0">
                <a:solidFill>
                  <a:srgbClr val="FFFFFF"/>
                </a:solidFill>
              </a:rPr>
              <a:t> - </a:t>
            </a:r>
            <a:r>
              <a:rPr lang="hu-HU" sz="2000" dirty="0" err="1">
                <a:solidFill>
                  <a:srgbClr val="FFFFFF"/>
                </a:solidFill>
              </a:rPr>
              <a:t>Principles</a:t>
            </a:r>
            <a:r>
              <a:rPr lang="hu-HU" sz="2000" dirty="0">
                <a:solidFill>
                  <a:srgbClr val="FFFFFF"/>
                </a:solidFill>
              </a:rPr>
              <a:t> and </a:t>
            </a:r>
            <a:r>
              <a:rPr lang="hu-HU" sz="2000" dirty="0" err="1">
                <a:solidFill>
                  <a:srgbClr val="FFFFFF"/>
                </a:solidFill>
              </a:rPr>
              <a:t>framework</a:t>
            </a:r>
            <a:r>
              <a:rPr lang="hu-HU" sz="2000" dirty="0">
                <a:solidFill>
                  <a:srgbClr val="FFFFFF"/>
                </a:solidFill>
              </a:rPr>
              <a:t>. European </a:t>
            </a:r>
            <a:r>
              <a:rPr lang="hu-HU" sz="2000" dirty="0" err="1">
                <a:solidFill>
                  <a:srgbClr val="FFFFFF"/>
                </a:solidFill>
              </a:rPr>
              <a:t>Committee</a:t>
            </a:r>
            <a:r>
              <a:rPr lang="hu-HU" sz="2000" dirty="0">
                <a:solidFill>
                  <a:srgbClr val="FFFFFF"/>
                </a:solidFill>
              </a:rPr>
              <a:t> </a:t>
            </a:r>
            <a:r>
              <a:rPr lang="hu-HU" sz="2000" dirty="0" err="1">
                <a:solidFill>
                  <a:srgbClr val="FFFFFF"/>
                </a:solidFill>
              </a:rPr>
              <a:t>for</a:t>
            </a:r>
            <a:r>
              <a:rPr lang="hu-HU" sz="2000" dirty="0">
                <a:solidFill>
                  <a:srgbClr val="FFFFFF"/>
                </a:solidFill>
              </a:rPr>
              <a:t> </a:t>
            </a:r>
            <a:r>
              <a:rPr lang="hu-HU" sz="2000" dirty="0" err="1">
                <a:solidFill>
                  <a:srgbClr val="FFFFFF"/>
                </a:solidFill>
              </a:rPr>
              <a:t>Standardisation</a:t>
            </a:r>
            <a:r>
              <a:rPr lang="hu-HU" sz="2000" dirty="0">
                <a:solidFill>
                  <a:srgbClr val="FFFFFF"/>
                </a:solidFill>
              </a:rPr>
              <a:t>, </a:t>
            </a:r>
            <a:r>
              <a:rPr lang="hu-HU" sz="2000" dirty="0" err="1">
                <a:solidFill>
                  <a:srgbClr val="FFFFFF"/>
                </a:solidFill>
              </a:rPr>
              <a:t>Brussels</a:t>
            </a:r>
            <a:r>
              <a:rPr lang="hu-HU" sz="2000" dirty="0">
                <a:solidFill>
                  <a:srgbClr val="FFFFFF"/>
                </a:solidFill>
              </a:rPr>
              <a:t>. 1997 </a:t>
            </a:r>
            <a:endParaRPr lang="hu-HU" sz="20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 </a:t>
            </a:r>
            <a:r>
              <a:rPr lang="hu-HU" sz="2000" dirty="0">
                <a:solidFill>
                  <a:srgbClr val="FFFFFF"/>
                </a:solidFill>
              </a:rPr>
              <a:t>14040:2006 </a:t>
            </a:r>
            <a:r>
              <a:rPr lang="hu-HU" sz="2000" dirty="0" err="1">
                <a:solidFill>
                  <a:srgbClr val="FFFFFF"/>
                </a:solidFill>
              </a:rPr>
              <a:t>Environmental</a:t>
            </a:r>
            <a:r>
              <a:rPr lang="hu-HU" sz="2000" dirty="0">
                <a:solidFill>
                  <a:srgbClr val="FFFFFF"/>
                </a:solidFill>
              </a:rPr>
              <a:t> management, Life </a:t>
            </a:r>
            <a:r>
              <a:rPr lang="hu-HU" sz="2000" dirty="0" err="1">
                <a:solidFill>
                  <a:srgbClr val="FFFFFF"/>
                </a:solidFill>
              </a:rPr>
              <a:t>cycle</a:t>
            </a:r>
            <a:r>
              <a:rPr lang="hu-HU" sz="2000" dirty="0">
                <a:solidFill>
                  <a:srgbClr val="FFFFFF"/>
                </a:solidFill>
              </a:rPr>
              <a:t> </a:t>
            </a:r>
            <a:r>
              <a:rPr lang="hu-HU" sz="2000" dirty="0" err="1">
                <a:solidFill>
                  <a:srgbClr val="FFFFFF"/>
                </a:solidFill>
              </a:rPr>
              <a:t>assessment</a:t>
            </a:r>
            <a:r>
              <a:rPr lang="hu-HU" sz="2000" dirty="0">
                <a:solidFill>
                  <a:srgbClr val="FFFFFF"/>
                </a:solidFill>
              </a:rPr>
              <a:t>. </a:t>
            </a:r>
            <a:r>
              <a:rPr lang="hu-HU" sz="2000" dirty="0" err="1">
                <a:solidFill>
                  <a:srgbClr val="FFFFFF"/>
                </a:solidFill>
              </a:rPr>
              <a:t>Principles</a:t>
            </a:r>
            <a:r>
              <a:rPr lang="hu-HU" sz="2000" dirty="0">
                <a:solidFill>
                  <a:srgbClr val="FFFFFF"/>
                </a:solidFill>
              </a:rPr>
              <a:t> and </a:t>
            </a:r>
            <a:r>
              <a:rPr lang="hu-HU" sz="2000" dirty="0" err="1" smtClean="0">
                <a:solidFill>
                  <a:srgbClr val="FFFFFF"/>
                </a:solidFill>
              </a:rPr>
              <a:t>framework</a:t>
            </a:r>
            <a:endParaRPr lang="hu-HU" sz="20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 </a:t>
            </a:r>
            <a:r>
              <a:rPr lang="hu-HU" sz="2000" dirty="0">
                <a:solidFill>
                  <a:srgbClr val="FFFFFF"/>
                </a:solidFill>
              </a:rPr>
              <a:t>14041:2001 </a:t>
            </a:r>
            <a:r>
              <a:rPr lang="hu-HU" sz="2000" dirty="0" err="1">
                <a:solidFill>
                  <a:srgbClr val="FFFFFF"/>
                </a:solidFill>
              </a:rPr>
              <a:t>Environmental</a:t>
            </a:r>
            <a:r>
              <a:rPr lang="hu-HU" sz="2000" dirty="0">
                <a:solidFill>
                  <a:srgbClr val="FFFFFF"/>
                </a:solidFill>
              </a:rPr>
              <a:t> management. Life </a:t>
            </a:r>
            <a:r>
              <a:rPr lang="hu-HU" sz="2000" dirty="0" err="1">
                <a:solidFill>
                  <a:srgbClr val="FFFFFF"/>
                </a:solidFill>
              </a:rPr>
              <a:t>cycle</a:t>
            </a:r>
            <a:r>
              <a:rPr lang="hu-HU" sz="2000" dirty="0">
                <a:solidFill>
                  <a:srgbClr val="FFFFFF"/>
                </a:solidFill>
              </a:rPr>
              <a:t> </a:t>
            </a:r>
            <a:r>
              <a:rPr lang="hu-HU" sz="2000" dirty="0" err="1">
                <a:solidFill>
                  <a:srgbClr val="FFFFFF"/>
                </a:solidFill>
              </a:rPr>
              <a:t>assessment</a:t>
            </a:r>
            <a:r>
              <a:rPr lang="hu-HU" sz="2000" dirty="0">
                <a:solidFill>
                  <a:srgbClr val="FFFFFF"/>
                </a:solidFill>
              </a:rPr>
              <a:t>. </a:t>
            </a:r>
            <a:r>
              <a:rPr lang="hu-HU" sz="2000" dirty="0" err="1">
                <a:solidFill>
                  <a:srgbClr val="FFFFFF"/>
                </a:solidFill>
              </a:rPr>
              <a:t>Definition</a:t>
            </a:r>
            <a:r>
              <a:rPr lang="hu-HU" sz="2000" dirty="0">
                <a:solidFill>
                  <a:srgbClr val="FFFFFF"/>
                </a:solidFill>
              </a:rPr>
              <a:t> of </a:t>
            </a:r>
            <a:r>
              <a:rPr lang="hu-HU" sz="2000" dirty="0" err="1">
                <a:solidFill>
                  <a:srgbClr val="FFFFFF"/>
                </a:solidFill>
              </a:rPr>
              <a:t>purpose</a:t>
            </a:r>
            <a:r>
              <a:rPr lang="hu-HU" sz="2000" dirty="0">
                <a:solidFill>
                  <a:srgbClr val="FFFFFF"/>
                </a:solidFill>
              </a:rPr>
              <a:t> and </a:t>
            </a:r>
            <a:r>
              <a:rPr lang="hu-HU" sz="2000" dirty="0" err="1">
                <a:solidFill>
                  <a:srgbClr val="FFFFFF"/>
                </a:solidFill>
              </a:rPr>
              <a:t>scope</a:t>
            </a:r>
            <a:r>
              <a:rPr lang="hu-HU" sz="2000" dirty="0">
                <a:solidFill>
                  <a:srgbClr val="FFFFFF"/>
                </a:solidFill>
              </a:rPr>
              <a:t> and </a:t>
            </a:r>
            <a:r>
              <a:rPr lang="hu-HU" sz="2000" dirty="0" err="1">
                <a:solidFill>
                  <a:srgbClr val="FFFFFF"/>
                </a:solidFill>
              </a:rPr>
              <a:t>inventory</a:t>
            </a:r>
            <a:r>
              <a:rPr lang="hu-HU" sz="2000" dirty="0">
                <a:solidFill>
                  <a:srgbClr val="FFFFFF"/>
                </a:solidFill>
              </a:rPr>
              <a:t> </a:t>
            </a:r>
            <a:r>
              <a:rPr lang="hu-HU" sz="2000" dirty="0" err="1" smtClean="0">
                <a:solidFill>
                  <a:srgbClr val="FFFFFF"/>
                </a:solidFill>
              </a:rPr>
              <a:t>analysis</a:t>
            </a:r>
            <a:endParaRPr lang="hu-HU" sz="20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 </a:t>
            </a:r>
            <a:r>
              <a:rPr lang="hu-HU" sz="2000" dirty="0">
                <a:solidFill>
                  <a:srgbClr val="FFFFFF"/>
                </a:solidFill>
              </a:rPr>
              <a:t>14042:2001 </a:t>
            </a:r>
            <a:r>
              <a:rPr lang="hu-HU" sz="2000" dirty="0" err="1">
                <a:solidFill>
                  <a:srgbClr val="FFFFFF"/>
                </a:solidFill>
              </a:rPr>
              <a:t>Environmental</a:t>
            </a:r>
            <a:r>
              <a:rPr lang="hu-HU" sz="2000" dirty="0">
                <a:solidFill>
                  <a:srgbClr val="FFFFFF"/>
                </a:solidFill>
              </a:rPr>
              <a:t> management. Life-</a:t>
            </a:r>
            <a:r>
              <a:rPr lang="hu-HU" sz="2000" dirty="0" err="1">
                <a:solidFill>
                  <a:srgbClr val="FFFFFF"/>
                </a:solidFill>
              </a:rPr>
              <a:t>cycle</a:t>
            </a:r>
            <a:r>
              <a:rPr lang="hu-HU" sz="2000" dirty="0">
                <a:solidFill>
                  <a:srgbClr val="FFFFFF"/>
                </a:solidFill>
              </a:rPr>
              <a:t> </a:t>
            </a:r>
            <a:r>
              <a:rPr lang="hu-HU" sz="2000" dirty="0" err="1">
                <a:solidFill>
                  <a:srgbClr val="FFFFFF"/>
                </a:solidFill>
              </a:rPr>
              <a:t>assessment</a:t>
            </a:r>
            <a:r>
              <a:rPr lang="hu-HU" sz="2000" dirty="0">
                <a:solidFill>
                  <a:srgbClr val="FFFFFF"/>
                </a:solidFill>
              </a:rPr>
              <a:t>. Life </a:t>
            </a:r>
            <a:r>
              <a:rPr lang="hu-HU" sz="2000" dirty="0" err="1">
                <a:solidFill>
                  <a:srgbClr val="FFFFFF"/>
                </a:solidFill>
              </a:rPr>
              <a:t>cycle</a:t>
            </a:r>
            <a:r>
              <a:rPr lang="hu-HU" sz="2000" dirty="0">
                <a:solidFill>
                  <a:srgbClr val="FFFFFF"/>
                </a:solidFill>
              </a:rPr>
              <a:t> </a:t>
            </a:r>
            <a:r>
              <a:rPr lang="hu-HU" sz="2000" dirty="0" err="1">
                <a:solidFill>
                  <a:srgbClr val="FFFFFF"/>
                </a:solidFill>
              </a:rPr>
              <a:t>impact</a:t>
            </a:r>
            <a:r>
              <a:rPr lang="hu-HU" sz="2000" dirty="0">
                <a:solidFill>
                  <a:srgbClr val="FFFFFF"/>
                </a:solidFill>
              </a:rPr>
              <a:t> </a:t>
            </a:r>
            <a:r>
              <a:rPr lang="hu-HU" sz="2000" dirty="0" err="1">
                <a:solidFill>
                  <a:srgbClr val="FFFFFF"/>
                </a:solidFill>
              </a:rPr>
              <a:t>assessment</a:t>
            </a:r>
            <a:r>
              <a:rPr lang="hu-HU" sz="2000" dirty="0">
                <a:solidFill>
                  <a:srgbClr val="FFFFFF"/>
                </a:solidFill>
              </a:rPr>
              <a:t> European </a:t>
            </a:r>
            <a:r>
              <a:rPr lang="hu-HU" sz="2000" dirty="0" err="1">
                <a:solidFill>
                  <a:srgbClr val="FFFFFF"/>
                </a:solidFill>
              </a:rPr>
              <a:t>Committee</a:t>
            </a:r>
            <a:r>
              <a:rPr lang="hu-HU" sz="2000" dirty="0">
                <a:solidFill>
                  <a:srgbClr val="FFFFFF"/>
                </a:solidFill>
              </a:rPr>
              <a:t> </a:t>
            </a:r>
            <a:r>
              <a:rPr lang="hu-HU" sz="2000" dirty="0" err="1">
                <a:solidFill>
                  <a:srgbClr val="FFFFFF"/>
                </a:solidFill>
              </a:rPr>
              <a:t>for</a:t>
            </a:r>
            <a:r>
              <a:rPr lang="hu-HU" sz="2000" dirty="0">
                <a:solidFill>
                  <a:srgbClr val="FFFFFF"/>
                </a:solidFill>
              </a:rPr>
              <a:t> </a:t>
            </a:r>
            <a:r>
              <a:rPr lang="hu-HU" sz="2000" dirty="0" err="1">
                <a:solidFill>
                  <a:srgbClr val="FFFFFF"/>
                </a:solidFill>
              </a:rPr>
              <a:t>Standardization</a:t>
            </a:r>
            <a:r>
              <a:rPr lang="hu-HU" sz="2000" dirty="0">
                <a:solidFill>
                  <a:srgbClr val="FFFFFF"/>
                </a:solidFill>
              </a:rPr>
              <a:t>, </a:t>
            </a:r>
            <a:r>
              <a:rPr lang="hu-HU" sz="2000" dirty="0" err="1">
                <a:solidFill>
                  <a:srgbClr val="FFFFFF"/>
                </a:solidFill>
              </a:rPr>
              <a:t>Brussels</a:t>
            </a:r>
            <a:r>
              <a:rPr lang="hu-HU" sz="2000" dirty="0">
                <a:solidFill>
                  <a:srgbClr val="FFFFFF"/>
                </a:solidFill>
              </a:rPr>
              <a:t>. </a:t>
            </a:r>
            <a:r>
              <a:rPr lang="hu-HU" sz="2000" dirty="0" smtClean="0">
                <a:solidFill>
                  <a:srgbClr val="FFFFFF"/>
                </a:solidFill>
              </a:rPr>
              <a:t>2000</a:t>
            </a: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 </a:t>
            </a:r>
            <a:r>
              <a:rPr lang="hu-HU" sz="2000" dirty="0">
                <a:solidFill>
                  <a:srgbClr val="FFFFFF"/>
                </a:solidFill>
              </a:rPr>
              <a:t>14043:2001 </a:t>
            </a:r>
            <a:r>
              <a:rPr lang="hu-HU" sz="2000" dirty="0" err="1">
                <a:solidFill>
                  <a:srgbClr val="FFFFFF"/>
                </a:solidFill>
              </a:rPr>
              <a:t>Environmental</a:t>
            </a:r>
            <a:r>
              <a:rPr lang="hu-HU" sz="2000" dirty="0">
                <a:solidFill>
                  <a:srgbClr val="FFFFFF"/>
                </a:solidFill>
              </a:rPr>
              <a:t> management. Life </a:t>
            </a:r>
            <a:r>
              <a:rPr lang="hu-HU" sz="2000" dirty="0" err="1">
                <a:solidFill>
                  <a:srgbClr val="FFFFFF"/>
                </a:solidFill>
              </a:rPr>
              <a:t>cycle</a:t>
            </a:r>
            <a:r>
              <a:rPr lang="hu-HU" sz="2000" dirty="0">
                <a:solidFill>
                  <a:srgbClr val="FFFFFF"/>
                </a:solidFill>
              </a:rPr>
              <a:t> </a:t>
            </a:r>
            <a:r>
              <a:rPr lang="hu-HU" sz="2000" dirty="0" err="1">
                <a:solidFill>
                  <a:srgbClr val="FFFFFF"/>
                </a:solidFill>
              </a:rPr>
              <a:t>assessment</a:t>
            </a:r>
            <a:r>
              <a:rPr lang="hu-HU" sz="2000" dirty="0">
                <a:solidFill>
                  <a:srgbClr val="FFFFFF"/>
                </a:solidFill>
              </a:rPr>
              <a:t>. Life </a:t>
            </a:r>
            <a:r>
              <a:rPr lang="hu-HU" sz="2000" dirty="0" err="1">
                <a:solidFill>
                  <a:srgbClr val="FFFFFF"/>
                </a:solidFill>
              </a:rPr>
              <a:t>cycle</a:t>
            </a:r>
            <a:r>
              <a:rPr lang="hu-HU" sz="2000" dirty="0">
                <a:solidFill>
                  <a:srgbClr val="FFFFFF"/>
                </a:solidFill>
              </a:rPr>
              <a:t> </a:t>
            </a:r>
            <a:r>
              <a:rPr lang="hu-HU" sz="2000" dirty="0" err="1">
                <a:solidFill>
                  <a:srgbClr val="FFFFFF"/>
                </a:solidFill>
              </a:rPr>
              <a:t>interpretation</a:t>
            </a:r>
            <a:r>
              <a:rPr lang="hu-HU" sz="2000" dirty="0">
                <a:solidFill>
                  <a:srgbClr val="FFFFFF"/>
                </a:solidFill>
              </a:rPr>
              <a:t>. European </a:t>
            </a:r>
            <a:r>
              <a:rPr lang="hu-HU" sz="2000" dirty="0" err="1">
                <a:solidFill>
                  <a:srgbClr val="FFFFFF"/>
                </a:solidFill>
              </a:rPr>
              <a:t>Committee</a:t>
            </a:r>
            <a:r>
              <a:rPr lang="hu-HU" sz="2000" dirty="0">
                <a:solidFill>
                  <a:srgbClr val="FFFFFF"/>
                </a:solidFill>
              </a:rPr>
              <a:t> </a:t>
            </a:r>
            <a:r>
              <a:rPr lang="hu-HU" sz="2000" dirty="0" err="1">
                <a:solidFill>
                  <a:srgbClr val="FFFFFF"/>
                </a:solidFill>
              </a:rPr>
              <a:t>for</a:t>
            </a:r>
            <a:r>
              <a:rPr lang="hu-HU" sz="2000" dirty="0">
                <a:solidFill>
                  <a:srgbClr val="FFFFFF"/>
                </a:solidFill>
              </a:rPr>
              <a:t> </a:t>
            </a:r>
            <a:r>
              <a:rPr lang="hu-HU" sz="2000" dirty="0" err="1">
                <a:solidFill>
                  <a:srgbClr val="FFFFFF"/>
                </a:solidFill>
              </a:rPr>
              <a:t>Standardisation</a:t>
            </a:r>
            <a:r>
              <a:rPr lang="hu-HU" sz="2000" dirty="0">
                <a:solidFill>
                  <a:srgbClr val="FFFFFF"/>
                </a:solidFill>
              </a:rPr>
              <a:t>, </a:t>
            </a:r>
            <a:r>
              <a:rPr lang="hu-HU" sz="2000" dirty="0" err="1">
                <a:solidFill>
                  <a:srgbClr val="FFFFFF"/>
                </a:solidFill>
              </a:rPr>
              <a:t>Brussels</a:t>
            </a:r>
            <a:r>
              <a:rPr lang="hu-HU" sz="2000" dirty="0">
                <a:solidFill>
                  <a:srgbClr val="FFFFFF"/>
                </a:solidFill>
              </a:rPr>
              <a:t>. 2000. </a:t>
            </a:r>
            <a:endParaRPr lang="hu-HU" sz="20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hu-HU" sz="2000" dirty="0" smtClean="0">
                <a:solidFill>
                  <a:srgbClr val="FFFFFF"/>
                </a:solidFill>
              </a:rPr>
              <a:t>ISO </a:t>
            </a:r>
            <a:r>
              <a:rPr lang="hu-HU" sz="2000" dirty="0">
                <a:solidFill>
                  <a:srgbClr val="FFFFFF"/>
                </a:solidFill>
              </a:rPr>
              <a:t>14050:1998, </a:t>
            </a:r>
            <a:r>
              <a:rPr lang="hu-HU" sz="2000" dirty="0" err="1">
                <a:solidFill>
                  <a:srgbClr val="FFFFFF"/>
                </a:solidFill>
              </a:rPr>
              <a:t>Environmental</a:t>
            </a:r>
            <a:r>
              <a:rPr lang="hu-HU" sz="2000" dirty="0">
                <a:solidFill>
                  <a:srgbClr val="FFFFFF"/>
                </a:solidFill>
              </a:rPr>
              <a:t> management - </a:t>
            </a:r>
            <a:r>
              <a:rPr lang="hu-HU" sz="2000" dirty="0" err="1">
                <a:solidFill>
                  <a:srgbClr val="FFFFFF"/>
                </a:solidFill>
              </a:rPr>
              <a:t>Glossary</a:t>
            </a:r>
            <a:endParaRPr lang="hu-HU" sz="2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Slide132">
    <p:spTree>
      <p:nvGrpSpPr>
        <p:cNvPr id="1" name=""/>
        <p:cNvGrpSpPr/>
        <p:nvPr/>
      </p:nvGrpSpPr>
      <p:grpSpPr>
        <a:xfrm>
          <a:off x="0" y="0"/>
          <a:ext cx="0" cy="0"/>
          <a:chOff x="0" y="0"/>
          <a:chExt cx="0" cy="0"/>
        </a:xfrm>
      </p:grpSpPr>
      <p:grpSp>
        <p:nvGrpSpPr>
          <p:cNvPr id="2" name="Group 4"/>
          <p:cNvGrpSpPr/>
          <p:nvPr/>
        </p:nvGrpSpPr>
        <p:grpSpPr>
          <a:xfrm>
            <a:off x="334295" y="373651"/>
            <a:ext cx="11218600" cy="1494175"/>
            <a:chOff x="334295" y="373651"/>
            <a:chExt cx="11218600" cy="1494175"/>
          </a:xfrm>
        </p:grpSpPr>
        <p:sp>
          <p:nvSpPr>
            <p:cNvPr id="3" name="TextBox 5"/>
            <p:cNvSpPr txBox="1"/>
            <p:nvPr/>
          </p:nvSpPr>
          <p:spPr>
            <a:xfrm>
              <a:off x="334295" y="1498491"/>
              <a:ext cx="7285701"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Arial Unicode MS"/>
                <a:cs typeface="Arial" pitchFamily="34"/>
              </a:endParaRPr>
            </a:p>
          </p:txBody>
        </p:sp>
        <p:sp>
          <p:nvSpPr>
            <p:cNvPr id="4" name="TextBox 6"/>
            <p:cNvSpPr txBox="1"/>
            <p:nvPr/>
          </p:nvSpPr>
          <p:spPr>
            <a:xfrm>
              <a:off x="719523" y="373651"/>
              <a:ext cx="10833372" cy="4001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000" b="1" i="1" u="none" strike="noStrike" kern="1200" cap="none" spc="0" baseline="0" dirty="0" err="1" smtClean="0">
                  <a:solidFill>
                    <a:srgbClr val="FFFFFF"/>
                  </a:solidFill>
                  <a:uFillTx/>
                  <a:latin typeface="Calibri"/>
                </a:rPr>
                <a:t>Legal</a:t>
              </a:r>
              <a:r>
                <a:rPr lang="hu-HU" sz="2000" b="1" i="1" u="none" strike="noStrike" kern="1200" cap="none" spc="0" baseline="0" dirty="0" smtClean="0">
                  <a:solidFill>
                    <a:srgbClr val="FFFFFF"/>
                  </a:solidFill>
                  <a:uFillTx/>
                  <a:latin typeface="Calibri"/>
                </a:rPr>
                <a:t> </a:t>
              </a:r>
              <a:r>
                <a:rPr lang="hu-HU" sz="2000" b="1" i="1" u="none" strike="noStrike" kern="1200" cap="none" spc="0" baseline="0" dirty="0" err="1" smtClean="0">
                  <a:solidFill>
                    <a:srgbClr val="FFFFFF"/>
                  </a:solidFill>
                  <a:uFillTx/>
                  <a:latin typeface="Calibri"/>
                </a:rPr>
                <a:t>regulation</a:t>
              </a:r>
              <a:endParaRPr lang="hu-HU" sz="2000" b="1" i="1" u="none" strike="noStrike" kern="1200" cap="none" spc="0" baseline="0" dirty="0">
                <a:solidFill>
                  <a:srgbClr val="FFFFFF"/>
                </a:solidFill>
                <a:uFillTx/>
                <a:latin typeface="Calibri"/>
              </a:endParaRPr>
            </a:p>
          </p:txBody>
        </p:sp>
      </p:grpSp>
      <p:sp>
        <p:nvSpPr>
          <p:cNvPr id="5"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Téglalap 7"/>
          <p:cNvSpPr/>
          <p:nvPr/>
        </p:nvSpPr>
        <p:spPr>
          <a:xfrm>
            <a:off x="930493" y="773765"/>
            <a:ext cx="10622411" cy="5813846"/>
          </a:xfrm>
          <a:prstGeom prst="rect">
            <a:avLst/>
          </a:pr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marL="342900" lvl="0" indent="-342900">
              <a:buSzPct val="100000"/>
              <a:buFont typeface="Wingdings" pitchFamily="2"/>
              <a:buChar char="§"/>
              <a:defRPr sz="1800" b="0" i="0" u="none" strike="noStrike" kern="0" cap="none" spc="0" baseline="0">
                <a:solidFill>
                  <a:srgbClr val="000000"/>
                </a:solidFill>
                <a:uFillTx/>
              </a:defRPr>
            </a:pPr>
            <a:r>
              <a:rPr lang="en-US" sz="2400" dirty="0">
                <a:solidFill>
                  <a:srgbClr val="FFFFFF"/>
                </a:solidFill>
              </a:rPr>
              <a:t>European Waste Framework Directive (Directive 2008/98/EC) (definitions of waste, recycling and recovery) Directive 2008/98/EC of the European Parliament and of the Council of 19 November 2008 Communication from the Commission 2014 (COM 398) </a:t>
            </a:r>
            <a:endParaRPr lang="hu-HU" sz="24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en-US" sz="2400" dirty="0" smtClean="0">
                <a:solidFill>
                  <a:srgbClr val="FFFFFF"/>
                </a:solidFill>
              </a:rPr>
              <a:t>Towards </a:t>
            </a:r>
            <a:r>
              <a:rPr lang="en-US" sz="2400" dirty="0">
                <a:solidFill>
                  <a:srgbClr val="FFFFFF"/>
                </a:solidFill>
              </a:rPr>
              <a:t>a circular economy: A zero waste agenda for </a:t>
            </a:r>
            <a:r>
              <a:rPr lang="en-US" sz="2400" dirty="0" smtClean="0">
                <a:solidFill>
                  <a:srgbClr val="FFFFFF"/>
                </a:solidFill>
              </a:rPr>
              <a:t>Europe</a:t>
            </a:r>
            <a:endParaRPr lang="hu-HU" sz="2400" dirty="0" smtClean="0">
              <a:solidFill>
                <a:srgbClr val="FFFFFF"/>
              </a:solidFill>
            </a:endParaRPr>
          </a:p>
          <a:p>
            <a:pPr lvl="0">
              <a:buSzPct val="100000"/>
              <a:defRPr sz="1800" b="0" i="0" u="none" strike="noStrike" kern="0" cap="none" spc="0" baseline="0">
                <a:solidFill>
                  <a:srgbClr val="000000"/>
                </a:solidFill>
                <a:uFillTx/>
              </a:defRPr>
            </a:pPr>
            <a:endParaRPr lang="hu-HU" sz="2400" dirty="0" smtClean="0">
              <a:solidFill>
                <a:srgbClr val="FFFFFF"/>
              </a:solidFill>
            </a:endParaRPr>
          </a:p>
          <a:p>
            <a:pPr lvl="0">
              <a:buSzPct val="100000"/>
              <a:defRPr sz="1800" b="0" i="0" u="none" strike="noStrike" kern="0" cap="none" spc="0" baseline="0">
                <a:solidFill>
                  <a:srgbClr val="000000"/>
                </a:solidFill>
                <a:uFillTx/>
              </a:defRPr>
            </a:pPr>
            <a:r>
              <a:rPr lang="en-US" sz="2400" dirty="0" smtClean="0">
                <a:solidFill>
                  <a:srgbClr val="FFFFFF"/>
                </a:solidFill>
              </a:rPr>
              <a:t>Hungary </a:t>
            </a:r>
            <a:endParaRPr lang="hu-HU" sz="24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en-US" sz="2400" dirty="0" smtClean="0">
                <a:solidFill>
                  <a:srgbClr val="FFFFFF"/>
                </a:solidFill>
              </a:rPr>
              <a:t>Act </a:t>
            </a:r>
            <a:r>
              <a:rPr lang="en-US" sz="2400" dirty="0">
                <a:solidFill>
                  <a:srgbClr val="FFFFFF"/>
                </a:solidFill>
              </a:rPr>
              <a:t>CLXXXV of 2012 on Waste and Government Decree 225/2015 (VIII.7) on the conditions of activities related to hazardous waste. The Act covers all waste, all preventive activities, waste management and waste management facilities</a:t>
            </a:r>
            <a:r>
              <a:rPr lang="en-US" sz="2400" dirty="0" smtClean="0">
                <a:solidFill>
                  <a:srgbClr val="FFFFFF"/>
                </a:solidFill>
              </a:rPr>
              <a:t>.</a:t>
            </a:r>
            <a:endParaRPr lang="hu-HU" sz="24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en-US" sz="2400" dirty="0" smtClean="0">
                <a:solidFill>
                  <a:srgbClr val="FFFFFF"/>
                </a:solidFill>
              </a:rPr>
              <a:t>Act </a:t>
            </a:r>
            <a:r>
              <a:rPr lang="en-US" sz="2400" dirty="0">
                <a:solidFill>
                  <a:srgbClr val="FFFFFF"/>
                </a:solidFill>
              </a:rPr>
              <a:t>XCI of 2020 on banning the placing on the market of certain single-use plastics </a:t>
            </a:r>
            <a:endParaRPr lang="hu-HU" sz="2400" dirty="0" smtClean="0">
              <a:solidFill>
                <a:srgbClr val="FFFFFF"/>
              </a:solidFill>
            </a:endParaRPr>
          </a:p>
          <a:p>
            <a:pPr marL="342900" lvl="0" indent="-342900">
              <a:buSzPct val="100000"/>
              <a:buFont typeface="Wingdings" pitchFamily="2"/>
              <a:buChar char="§"/>
              <a:defRPr sz="1800" b="0" i="0" u="none" strike="noStrike" kern="0" cap="none" spc="0" baseline="0">
                <a:solidFill>
                  <a:srgbClr val="000000"/>
                </a:solidFill>
                <a:uFillTx/>
              </a:defRPr>
            </a:pPr>
            <a:r>
              <a:rPr lang="en-US" sz="2400" dirty="0" smtClean="0">
                <a:solidFill>
                  <a:srgbClr val="FFFFFF"/>
                </a:solidFill>
              </a:rPr>
              <a:t>Act </a:t>
            </a:r>
            <a:r>
              <a:rPr lang="en-US" sz="2400" dirty="0">
                <a:solidFill>
                  <a:srgbClr val="FFFFFF"/>
                </a:solidFill>
              </a:rPr>
              <a:t>II of 2021 amending certain laws on energy and waste management</a:t>
            </a:r>
            <a:endParaRPr lang="hu-HU"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TextBox 3"/>
          <p:cNvSpPr txBox="1"/>
          <p:nvPr/>
        </p:nvSpPr>
        <p:spPr>
          <a:xfrm>
            <a:off x="5342564" y="1940395"/>
            <a:ext cx="5799911" cy="1015663"/>
          </a:xfrm>
          <a:prstGeom prst="rect">
            <a:avLst/>
          </a:prstGeom>
          <a:noFill/>
          <a:ln cap="flat">
            <a:noFill/>
          </a:ln>
        </p:spPr>
        <p:txBody>
          <a:bodyPr vert="horz" wrap="square" lIns="91440" tIns="45720" rIns="91440" bIns="45720" anchor="ctr" anchorCtr="0" compatLnSpc="1">
            <a:spAutoFit/>
          </a:bodyPr>
          <a:lstStyle/>
          <a:p>
            <a:pPr lvl="0">
              <a:defRPr sz="1800" b="0" i="0" u="none" strike="noStrike" kern="0" cap="none" spc="0" baseline="0">
                <a:solidFill>
                  <a:srgbClr val="000000"/>
                </a:solidFill>
                <a:uFillTx/>
              </a:defRPr>
            </a:pPr>
            <a:r>
              <a:rPr lang="hu-HU" sz="6000" dirty="0" smtClean="0">
                <a:solidFill>
                  <a:srgbClr val="FFFFFF"/>
                </a:solidFill>
                <a:latin typeface="Arial"/>
                <a:ea typeface="맑은 고딕"/>
                <a:cs typeface="Arial" pitchFamily="34"/>
              </a:rPr>
              <a:t>Test - </a:t>
            </a:r>
            <a:r>
              <a:rPr lang="hu-HU" sz="6000" dirty="0" err="1">
                <a:solidFill>
                  <a:srgbClr val="FFFFFF"/>
                </a:solidFill>
                <a:latin typeface="Arial"/>
                <a:ea typeface="맑은 고딕"/>
                <a:cs typeface="Arial" pitchFamily="34"/>
              </a:rPr>
              <a:t>exercises</a:t>
            </a:r>
            <a:endParaRPr lang="en-US" sz="6000" b="0" i="0" u="none" strike="noStrike" kern="1200" cap="none" spc="0" baseline="0" dirty="0">
              <a:solidFill>
                <a:srgbClr val="FFFFFF"/>
              </a:solidFill>
              <a:uFillTx/>
              <a:latin typeface="Arial"/>
              <a:ea typeface="맑은 고딕"/>
              <a:cs typeface="Arial" pitchFamily="34"/>
            </a:endParaRPr>
          </a:p>
        </p:txBody>
      </p:sp>
      <p:sp>
        <p:nvSpPr>
          <p:cNvPr id="3"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grpSp>
        <p:nvGrpSpPr>
          <p:cNvPr id="2" name="Group 4"/>
          <p:cNvGrpSpPr/>
          <p:nvPr/>
        </p:nvGrpSpPr>
        <p:grpSpPr>
          <a:xfrm>
            <a:off x="334295" y="373651"/>
            <a:ext cx="7285701" cy="1771174"/>
            <a:chOff x="334295" y="373651"/>
            <a:chExt cx="7285701" cy="1771174"/>
          </a:xfrm>
        </p:grpSpPr>
        <p:sp>
          <p:nvSpPr>
            <p:cNvPr id="3" name="TextBox 5"/>
            <p:cNvSpPr txBox="1"/>
            <p:nvPr/>
          </p:nvSpPr>
          <p:spPr>
            <a:xfrm>
              <a:off x="334295" y="1498491"/>
              <a:ext cx="7285701" cy="646334"/>
            </a:xfrm>
            <a:prstGeom prst="rect">
              <a:avLst/>
            </a:prstGeom>
            <a:noFill/>
            <a:ln cap="flat">
              <a:noFill/>
            </a:ln>
          </p:spPr>
          <p:txBody>
            <a:bodyPr vert="horz" wrap="square" lIns="91440" tIns="45720" rIns="91440" bIns="45720" anchor="t" anchorCtr="1" compatLnSpc="1">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Arial Unicode MS"/>
                <a:cs typeface="Arial" pitchFamily="34"/>
              </a:endParaRPr>
            </a:p>
          </p:txBody>
        </p:sp>
        <p:sp>
          <p:nvSpPr>
            <p:cNvPr id="4" name="TextBox 6"/>
            <p:cNvSpPr txBox="1"/>
            <p:nvPr/>
          </p:nvSpPr>
          <p:spPr>
            <a:xfrm>
              <a:off x="719523" y="373651"/>
              <a:ext cx="6261372" cy="4001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000" b="1" i="1" u="none" strike="noStrike" kern="1200" cap="none" spc="0" baseline="0">
                <a:solidFill>
                  <a:srgbClr val="FFFFFF"/>
                </a:solidFill>
                <a:uFillTx/>
                <a:latin typeface="Calibri"/>
              </a:endParaRPr>
            </a:p>
          </p:txBody>
        </p:sp>
      </p:grpSp>
      <p:sp>
        <p:nvSpPr>
          <p:cNvPr id="5" name="Freeform: Shape 8"/>
          <p:cNvSpPr/>
          <p:nvPr/>
        </p:nvSpPr>
        <p:spPr>
          <a:xfrm>
            <a:off x="1388342" y="1768129"/>
            <a:ext cx="31226" cy="16395"/>
          </a:xfrm>
          <a:custGeom>
            <a:avLst/>
            <a:gdLst>
              <a:gd name="f0" fmla="val 10800000"/>
              <a:gd name="f1" fmla="val 5400000"/>
              <a:gd name="f2" fmla="val 180"/>
              <a:gd name="f3" fmla="val w"/>
              <a:gd name="f4" fmla="val h"/>
              <a:gd name="f5" fmla="val 0"/>
              <a:gd name="f6" fmla="val 123794"/>
              <a:gd name="f7" fmla="val 65001"/>
              <a:gd name="f8" fmla="val 11028"/>
              <a:gd name="f9" fmla="val 51198"/>
              <a:gd name="f10" fmla="val 28192"/>
              <a:gd name="f11" fmla="val 47327"/>
              <a:gd name="f12" fmla="val 42799"/>
              <a:gd name="f13" fmla="val 39658"/>
              <a:gd name="f14" fmla="val 69383"/>
              <a:gd name="f15" fmla="val 25709"/>
              <a:gd name="f16" fmla="val 96698"/>
              <a:gd name="f17" fmla="val 13146"/>
              <a:gd name="f18" fmla="val 123795"/>
              <a:gd name="f19" fmla="val 86620"/>
              <a:gd name="f20" fmla="val 29433"/>
              <a:gd name="f21" fmla="val 42360"/>
              <a:gd name="f22" fmla="val 45428"/>
              <a:gd name="f23" fmla="+- 0 0 -90"/>
              <a:gd name="f24" fmla="*/ f3 1 123794"/>
              <a:gd name="f25" fmla="*/ f4 1 65001"/>
              <a:gd name="f26" fmla="+- f7 0 f5"/>
              <a:gd name="f27" fmla="+- f6 0 f5"/>
              <a:gd name="f28" fmla="*/ f23 f0 1"/>
              <a:gd name="f29" fmla="*/ f27 1 123794"/>
              <a:gd name="f30" fmla="*/ f26 1 65001"/>
              <a:gd name="f31" fmla="*/ 0 f27 1"/>
              <a:gd name="f32" fmla="*/ 65001 f26 1"/>
              <a:gd name="f33" fmla="*/ 42799 f27 1"/>
              <a:gd name="f34" fmla="*/ 39658 f26 1"/>
              <a:gd name="f35" fmla="*/ 123795 f27 1"/>
              <a:gd name="f36" fmla="*/ 0 f26 1"/>
              <a:gd name="f37" fmla="*/ f28 1 f2"/>
              <a:gd name="f38" fmla="*/ f31 1 123794"/>
              <a:gd name="f39" fmla="*/ f32 1 65001"/>
              <a:gd name="f40" fmla="*/ f33 1 123794"/>
              <a:gd name="f41" fmla="*/ f34 1 65001"/>
              <a:gd name="f42" fmla="*/ f35 1 123794"/>
              <a:gd name="f43" fmla="*/ f36 1 65001"/>
              <a:gd name="f44" fmla="*/ f5 1 f29"/>
              <a:gd name="f45" fmla="*/ f6 1 f29"/>
              <a:gd name="f46" fmla="*/ f5 1 f30"/>
              <a:gd name="f47" fmla="*/ f7 1 f30"/>
              <a:gd name="f48" fmla="+- f37 0 f1"/>
              <a:gd name="f49" fmla="*/ f38 1 f29"/>
              <a:gd name="f50" fmla="*/ f39 1 f30"/>
              <a:gd name="f51" fmla="*/ f40 1 f29"/>
              <a:gd name="f52" fmla="*/ f41 1 f30"/>
              <a:gd name="f53" fmla="*/ f42 1 f29"/>
              <a:gd name="f54" fmla="*/ f43 1 f30"/>
              <a:gd name="f55" fmla="*/ f44 f24 1"/>
              <a:gd name="f56" fmla="*/ f45 f24 1"/>
              <a:gd name="f57" fmla="*/ f47 f25 1"/>
              <a:gd name="f58" fmla="*/ f46 f25 1"/>
              <a:gd name="f59" fmla="*/ f49 f24 1"/>
              <a:gd name="f60" fmla="*/ f50 f25 1"/>
              <a:gd name="f61" fmla="*/ f51 f24 1"/>
              <a:gd name="f62" fmla="*/ f52 f25 1"/>
              <a:gd name="f63" fmla="*/ f53 f24 1"/>
              <a:gd name="f64" fmla="*/ f54 f25 1"/>
            </a:gdLst>
            <a:ahLst/>
            <a:cxnLst>
              <a:cxn ang="3cd4">
                <a:pos x="hc" y="t"/>
              </a:cxn>
              <a:cxn ang="0">
                <a:pos x="r" y="vc"/>
              </a:cxn>
              <a:cxn ang="cd4">
                <a:pos x="hc" y="b"/>
              </a:cxn>
              <a:cxn ang="cd2">
                <a:pos x="l" y="vc"/>
              </a:cxn>
              <a:cxn ang="f48">
                <a:pos x="f59" y="f60"/>
              </a:cxn>
              <a:cxn ang="f48">
                <a:pos x="f61" y="f62"/>
              </a:cxn>
              <a:cxn ang="f48">
                <a:pos x="f63" y="f64"/>
              </a:cxn>
              <a:cxn ang="f48">
                <a:pos x="f59" y="f60"/>
              </a:cxn>
            </a:cxnLst>
            <a:rect l="f55" t="f58" r="f56" b="f57"/>
            <a:pathLst>
              <a:path w="123794" h="65001">
                <a:moveTo>
                  <a:pt x="f5" y="f7"/>
                </a:moveTo>
                <a:cubicBezTo>
                  <a:pt x="f8" y="f9"/>
                  <a:pt x="f10" y="f11"/>
                  <a:pt x="f12" y="f13"/>
                </a:cubicBezTo>
                <a:cubicBezTo>
                  <a:pt x="f14" y="f15"/>
                  <a:pt x="f16" y="f17"/>
                  <a:pt x="f18" y="f5"/>
                </a:cubicBezTo>
                <a:cubicBezTo>
                  <a:pt x="f19" y="f20"/>
                  <a:pt x="f21" y="f22"/>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6" name="Freeform: Shape 13"/>
          <p:cNvSpPr/>
          <p:nvPr/>
        </p:nvSpPr>
        <p:spPr>
          <a:xfrm>
            <a:off x="1372944" y="1785667"/>
            <a:ext cx="13560" cy="6245"/>
          </a:xfrm>
          <a:custGeom>
            <a:avLst/>
            <a:gdLst>
              <a:gd name="f0" fmla="val 10800000"/>
              <a:gd name="f1" fmla="val 5400000"/>
              <a:gd name="f2" fmla="val 180"/>
              <a:gd name="f3" fmla="val w"/>
              <a:gd name="f4" fmla="val h"/>
              <a:gd name="f5" fmla="val 0"/>
              <a:gd name="f6" fmla="val 53753"/>
              <a:gd name="f7" fmla="val 24759"/>
              <a:gd name="f8" fmla="val 15849"/>
              <a:gd name="f9" fmla="val 12051"/>
              <a:gd name="f10" fmla="val 32866"/>
              <a:gd name="f11" fmla="val 1899"/>
              <a:gd name="f12" fmla="val 53754"/>
              <a:gd name="f13" fmla="val 36518"/>
              <a:gd name="f14" fmla="val 9860"/>
              <a:gd name="f15" fmla="val 19208"/>
              <a:gd name="f16" fmla="val 19427"/>
              <a:gd name="f17" fmla="+- 0 0 -90"/>
              <a:gd name="f18" fmla="*/ f3 1 53753"/>
              <a:gd name="f19" fmla="*/ f4 1 24759"/>
              <a:gd name="f20" fmla="+- f7 0 f5"/>
              <a:gd name="f21" fmla="+- f6 0 f5"/>
              <a:gd name="f22" fmla="*/ f17 f0 1"/>
              <a:gd name="f23" fmla="*/ f21 1 53753"/>
              <a:gd name="f24" fmla="*/ f20 1 24759"/>
              <a:gd name="f25" fmla="*/ 0 f21 1"/>
              <a:gd name="f26" fmla="*/ 24759 f20 1"/>
              <a:gd name="f27" fmla="*/ 53754 f21 1"/>
              <a:gd name="f28" fmla="*/ 0 f20 1"/>
              <a:gd name="f29" fmla="*/ f22 1 f2"/>
              <a:gd name="f30" fmla="*/ f25 1 53753"/>
              <a:gd name="f31" fmla="*/ f26 1 24759"/>
              <a:gd name="f32" fmla="*/ f27 1 53753"/>
              <a:gd name="f33" fmla="*/ f28 1 24759"/>
              <a:gd name="f34" fmla="*/ f5 1 f23"/>
              <a:gd name="f35" fmla="*/ f6 1 f23"/>
              <a:gd name="f36" fmla="*/ f5 1 f24"/>
              <a:gd name="f37" fmla="*/ f7 1 f24"/>
              <a:gd name="f38" fmla="+- f29 0 f1"/>
              <a:gd name="f39" fmla="*/ f30 1 f23"/>
              <a:gd name="f40" fmla="*/ f31 1 f24"/>
              <a:gd name="f41" fmla="*/ f32 1 f23"/>
              <a:gd name="f42" fmla="*/ f33 1 f24"/>
              <a:gd name="f43" fmla="*/ f34 f18 1"/>
              <a:gd name="f44" fmla="*/ f35 f18 1"/>
              <a:gd name="f45" fmla="*/ f37 f19 1"/>
              <a:gd name="f46" fmla="*/ f36 f19 1"/>
              <a:gd name="f47" fmla="*/ f39 f18 1"/>
              <a:gd name="f48" fmla="*/ f40 f19 1"/>
              <a:gd name="f49" fmla="*/ f41 f18 1"/>
              <a:gd name="f50" fmla="*/ f42 f19 1"/>
            </a:gdLst>
            <a:ahLst/>
            <a:cxnLst>
              <a:cxn ang="3cd4">
                <a:pos x="hc" y="t"/>
              </a:cxn>
              <a:cxn ang="0">
                <a:pos x="r" y="vc"/>
              </a:cxn>
              <a:cxn ang="cd4">
                <a:pos x="hc" y="b"/>
              </a:cxn>
              <a:cxn ang="cd2">
                <a:pos x="l" y="vc"/>
              </a:cxn>
              <a:cxn ang="f38">
                <a:pos x="f47" y="f48"/>
              </a:cxn>
              <a:cxn ang="f38">
                <a:pos x="f49" y="f50"/>
              </a:cxn>
              <a:cxn ang="f38">
                <a:pos x="f47" y="f48"/>
              </a:cxn>
            </a:cxnLst>
            <a:rect l="f43" t="f46" r="f44" b="f45"/>
            <a:pathLst>
              <a:path w="53753" h="24759">
                <a:moveTo>
                  <a:pt x="f5" y="f7"/>
                </a:moveTo>
                <a:cubicBezTo>
                  <a:pt x="f8" y="f9"/>
                  <a:pt x="f10" y="f11"/>
                  <a:pt x="f12" y="f5"/>
                </a:cubicBezTo>
                <a:cubicBezTo>
                  <a:pt x="f13" y="f14"/>
                  <a:pt x="f15" y="f16"/>
                  <a:pt x="f5"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sp>
        <p:nvSpPr>
          <p:cNvPr id="7" name="Szövegdoboz 7"/>
          <p:cNvSpPr txBox="1"/>
          <p:nvPr/>
        </p:nvSpPr>
        <p:spPr>
          <a:xfrm>
            <a:off x="521107" y="521107"/>
            <a:ext cx="12744194" cy="5909310"/>
          </a:xfrm>
          <a:prstGeom prst="rect">
            <a:avLst/>
          </a:prstGeom>
          <a:noFill/>
          <a:ln cap="flat">
            <a:noFill/>
          </a:ln>
        </p:spPr>
        <p:txBody>
          <a:bodyPr vert="horz" wrap="none" lIns="91440" tIns="45720" rIns="91440" bIns="45720" anchor="t" anchorCtr="0" compatLnSpc="1">
            <a:spAutoFit/>
          </a:bodyPr>
          <a:lstStyle/>
          <a:p>
            <a:pPr lvl="0">
              <a:defRPr sz="1800" b="0" i="0" u="none" strike="noStrike" kern="0" cap="none" spc="0" baseline="0">
                <a:solidFill>
                  <a:srgbClr val="000000"/>
                </a:solidFill>
                <a:uFillTx/>
              </a:defRPr>
            </a:pPr>
            <a:r>
              <a:rPr lang="en-US" dirty="0">
                <a:solidFill>
                  <a:srgbClr val="FFFFFF"/>
                </a:solidFill>
              </a:rPr>
              <a:t>List the sources of pollution in the textile industry (List at least four sources!)</a:t>
            </a:r>
            <a:endParaRPr lang="hu-HU" sz="1800" b="0" i="0" u="none" strike="noStrike" kern="1200" cap="none" spc="0" baseline="0" dirty="0" smtClean="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is the difference between a traditional linear and a circular economy</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are the elements of a circular economy? </a:t>
            </a:r>
            <a:r>
              <a:rPr lang="hu-HU" sz="1800" b="1" i="0" u="none" strike="noStrike" kern="1200" cap="none" spc="0" baseline="0" dirty="0" smtClean="0">
                <a:solidFill>
                  <a:srgbClr val="FFFFFF"/>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is the difference between reuse and recycling</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Which of the two involves less energy use and </a:t>
            </a:r>
            <a:r>
              <a:rPr lang="en-US" b="1" dirty="0" err="1">
                <a:solidFill>
                  <a:srgbClr val="FFFFFF"/>
                </a:solidFill>
              </a:rPr>
              <a:t>pollution?pollution</a:t>
            </a:r>
            <a:r>
              <a:rPr lang="en-US" b="1" dirty="0">
                <a:solidFill>
                  <a:srgbClr val="FFFFFF"/>
                </a:solidFill>
              </a:rPr>
              <a:t>, reuse or recycling?  Which is more beneficial, reuse or recycling</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is down-cycling and/or up-cycling</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is the carbon footprint of a product</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is life cycle assessment? What is the "cradle to grave" life cycle? </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can we do with our waste? How can I find useful waste for my company</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What are eco-labels? List some eco-labels</a:t>
            </a:r>
            <a:r>
              <a:rPr lang="en-US" b="1" dirty="0" smtClean="0">
                <a:solidFill>
                  <a:srgbClr val="FFFFFF"/>
                </a:solidFill>
              </a:rPr>
              <a:t>!</a:t>
            </a:r>
            <a:endParaRPr lang="hu-HU" b="1" dirty="0" smtClean="0">
              <a:solidFill>
                <a:srgbClr val="FFFFFF"/>
              </a:solidFill>
            </a:endParaRPr>
          </a:p>
          <a:p>
            <a:pPr lvl="0">
              <a:defRPr sz="1800" b="0" i="0" u="none" strike="noStrike" kern="0" cap="none" spc="0" baseline="0">
                <a:solidFill>
                  <a:srgbClr val="000000"/>
                </a:solidFill>
                <a:uFillTx/>
              </a:defRPr>
            </a:pPr>
            <a:endParaRPr lang="hu-HU" sz="1800" b="1" i="0" u="none" strike="noStrike" kern="1200" cap="none" spc="0" baseline="0" dirty="0" smtClean="0">
              <a:solidFill>
                <a:srgbClr val="FFFFFF"/>
              </a:solidFill>
              <a:uFillTx/>
              <a:latin typeface="Calibri"/>
            </a:endParaRPr>
          </a:p>
          <a:p>
            <a:pPr lvl="0">
              <a:defRPr sz="1800" b="0" i="0" u="none" strike="noStrike" kern="0" cap="none" spc="0" baseline="0">
                <a:solidFill>
                  <a:srgbClr val="000000"/>
                </a:solidFill>
                <a:uFillTx/>
              </a:defRPr>
            </a:pPr>
            <a:r>
              <a:rPr lang="en-US" b="1" dirty="0">
                <a:solidFill>
                  <a:srgbClr val="FFFFFF"/>
                </a:solidFill>
              </a:rPr>
              <a:t>Why is it useful to have an eco-label on your product?</a:t>
            </a:r>
            <a:endParaRPr lang="hu-HU" sz="1800" b="1"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sp>
        <p:nvSpPr>
          <p:cNvPr id="2" name="TextBox 8"/>
          <p:cNvSpPr txBox="1"/>
          <p:nvPr/>
        </p:nvSpPr>
        <p:spPr>
          <a:xfrm>
            <a:off x="4229484" y="678256"/>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err="1" smtClean="0">
                <a:solidFill>
                  <a:srgbClr val="FFFFFF"/>
                </a:solidFill>
                <a:uFillTx/>
                <a:latin typeface="Arial"/>
                <a:ea typeface="Arial Unicode MS"/>
                <a:cs typeface="Arial" pitchFamily="34"/>
              </a:rPr>
              <a:t>Introduction</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3" name="TextBox 6"/>
          <p:cNvSpPr txBox="1"/>
          <p:nvPr/>
        </p:nvSpPr>
        <p:spPr>
          <a:xfrm>
            <a:off x="3210586" y="893149"/>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01</a:t>
            </a:r>
          </a:p>
        </p:txBody>
      </p:sp>
      <p:sp>
        <p:nvSpPr>
          <p:cNvPr id="4" name="TextBox 17"/>
          <p:cNvSpPr txBox="1"/>
          <p:nvPr/>
        </p:nvSpPr>
        <p:spPr>
          <a:xfrm>
            <a:off x="8707081" y="1381438"/>
            <a:ext cx="29362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 </a:t>
            </a:r>
          </a:p>
        </p:txBody>
      </p:sp>
      <p:sp>
        <p:nvSpPr>
          <p:cNvPr id="5" name="Rectangle 24"/>
          <p:cNvSpPr/>
          <p:nvPr/>
        </p:nvSpPr>
        <p:spPr>
          <a:xfrm>
            <a:off x="4217450" y="1217203"/>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extBox 17"/>
          <p:cNvSpPr txBox="1"/>
          <p:nvPr/>
        </p:nvSpPr>
        <p:spPr>
          <a:xfrm>
            <a:off x="8099974" y="4213111"/>
            <a:ext cx="3325672" cy="2400657"/>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2400" b="0" i="0" u="none" strike="noStrike" kern="1200" cap="none" spc="0" baseline="0" dirty="0">
              <a:solidFill>
                <a:srgbClr val="FFFFFF"/>
              </a:solidFill>
              <a:uFillTx/>
              <a:latin typeface="Arial"/>
              <a:ea typeface="Arial Unicode MS"/>
              <a:cs typeface="Arial" pitchFamily="34"/>
            </a:endParaRPr>
          </a:p>
          <a:p>
            <a:pPr lvl="0">
              <a:defRPr sz="1800" b="0" i="0" u="none" strike="noStrike" kern="0" cap="none" spc="0" baseline="0">
                <a:solidFill>
                  <a:srgbClr val="000000"/>
                </a:solidFill>
                <a:uFillTx/>
              </a:defRPr>
            </a:pPr>
            <a:r>
              <a:rPr lang="en-US" dirty="0">
                <a:solidFill>
                  <a:srgbClr val="FFFFFF"/>
                </a:solidFill>
                <a:latin typeface="Arial"/>
                <a:ea typeface="Arial Unicode MS"/>
              </a:rPr>
              <a:t>The textile industry is responsible for 10% of global carbon emissions. </a:t>
            </a:r>
            <a:endParaRPr lang="hu-HU" dirty="0" smtClean="0">
              <a:solidFill>
                <a:srgbClr val="FFFFFF"/>
              </a:solidFill>
              <a:latin typeface="Arial"/>
              <a:ea typeface="Arial Unicode MS"/>
            </a:endParaRPr>
          </a:p>
          <a:p>
            <a:pPr lvl="0">
              <a:defRPr sz="1800" b="0" i="0" u="none" strike="noStrike" kern="0" cap="none" spc="0" baseline="0">
                <a:solidFill>
                  <a:srgbClr val="000000"/>
                </a:solidFill>
                <a:uFillTx/>
              </a:defRPr>
            </a:pPr>
            <a:endParaRPr lang="hu-HU" dirty="0">
              <a:solidFill>
                <a:srgbClr val="FFFFFF"/>
              </a:solidFill>
              <a:latin typeface="Arial"/>
              <a:ea typeface="Arial Unicode MS"/>
            </a:endParaRPr>
          </a:p>
          <a:p>
            <a:pPr lvl="0">
              <a:defRPr sz="1800" b="0" i="0" u="none" strike="noStrike" kern="0" cap="none" spc="0" baseline="0">
                <a:solidFill>
                  <a:srgbClr val="000000"/>
                </a:solidFill>
                <a:uFillTx/>
              </a:defRPr>
            </a:pPr>
            <a:r>
              <a:rPr lang="en-US" dirty="0" smtClean="0">
                <a:solidFill>
                  <a:srgbClr val="FFFFFF"/>
                </a:solidFill>
                <a:latin typeface="Arial"/>
                <a:ea typeface="Arial Unicode MS"/>
              </a:rPr>
              <a:t>It </a:t>
            </a:r>
            <a:r>
              <a:rPr lang="en-US" dirty="0">
                <a:solidFill>
                  <a:srgbClr val="FFFFFF"/>
                </a:solidFill>
                <a:latin typeface="Arial"/>
                <a:ea typeface="Arial Unicode MS"/>
              </a:rPr>
              <a:t>is reported to be the second most polluting sector in the world.</a:t>
            </a:r>
            <a:endParaRPr lang="en-GB" sz="2400" b="0" i="0" u="none" strike="noStrike" kern="1200" cap="none" spc="0" baseline="0" dirty="0">
              <a:solidFill>
                <a:srgbClr val="FFFFFF"/>
              </a:solidFill>
              <a:uFillTx/>
              <a:latin typeface="Arial"/>
              <a:ea typeface="Arial Unicode MS"/>
              <a:cs typeface="Arial" pitchFamily="34"/>
            </a:endParaRPr>
          </a:p>
        </p:txBody>
      </p:sp>
      <p:sp>
        <p:nvSpPr>
          <p:cNvPr id="3" name="직사각형 5"/>
          <p:cNvSpPr/>
          <p:nvPr/>
        </p:nvSpPr>
        <p:spPr>
          <a:xfrm>
            <a:off x="4959577" y="1370530"/>
            <a:ext cx="4396800" cy="720638"/>
          </a:xfrm>
          <a:prstGeom prst="rect">
            <a:avLst/>
          </a:prstGeom>
          <a:noFill/>
          <a:ln cap="flat">
            <a:noFill/>
            <a:prstDash val="solid"/>
          </a:ln>
        </p:spPr>
        <p:txBody>
          <a:bodyPr vert="horz" wrap="square" lIns="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400" b="1" i="0" u="none" strike="noStrike" kern="1200" cap="none" spc="0" baseline="0">
              <a:solidFill>
                <a:srgbClr val="FFFFFF"/>
              </a:solidFill>
              <a:uFillTx/>
              <a:latin typeface="Arial"/>
              <a:ea typeface="Arial Unicode MS"/>
            </a:endParaRPr>
          </a:p>
        </p:txBody>
      </p:sp>
      <p:sp>
        <p:nvSpPr>
          <p:cNvPr id="4" name="직사각형 6"/>
          <p:cNvSpPr/>
          <p:nvPr/>
        </p:nvSpPr>
        <p:spPr>
          <a:xfrm>
            <a:off x="7610167" y="2203420"/>
            <a:ext cx="4395246" cy="720638"/>
          </a:xfrm>
          <a:prstGeom prst="rect">
            <a:avLst/>
          </a:prstGeom>
          <a:noFill/>
          <a:ln cap="flat">
            <a:noFill/>
            <a:prstDash val="solid"/>
          </a:ln>
        </p:spPr>
        <p:txBody>
          <a:bodyPr vert="horz" wrap="square" lIns="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5400" b="0" i="0" u="none" strike="noStrike" kern="0" cap="none" spc="0" baseline="0">
              <a:solidFill>
                <a:srgbClr val="FFFFFF"/>
              </a:solidFill>
              <a:uFillTx/>
              <a:latin typeface="Arial"/>
              <a:ea typeface="Arial Unicode MS"/>
              <a:cs typeface="Arial" pitchFamily="34"/>
            </a:endParaRPr>
          </a:p>
        </p:txBody>
      </p:sp>
      <p:pic>
        <p:nvPicPr>
          <p:cNvPr id="1026" name="Picture 2" descr="Pollution produced by the textile industry from getting the raw...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751" y="1093377"/>
            <a:ext cx="5701945" cy="4320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117">
    <p:spTree>
      <p:nvGrpSpPr>
        <p:cNvPr id="1" name=""/>
        <p:cNvGrpSpPr/>
        <p:nvPr/>
      </p:nvGrpSpPr>
      <p:grpSpPr>
        <a:xfrm>
          <a:off x="0" y="0"/>
          <a:ext cx="0" cy="0"/>
          <a:chOff x="0" y="0"/>
          <a:chExt cx="0" cy="0"/>
        </a:xfrm>
      </p:grpSpPr>
      <p:sp>
        <p:nvSpPr>
          <p:cNvPr id="2" name="TextBox 13"/>
          <p:cNvSpPr txBox="1"/>
          <p:nvPr/>
        </p:nvSpPr>
        <p:spPr>
          <a:xfrm>
            <a:off x="4229484" y="2337060"/>
            <a:ext cx="2936275" cy="507830"/>
          </a:xfrm>
          <a:prstGeom prst="rect">
            <a:avLst/>
          </a:prstGeom>
          <a:noFill/>
          <a:ln cap="flat">
            <a:noFill/>
          </a:ln>
        </p:spPr>
        <p:txBody>
          <a:bodyPr vert="horz" wrap="square" lIns="107999" tIns="45720" rIns="107999"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2700" b="1" i="0" u="none" strike="noStrike" kern="1200" cap="none" spc="0" baseline="0" dirty="0" err="1" smtClean="0">
                <a:solidFill>
                  <a:srgbClr val="FFFFFF"/>
                </a:solidFill>
                <a:uFillTx/>
                <a:latin typeface="Arial"/>
                <a:ea typeface="Arial Unicode MS"/>
                <a:cs typeface="Arial" pitchFamily="34"/>
              </a:rPr>
              <a:t>Concepts</a:t>
            </a:r>
            <a:endParaRPr lang="en-US" sz="2700" b="1" i="0" u="none" strike="noStrike" kern="1200" cap="none" spc="0" baseline="0" dirty="0">
              <a:solidFill>
                <a:srgbClr val="FFFFFF"/>
              </a:solidFill>
              <a:uFillTx/>
              <a:latin typeface="Arial"/>
              <a:ea typeface="Arial Unicode MS"/>
              <a:cs typeface="Arial" pitchFamily="34"/>
            </a:endParaRPr>
          </a:p>
        </p:txBody>
      </p:sp>
      <p:sp>
        <p:nvSpPr>
          <p:cNvPr id="3" name="TextBox 11"/>
          <p:cNvSpPr txBox="1"/>
          <p:nvPr/>
        </p:nvSpPr>
        <p:spPr>
          <a:xfrm>
            <a:off x="3210586" y="2551953"/>
            <a:ext cx="958099" cy="830997"/>
          </a:xfrm>
          <a:prstGeom prst="rect">
            <a:avLst/>
          </a:prstGeom>
          <a:noFill/>
          <a:ln cap="flat">
            <a:noFill/>
          </a:ln>
        </p:spPr>
        <p:txBody>
          <a:bodyPr vert="horz" wrap="square" lIns="107999" tIns="45720" rIns="107999"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a:ea typeface="Arial Unicode MS"/>
                <a:cs typeface="Arial" pitchFamily="34"/>
              </a:rPr>
              <a:t>02</a:t>
            </a:r>
          </a:p>
        </p:txBody>
      </p:sp>
      <p:sp>
        <p:nvSpPr>
          <p:cNvPr id="4" name="TextBox 17"/>
          <p:cNvSpPr txBox="1"/>
          <p:nvPr/>
        </p:nvSpPr>
        <p:spPr>
          <a:xfrm>
            <a:off x="8707081" y="1381438"/>
            <a:ext cx="2936275"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ea typeface="Arial Unicode MS"/>
                <a:cs typeface="Arial" pitchFamily="34"/>
              </a:rPr>
              <a:t>. </a:t>
            </a:r>
          </a:p>
        </p:txBody>
      </p:sp>
      <p:sp>
        <p:nvSpPr>
          <p:cNvPr id="5" name="Rectangle 27"/>
          <p:cNvSpPr/>
          <p:nvPr/>
        </p:nvSpPr>
        <p:spPr>
          <a:xfrm>
            <a:off x="4217450" y="2863361"/>
            <a:ext cx="2926080" cy="91440"/>
          </a:xfrm>
          <a:prstGeom prst="rect">
            <a:avLst/>
          </a:prstGeom>
          <a:solidFill>
            <a:srgbClr val="FD290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FFFFF"/>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55">
    <p:bg>
      <p:bgPr>
        <a:gradFill>
          <a:gsLst>
            <a:gs pos="0">
              <a:srgbClr val="C5E0B4"/>
            </a:gs>
            <a:gs pos="100000">
              <a:srgbClr val="B5D2EC"/>
            </a:gs>
          </a:gsLst>
          <a:lin ang="5400000"/>
        </a:gradFill>
        <a:effectLst/>
      </p:bgPr>
    </p:bg>
    <p:spTree>
      <p:nvGrpSpPr>
        <p:cNvPr id="1" name=""/>
        <p:cNvGrpSpPr/>
        <p:nvPr/>
      </p:nvGrpSpPr>
      <p:grpSpPr>
        <a:xfrm>
          <a:off x="0" y="0"/>
          <a:ext cx="0" cy="0"/>
          <a:chOff x="0" y="0"/>
          <a:chExt cx="0" cy="0"/>
        </a:xfrm>
      </p:grpSpPr>
      <p:sp>
        <p:nvSpPr>
          <p:cNvPr id="2" name="Text Placeholder 1"/>
          <p:cNvSpPr txBox="1">
            <a:spLocks noGrp="1"/>
          </p:cNvSpPr>
          <p:nvPr>
            <p:ph type="body" sz="quarter" idx="4294967295"/>
          </p:nvPr>
        </p:nvSpPr>
        <p:spPr>
          <a:xfrm>
            <a:off x="323533" y="339507"/>
            <a:ext cx="11573195" cy="724250"/>
          </a:xfrm>
          <a:prstGeom prst="rect">
            <a:avLst/>
          </a:prstGeom>
          <a:noFill/>
          <a:ln>
            <a:noFill/>
          </a:ln>
        </p:spPr>
        <p:txBody>
          <a:bodyPr vert="horz" wrap="square" lIns="91440" tIns="45720" rIns="91440" bIns="45720" anchor="ctr" anchorCtr="1" compatLnSpc="1">
            <a:noAutofit/>
          </a:bodyPr>
          <a:lstStyle/>
          <a:p>
            <a:pPr marL="0" lvl="0" indent="0" algn="ctr">
              <a:buNone/>
            </a:pPr>
            <a:r>
              <a:rPr lang="hu-HU" sz="5400" b="1" dirty="0" err="1" smtClean="0">
                <a:solidFill>
                  <a:srgbClr val="262626"/>
                </a:solidFill>
                <a:latin typeface="Arial"/>
                <a:cs typeface="Arial" pitchFamily="34"/>
              </a:rPr>
              <a:t>Concepts</a:t>
            </a:r>
            <a:endParaRPr lang="hu-HU" sz="5400" b="1" dirty="0">
              <a:solidFill>
                <a:srgbClr val="262626"/>
              </a:solidFill>
              <a:latin typeface="Arial"/>
              <a:cs typeface="Arial" pitchFamily="34"/>
            </a:endParaRPr>
          </a:p>
        </p:txBody>
      </p:sp>
      <p:sp>
        <p:nvSpPr>
          <p:cNvPr id="3" name="Rectangle 24"/>
          <p:cNvSpPr/>
          <p:nvPr/>
        </p:nvSpPr>
        <p:spPr>
          <a:xfrm>
            <a:off x="9031455" y="1766081"/>
            <a:ext cx="1868612" cy="539998"/>
          </a:xfrm>
          <a:prstGeom prst="rect">
            <a:avLst/>
          </a:prstGeom>
          <a:solidFill>
            <a:srgbClr val="262626"/>
          </a:solidFill>
          <a:ln w="38103" cap="flat">
            <a:solidFill>
              <a:srgbClr val="26262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404040"/>
              </a:solidFill>
              <a:uFillTx/>
              <a:latin typeface="Arial"/>
              <a:ea typeface="Arial Unicode MS"/>
            </a:endParaRPr>
          </a:p>
        </p:txBody>
      </p:sp>
      <p:sp>
        <p:nvSpPr>
          <p:cNvPr id="4" name="Rectangle 30"/>
          <p:cNvSpPr/>
          <p:nvPr/>
        </p:nvSpPr>
        <p:spPr>
          <a:xfrm>
            <a:off x="9031455" y="2466191"/>
            <a:ext cx="1868402" cy="2816653"/>
          </a:xfrm>
          <a:custGeom>
            <a:avLst/>
            <a:gdLst>
              <a:gd name="f0" fmla="val w"/>
              <a:gd name="f1" fmla="val h"/>
              <a:gd name="f2" fmla="val 0"/>
              <a:gd name="f3" fmla="val 1868402"/>
              <a:gd name="f4" fmla="val 2816651"/>
              <a:gd name="f5" fmla="val 2520000"/>
              <a:gd name="f6" fmla="val 1106260"/>
              <a:gd name="f7" fmla="val 934202"/>
              <a:gd name="f8" fmla="val 762145"/>
              <a:gd name="f9" fmla="*/ f0 1 1868402"/>
              <a:gd name="f10" fmla="*/ f1 1 2816651"/>
              <a:gd name="f11" fmla="+- f4 0 f2"/>
              <a:gd name="f12" fmla="+- f3 0 f2"/>
              <a:gd name="f13" fmla="*/ f12 1 1868402"/>
              <a:gd name="f14" fmla="*/ f11 1 2816651"/>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868402" h="2816651">
                <a:moveTo>
                  <a:pt x="f2" y="f2"/>
                </a:moveTo>
                <a:lnTo>
                  <a:pt x="f3" y="f2"/>
                </a:lnTo>
                <a:lnTo>
                  <a:pt x="f3" y="f5"/>
                </a:lnTo>
                <a:lnTo>
                  <a:pt x="f6" y="f5"/>
                </a:lnTo>
                <a:lnTo>
                  <a:pt x="f7" y="f4"/>
                </a:lnTo>
                <a:lnTo>
                  <a:pt x="f8" y="f5"/>
                </a:lnTo>
                <a:lnTo>
                  <a:pt x="f2" y="f5"/>
                </a:lnTo>
                <a:close/>
              </a:path>
            </a:pathLst>
          </a:custGeom>
          <a:noFill/>
          <a:ln w="38103" cap="flat">
            <a:solidFill>
              <a:srgbClr val="26262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404040"/>
              </a:solidFill>
              <a:uFillTx/>
              <a:latin typeface="Arial"/>
              <a:ea typeface="Arial Unicode MS"/>
            </a:endParaRPr>
          </a:p>
        </p:txBody>
      </p:sp>
      <p:sp>
        <p:nvSpPr>
          <p:cNvPr id="5" name="Rectangle 27"/>
          <p:cNvSpPr/>
          <p:nvPr/>
        </p:nvSpPr>
        <p:spPr>
          <a:xfrm>
            <a:off x="5249460" y="1063758"/>
            <a:ext cx="1868612" cy="1639884"/>
          </a:xfrm>
          <a:prstGeom prst="rect">
            <a:avLst/>
          </a:prstGeom>
          <a:solidFill>
            <a:srgbClr val="FD2906"/>
          </a:solidFill>
          <a:ln w="38103" cap="flat">
            <a:solidFill>
              <a:srgbClr val="FD2906"/>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hu-HU" sz="2000" dirty="0" err="1">
                <a:solidFill>
                  <a:srgbClr val="404040"/>
                </a:solidFill>
                <a:latin typeface="Arial"/>
                <a:ea typeface="Arial Unicode MS"/>
              </a:rPr>
              <a:t>Stages</a:t>
            </a:r>
            <a:r>
              <a:rPr lang="hu-HU" sz="2000" dirty="0">
                <a:solidFill>
                  <a:srgbClr val="404040"/>
                </a:solidFill>
                <a:latin typeface="Arial"/>
                <a:ea typeface="Arial Unicode MS"/>
              </a:rPr>
              <a:t> of </a:t>
            </a:r>
            <a:r>
              <a:rPr lang="hu-HU" sz="2000" dirty="0" err="1">
                <a:solidFill>
                  <a:srgbClr val="404040"/>
                </a:solidFill>
                <a:latin typeface="Arial"/>
                <a:ea typeface="Arial Unicode MS"/>
              </a:rPr>
              <a:t>linear</a:t>
            </a:r>
            <a:r>
              <a:rPr lang="hu-HU" sz="2000" dirty="0">
                <a:solidFill>
                  <a:srgbClr val="404040"/>
                </a:solidFill>
                <a:latin typeface="Arial"/>
                <a:ea typeface="Arial Unicode MS"/>
              </a:rPr>
              <a:t> </a:t>
            </a:r>
            <a:r>
              <a:rPr lang="hu-HU" sz="2000" dirty="0" err="1">
                <a:solidFill>
                  <a:srgbClr val="404040"/>
                </a:solidFill>
                <a:latin typeface="Arial"/>
                <a:ea typeface="Arial Unicode MS"/>
              </a:rPr>
              <a:t>economy</a:t>
            </a:r>
            <a:endParaRPr lang="en-US" sz="2000" b="0" i="0" u="none" strike="noStrike" kern="1200" cap="none" spc="0" baseline="0" dirty="0">
              <a:solidFill>
                <a:srgbClr val="404040"/>
              </a:solidFill>
              <a:uFillTx/>
              <a:latin typeface="Arial"/>
              <a:ea typeface="Arial Unicode MS"/>
            </a:endParaRPr>
          </a:p>
        </p:txBody>
      </p:sp>
      <p:sp>
        <p:nvSpPr>
          <p:cNvPr id="6" name="Rectangle 33"/>
          <p:cNvSpPr/>
          <p:nvPr/>
        </p:nvSpPr>
        <p:spPr>
          <a:xfrm>
            <a:off x="5240837" y="2832610"/>
            <a:ext cx="1868402" cy="2182736"/>
          </a:xfrm>
          <a:custGeom>
            <a:avLst/>
            <a:gdLst>
              <a:gd name="f0" fmla="val w"/>
              <a:gd name="f1" fmla="val h"/>
              <a:gd name="f2" fmla="val 0"/>
              <a:gd name="f3" fmla="val 1868402"/>
              <a:gd name="f4" fmla="val 2279441"/>
              <a:gd name="f5" fmla="val 1980000"/>
              <a:gd name="f6" fmla="val 1107878"/>
              <a:gd name="f7" fmla="val 934202"/>
              <a:gd name="f8" fmla="val 760526"/>
              <a:gd name="f9" fmla="*/ f0 1 1868402"/>
              <a:gd name="f10" fmla="*/ f1 1 2279441"/>
              <a:gd name="f11" fmla="+- f4 0 f2"/>
              <a:gd name="f12" fmla="+- f3 0 f2"/>
              <a:gd name="f13" fmla="*/ f12 1 1868402"/>
              <a:gd name="f14" fmla="*/ f11 1 2279441"/>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868402" h="2279441">
                <a:moveTo>
                  <a:pt x="f2" y="f2"/>
                </a:moveTo>
                <a:lnTo>
                  <a:pt x="f3" y="f2"/>
                </a:lnTo>
                <a:lnTo>
                  <a:pt x="f3" y="f5"/>
                </a:lnTo>
                <a:lnTo>
                  <a:pt x="f6" y="f5"/>
                </a:lnTo>
                <a:lnTo>
                  <a:pt x="f7" y="f4"/>
                </a:lnTo>
                <a:lnTo>
                  <a:pt x="f8" y="f5"/>
                </a:lnTo>
                <a:lnTo>
                  <a:pt x="f2" y="f5"/>
                </a:lnTo>
                <a:close/>
              </a:path>
            </a:pathLst>
          </a:custGeom>
          <a:noFill/>
          <a:ln w="38103" cap="flat">
            <a:solidFill>
              <a:srgbClr val="FD290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404040"/>
              </a:solidFill>
              <a:uFillTx/>
              <a:latin typeface="Arial"/>
              <a:ea typeface="Arial Unicode MS"/>
            </a:endParaRPr>
          </a:p>
        </p:txBody>
      </p:sp>
      <p:sp>
        <p:nvSpPr>
          <p:cNvPr id="7" name="Rectangle 29"/>
          <p:cNvSpPr/>
          <p:nvPr/>
        </p:nvSpPr>
        <p:spPr>
          <a:xfrm>
            <a:off x="1759415" y="1063758"/>
            <a:ext cx="1902134" cy="2307662"/>
          </a:xfrm>
          <a:prstGeom prst="rect">
            <a:avLst/>
          </a:prstGeom>
          <a:solidFill>
            <a:srgbClr val="262626"/>
          </a:solidFill>
          <a:ln w="38103" cap="flat">
            <a:solidFill>
              <a:srgbClr val="262626"/>
            </a:solidFill>
            <a:prstDash val="solid"/>
            <a:miter/>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hu-HU" sz="2400" dirty="0" err="1">
                <a:solidFill>
                  <a:srgbClr val="FFFFFF"/>
                </a:solidFill>
                <a:latin typeface="Arial"/>
                <a:ea typeface="Arial Unicode MS"/>
              </a:rPr>
              <a:t>Traditional</a:t>
            </a:r>
            <a:r>
              <a:rPr lang="hu-HU" sz="2400" dirty="0">
                <a:solidFill>
                  <a:srgbClr val="FFFFFF"/>
                </a:solidFill>
                <a:latin typeface="Arial"/>
                <a:ea typeface="Arial Unicode MS"/>
              </a:rPr>
              <a:t>, </a:t>
            </a:r>
            <a:r>
              <a:rPr lang="hu-HU" sz="2400" dirty="0" err="1">
                <a:solidFill>
                  <a:srgbClr val="FFFFFF"/>
                </a:solidFill>
                <a:latin typeface="Arial"/>
                <a:ea typeface="Arial Unicode MS"/>
              </a:rPr>
              <a:t>linear</a:t>
            </a:r>
            <a:r>
              <a:rPr lang="hu-HU" sz="2400" dirty="0">
                <a:solidFill>
                  <a:srgbClr val="FFFFFF"/>
                </a:solidFill>
                <a:latin typeface="Arial"/>
                <a:ea typeface="Arial Unicode MS"/>
              </a:rPr>
              <a:t> </a:t>
            </a:r>
            <a:r>
              <a:rPr lang="hu-HU" sz="2400" dirty="0" err="1">
                <a:solidFill>
                  <a:srgbClr val="FFFFFF"/>
                </a:solidFill>
                <a:latin typeface="Arial"/>
                <a:ea typeface="Arial Unicode MS"/>
              </a:rPr>
              <a:t>economy</a:t>
            </a:r>
            <a:endParaRPr lang="en-US" sz="2400" b="0" i="0" u="none" strike="noStrike" kern="1200" cap="none" spc="0" baseline="0" dirty="0">
              <a:solidFill>
                <a:srgbClr val="FFFFFF"/>
              </a:solidFill>
              <a:uFillTx/>
              <a:latin typeface="Arial"/>
              <a:ea typeface="Arial Unicode MS"/>
            </a:endParaRPr>
          </a:p>
        </p:txBody>
      </p:sp>
      <p:sp>
        <p:nvSpPr>
          <p:cNvPr id="8" name="Rectangle 35"/>
          <p:cNvSpPr/>
          <p:nvPr/>
        </p:nvSpPr>
        <p:spPr>
          <a:xfrm>
            <a:off x="1744693" y="3461552"/>
            <a:ext cx="1868402" cy="1741017"/>
          </a:xfrm>
          <a:custGeom>
            <a:avLst/>
            <a:gdLst>
              <a:gd name="f0" fmla="val w"/>
              <a:gd name="f1" fmla="val h"/>
              <a:gd name="f2" fmla="val 0"/>
              <a:gd name="f3" fmla="val 1868402"/>
              <a:gd name="f4" fmla="val 1741020"/>
              <a:gd name="f5" fmla="val 1438789"/>
              <a:gd name="f6" fmla="val 1109496"/>
              <a:gd name="f7" fmla="val 934202"/>
              <a:gd name="f8" fmla="val 758908"/>
              <a:gd name="f9" fmla="*/ f0 1 1868402"/>
              <a:gd name="f10" fmla="*/ f1 1 1741020"/>
              <a:gd name="f11" fmla="+- f4 0 f2"/>
              <a:gd name="f12" fmla="+- f3 0 f2"/>
              <a:gd name="f13" fmla="*/ f12 1 1868402"/>
              <a:gd name="f14" fmla="*/ f11 1 174102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868402" h="1741020">
                <a:moveTo>
                  <a:pt x="f2" y="f2"/>
                </a:moveTo>
                <a:lnTo>
                  <a:pt x="f3" y="f2"/>
                </a:lnTo>
                <a:lnTo>
                  <a:pt x="f3" y="f5"/>
                </a:lnTo>
                <a:lnTo>
                  <a:pt x="f6" y="f5"/>
                </a:lnTo>
                <a:lnTo>
                  <a:pt x="f7" y="f4"/>
                </a:lnTo>
                <a:lnTo>
                  <a:pt x="f8" y="f5"/>
                </a:lnTo>
                <a:lnTo>
                  <a:pt x="f2" y="f5"/>
                </a:lnTo>
                <a:close/>
              </a:path>
            </a:pathLst>
          </a:custGeom>
          <a:noFill/>
          <a:ln w="38103" cap="flat">
            <a:solidFill>
              <a:srgbClr val="26262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404040"/>
              </a:solidFill>
              <a:uFillTx/>
              <a:latin typeface="Arial"/>
              <a:ea typeface="Arial Unicode MS"/>
            </a:endParaRPr>
          </a:p>
        </p:txBody>
      </p:sp>
      <p:sp>
        <p:nvSpPr>
          <p:cNvPr id="9" name="TextBox 42"/>
          <p:cNvSpPr txBox="1"/>
          <p:nvPr/>
        </p:nvSpPr>
        <p:spPr>
          <a:xfrm>
            <a:off x="9105357" y="1868910"/>
            <a:ext cx="1720800" cy="307777"/>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400" b="0" i="0" u="none" strike="noStrike" kern="1200" cap="none" spc="0" baseline="0" dirty="0" err="1" smtClean="0">
                <a:solidFill>
                  <a:srgbClr val="FFFFFF"/>
                </a:solidFill>
                <a:uFillTx/>
                <a:latin typeface="Arial"/>
                <a:ea typeface="Arial Unicode MS"/>
              </a:rPr>
              <a:t>Circular</a:t>
            </a:r>
            <a:r>
              <a:rPr lang="hu-HU" sz="1400" b="0" i="0" u="none" strike="noStrike" kern="1200" cap="none" spc="0" baseline="0" dirty="0" smtClean="0">
                <a:solidFill>
                  <a:srgbClr val="FFFFFF"/>
                </a:solidFill>
                <a:uFillTx/>
                <a:latin typeface="Arial"/>
                <a:ea typeface="Arial Unicode MS"/>
              </a:rPr>
              <a:t> </a:t>
            </a:r>
            <a:r>
              <a:rPr lang="hu-HU" sz="1400" b="0" i="0" u="none" strike="noStrike" kern="1200" cap="none" spc="0" baseline="0" dirty="0" err="1" smtClean="0">
                <a:solidFill>
                  <a:srgbClr val="FFFFFF"/>
                </a:solidFill>
                <a:uFillTx/>
                <a:latin typeface="Arial"/>
                <a:ea typeface="Arial Unicode MS"/>
              </a:rPr>
              <a:t>economy</a:t>
            </a:r>
            <a:endParaRPr lang="en-US" sz="1400" b="1" i="0" u="none" strike="noStrike" kern="1200" cap="none" spc="0" baseline="0" dirty="0">
              <a:solidFill>
                <a:srgbClr val="FFFFFF"/>
              </a:solidFill>
              <a:uFillTx/>
              <a:latin typeface="Arial"/>
              <a:ea typeface="Arial Unicode MS"/>
              <a:cs typeface="Arial" pitchFamily="34"/>
            </a:endParaRPr>
          </a:p>
        </p:txBody>
      </p:sp>
      <p:sp>
        <p:nvSpPr>
          <p:cNvPr id="10" name="TextBox 44"/>
          <p:cNvSpPr txBox="1"/>
          <p:nvPr/>
        </p:nvSpPr>
        <p:spPr>
          <a:xfrm>
            <a:off x="1721330" y="3461552"/>
            <a:ext cx="1720800" cy="1015663"/>
          </a:xfrm>
          <a:prstGeom prst="rect">
            <a:avLst/>
          </a:prstGeom>
          <a:noFill/>
          <a:ln cap="flat">
            <a:noFill/>
          </a:ln>
        </p:spPr>
        <p:txBody>
          <a:bodyPr vert="horz" wrap="square" lIns="91440" tIns="45720" rIns="91440" bIns="45720" anchor="t" anchorCtr="1" compatLnSpc="1">
            <a:spAutoFit/>
          </a:bodyPr>
          <a:lstStyle/>
          <a:p>
            <a:pPr lvl="0" algn="ctr">
              <a:defRPr sz="1800" b="0" i="0" u="none" strike="noStrike" kern="0" cap="none" spc="0" baseline="0">
                <a:solidFill>
                  <a:srgbClr val="000000"/>
                </a:solidFill>
                <a:uFillTx/>
              </a:defRPr>
            </a:pPr>
            <a:r>
              <a:rPr lang="en-US" sz="1200" dirty="0">
                <a:solidFill>
                  <a:srgbClr val="000000"/>
                </a:solidFill>
                <a:latin typeface="Arial"/>
                <a:ea typeface="Arial Unicode MS"/>
              </a:rPr>
              <a:t>Raw materials are extracted or cultivated and then processed into a product that is discarded after use.</a:t>
            </a:r>
            <a:endParaRPr lang="en-US" sz="1200" b="0" i="0" u="none" strike="noStrike" kern="1200" cap="none" spc="0" baseline="0" dirty="0">
              <a:solidFill>
                <a:srgbClr val="404040"/>
              </a:solidFill>
              <a:uFillTx/>
              <a:latin typeface="Arial"/>
              <a:ea typeface="Arial Unicode MS"/>
              <a:cs typeface="Arial" pitchFamily="34"/>
            </a:endParaRPr>
          </a:p>
        </p:txBody>
      </p:sp>
      <p:sp>
        <p:nvSpPr>
          <p:cNvPr id="11" name="TextBox 45"/>
          <p:cNvSpPr txBox="1"/>
          <p:nvPr/>
        </p:nvSpPr>
        <p:spPr>
          <a:xfrm>
            <a:off x="5255470" y="2812688"/>
            <a:ext cx="1886580" cy="2123658"/>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1200" dirty="0">
                <a:solidFill>
                  <a:srgbClr val="000000"/>
                </a:solidFill>
                <a:latin typeface="Arial"/>
                <a:ea typeface="Arial Unicode MS"/>
              </a:rPr>
              <a:t>-Extraction/cultivation (raw material production phase</a:t>
            </a:r>
            <a:r>
              <a:rPr lang="en-US" sz="1200" dirty="0" smtClean="0">
                <a:solidFill>
                  <a:srgbClr val="000000"/>
                </a:solidFill>
                <a:latin typeface="Arial"/>
                <a:ea typeface="Arial Unicode MS"/>
              </a:rPr>
              <a:t>)</a:t>
            </a:r>
            <a:endParaRPr lang="hu-HU" sz="1200" dirty="0" smtClean="0">
              <a:solidFill>
                <a:srgbClr val="000000"/>
              </a:solidFill>
              <a:latin typeface="Arial"/>
              <a:ea typeface="Arial Unicode MS"/>
            </a:endParaRPr>
          </a:p>
          <a:p>
            <a:pPr lvl="0">
              <a:defRPr sz="1800" b="0" i="0" u="none" strike="noStrike" kern="0" cap="none" spc="0" baseline="0">
                <a:solidFill>
                  <a:srgbClr val="000000"/>
                </a:solidFill>
                <a:uFillTx/>
              </a:defRPr>
            </a:pPr>
            <a:r>
              <a:rPr lang="en-US" sz="1200" dirty="0" smtClean="0">
                <a:solidFill>
                  <a:srgbClr val="000000"/>
                </a:solidFill>
                <a:latin typeface="Arial"/>
                <a:ea typeface="Arial Unicode MS"/>
              </a:rPr>
              <a:t>-</a:t>
            </a:r>
            <a:r>
              <a:rPr lang="en-US" sz="1200" dirty="0">
                <a:solidFill>
                  <a:srgbClr val="000000"/>
                </a:solidFill>
                <a:latin typeface="Arial"/>
                <a:ea typeface="Arial Unicode MS"/>
              </a:rPr>
              <a:t>Manufacturing (industrial phase</a:t>
            </a:r>
            <a:r>
              <a:rPr lang="en-US" sz="1200" dirty="0" smtClean="0">
                <a:solidFill>
                  <a:srgbClr val="000000"/>
                </a:solidFill>
                <a:latin typeface="Arial"/>
                <a:ea typeface="Arial Unicode MS"/>
              </a:rPr>
              <a:t>)</a:t>
            </a:r>
            <a:endParaRPr lang="hu-HU" sz="1200" dirty="0" smtClean="0">
              <a:solidFill>
                <a:srgbClr val="000000"/>
              </a:solidFill>
              <a:latin typeface="Arial"/>
              <a:ea typeface="Arial Unicode MS"/>
            </a:endParaRPr>
          </a:p>
          <a:p>
            <a:pPr lvl="0">
              <a:defRPr sz="1800" b="0" i="0" u="none" strike="noStrike" kern="0" cap="none" spc="0" baseline="0">
                <a:solidFill>
                  <a:srgbClr val="000000"/>
                </a:solidFill>
                <a:uFillTx/>
              </a:defRPr>
            </a:pPr>
            <a:r>
              <a:rPr lang="en-US" sz="1200" dirty="0" smtClean="0">
                <a:solidFill>
                  <a:srgbClr val="000000"/>
                </a:solidFill>
                <a:latin typeface="Arial"/>
                <a:ea typeface="Arial Unicode MS"/>
              </a:rPr>
              <a:t>-</a:t>
            </a:r>
            <a:r>
              <a:rPr lang="en-US" sz="1200" dirty="0">
                <a:solidFill>
                  <a:srgbClr val="000000"/>
                </a:solidFill>
                <a:latin typeface="Arial"/>
                <a:ea typeface="Arial Unicode MS"/>
              </a:rPr>
              <a:t>Care, use, maintenance (consumer phase</a:t>
            </a:r>
            <a:r>
              <a:rPr lang="en-US" sz="1200" dirty="0" smtClean="0">
                <a:solidFill>
                  <a:srgbClr val="000000"/>
                </a:solidFill>
                <a:latin typeface="Arial"/>
                <a:ea typeface="Arial Unicode MS"/>
              </a:rPr>
              <a:t>)</a:t>
            </a:r>
            <a:endParaRPr lang="hu-HU" sz="1200" dirty="0" smtClean="0">
              <a:solidFill>
                <a:srgbClr val="000000"/>
              </a:solidFill>
              <a:latin typeface="Arial"/>
              <a:ea typeface="Arial Unicode MS"/>
            </a:endParaRPr>
          </a:p>
          <a:p>
            <a:pPr lvl="0">
              <a:defRPr sz="1800" b="0" i="0" u="none" strike="noStrike" kern="0" cap="none" spc="0" baseline="0">
                <a:solidFill>
                  <a:srgbClr val="000000"/>
                </a:solidFill>
                <a:uFillTx/>
              </a:defRPr>
            </a:pPr>
            <a:r>
              <a:rPr lang="en-US" sz="1200" dirty="0" smtClean="0">
                <a:solidFill>
                  <a:srgbClr val="000000"/>
                </a:solidFill>
                <a:latin typeface="Arial"/>
                <a:ea typeface="Arial Unicode MS"/>
              </a:rPr>
              <a:t>-</a:t>
            </a:r>
            <a:r>
              <a:rPr lang="en-US" sz="1200" dirty="0">
                <a:solidFill>
                  <a:srgbClr val="000000"/>
                </a:solidFill>
                <a:latin typeface="Arial"/>
                <a:ea typeface="Arial Unicode MS"/>
              </a:rPr>
              <a:t>Waste disposal/incineration (end-of-life phase</a:t>
            </a:r>
            <a:r>
              <a:rPr lang="hu-HU" sz="1200" b="0" i="0" u="none" strike="noStrike" kern="1200" cap="none" spc="0" baseline="0" dirty="0" smtClean="0">
                <a:solidFill>
                  <a:srgbClr val="000000"/>
                </a:solidFill>
                <a:uFillTx/>
                <a:latin typeface="Arial"/>
                <a:ea typeface="Arial Unicode MS"/>
              </a:rPr>
              <a:t>)</a:t>
            </a:r>
            <a:endParaRPr lang="hu-HU" sz="1200" b="0" i="0" u="none" strike="noStrike" kern="1200" cap="none" spc="0" baseline="0" dirty="0">
              <a:solidFill>
                <a:srgbClr val="000000"/>
              </a:solidFill>
              <a:uFillTx/>
              <a:latin typeface="Arial"/>
              <a:ea typeface="Arial Unicode M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404040"/>
                </a:solidFill>
                <a:uFillTx/>
                <a:latin typeface="Arial"/>
                <a:ea typeface="Arial Unicode MS"/>
              </a:rPr>
              <a:t>. </a:t>
            </a:r>
          </a:p>
        </p:txBody>
      </p:sp>
      <p:sp>
        <p:nvSpPr>
          <p:cNvPr id="12" name="TextBox 46"/>
          <p:cNvSpPr txBox="1"/>
          <p:nvPr/>
        </p:nvSpPr>
        <p:spPr>
          <a:xfrm>
            <a:off x="9144000" y="2373745"/>
            <a:ext cx="1682166" cy="2308324"/>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200" b="0" i="0" u="none" strike="noStrike" kern="1200" cap="none" spc="0" baseline="0" dirty="0">
              <a:solidFill>
                <a:srgbClr val="000000"/>
              </a:solidFill>
              <a:uFillTx/>
              <a:latin typeface="Arial"/>
              <a:ea typeface="Arial Unicode MS"/>
            </a:endParaRPr>
          </a:p>
          <a:p>
            <a:pPr lvl="0" algn="ctr">
              <a:defRPr sz="1800" b="0" i="0" u="none" strike="noStrike" kern="0" cap="none" spc="0" baseline="0">
                <a:solidFill>
                  <a:srgbClr val="000000"/>
                </a:solidFill>
                <a:uFillTx/>
              </a:defRPr>
            </a:pPr>
            <a:r>
              <a:rPr lang="en-US" sz="1200" dirty="0">
                <a:solidFill>
                  <a:srgbClr val="000000"/>
                </a:solidFill>
                <a:latin typeface="Arial"/>
                <a:ea typeface="Arial Unicode MS"/>
              </a:rPr>
              <a:t>In a circular economy, the cycle of raw materials is closed</a:t>
            </a:r>
            <a:r>
              <a:rPr lang="en-US" sz="1200" dirty="0" smtClean="0">
                <a:solidFill>
                  <a:srgbClr val="000000"/>
                </a:solidFill>
                <a:latin typeface="Arial"/>
                <a:ea typeface="Arial Unicode MS"/>
              </a:rPr>
              <a:t>.</a:t>
            </a:r>
            <a:endParaRPr lang="hu-HU" sz="1200" dirty="0" smtClean="0">
              <a:solidFill>
                <a:srgbClr val="000000"/>
              </a:solidFill>
              <a:latin typeface="Arial"/>
              <a:ea typeface="Arial Unicode MS"/>
            </a:endParaRPr>
          </a:p>
          <a:p>
            <a:pPr marL="171450" lvl="0" indent="-171450">
              <a:buFont typeface="Wingdings" panose="05000000000000000000" pitchFamily="2" charset="2"/>
              <a:buChar char="§"/>
              <a:defRPr sz="1800" b="0" i="0" u="none" strike="noStrike" kern="0" cap="none" spc="0" baseline="0">
                <a:solidFill>
                  <a:srgbClr val="000000"/>
                </a:solidFill>
                <a:uFillTx/>
              </a:defRPr>
            </a:pPr>
            <a:endParaRPr lang="hu-HU" sz="1200" dirty="0">
              <a:solidFill>
                <a:srgbClr val="000000"/>
              </a:solidFill>
              <a:latin typeface="Arial"/>
              <a:ea typeface="Arial Unicode MS"/>
            </a:endParaRPr>
          </a:p>
          <a:p>
            <a:pPr marL="171450" lvl="0" indent="-171450">
              <a:buFont typeface="Wingdings" panose="05000000000000000000" pitchFamily="2" charset="2"/>
              <a:buChar char="§"/>
              <a:defRPr sz="1800" b="0" i="0" u="none" strike="noStrike" kern="0" cap="none" spc="0" baseline="0">
                <a:solidFill>
                  <a:srgbClr val="000000"/>
                </a:solidFill>
                <a:uFillTx/>
              </a:defRPr>
            </a:pPr>
            <a:r>
              <a:rPr lang="en-US" sz="1200" dirty="0" smtClean="0">
                <a:solidFill>
                  <a:srgbClr val="000000"/>
                </a:solidFill>
                <a:latin typeface="Arial"/>
                <a:ea typeface="Arial Unicode MS"/>
              </a:rPr>
              <a:t>Stages:</a:t>
            </a:r>
            <a:endParaRPr lang="hu-HU" sz="1200" dirty="0" smtClean="0">
              <a:solidFill>
                <a:srgbClr val="000000"/>
              </a:solidFill>
              <a:latin typeface="Arial"/>
              <a:ea typeface="Arial Unicode MS"/>
            </a:endParaRPr>
          </a:p>
          <a:p>
            <a:pPr marL="171450" lvl="0" indent="-171450">
              <a:buFont typeface="Wingdings" panose="05000000000000000000" pitchFamily="2" charset="2"/>
              <a:buChar char="§"/>
              <a:defRPr sz="1800" b="0" i="0" u="none" strike="noStrike" kern="0" cap="none" spc="0" baseline="0">
                <a:solidFill>
                  <a:srgbClr val="000000"/>
                </a:solidFill>
                <a:uFillTx/>
              </a:defRPr>
            </a:pPr>
            <a:r>
              <a:rPr lang="en-US" sz="1200" dirty="0" smtClean="0">
                <a:solidFill>
                  <a:srgbClr val="000000"/>
                </a:solidFill>
                <a:latin typeface="Arial"/>
                <a:ea typeface="Arial Unicode MS"/>
              </a:rPr>
              <a:t>Reuse</a:t>
            </a:r>
            <a:endParaRPr lang="hu-HU" sz="1200" dirty="0" smtClean="0">
              <a:solidFill>
                <a:srgbClr val="000000"/>
              </a:solidFill>
              <a:latin typeface="Arial"/>
              <a:ea typeface="Arial Unicode MS"/>
            </a:endParaRPr>
          </a:p>
          <a:p>
            <a:pPr marL="171450" lvl="0" indent="-171450">
              <a:buFont typeface="Wingdings" panose="05000000000000000000" pitchFamily="2" charset="2"/>
              <a:buChar char="§"/>
              <a:defRPr sz="1800" b="0" i="0" u="none" strike="noStrike" kern="0" cap="none" spc="0" baseline="0">
                <a:solidFill>
                  <a:srgbClr val="000000"/>
                </a:solidFill>
                <a:uFillTx/>
              </a:defRPr>
            </a:pPr>
            <a:r>
              <a:rPr lang="en-US" sz="1200" dirty="0" smtClean="0">
                <a:solidFill>
                  <a:srgbClr val="000000"/>
                </a:solidFill>
                <a:latin typeface="Arial"/>
                <a:ea typeface="Arial Unicode MS"/>
              </a:rPr>
              <a:t>Repair  </a:t>
            </a:r>
            <a:endParaRPr lang="hu-HU" sz="1200" dirty="0" smtClean="0">
              <a:solidFill>
                <a:srgbClr val="000000"/>
              </a:solidFill>
              <a:latin typeface="Arial"/>
              <a:ea typeface="Arial Unicode MS"/>
            </a:endParaRPr>
          </a:p>
          <a:p>
            <a:pPr marL="171450" lvl="0" indent="-171450">
              <a:buFont typeface="Wingdings" panose="05000000000000000000" pitchFamily="2" charset="2"/>
              <a:buChar char="§"/>
              <a:defRPr sz="1800" b="0" i="0" u="none" strike="noStrike" kern="0" cap="none" spc="0" baseline="0">
                <a:solidFill>
                  <a:srgbClr val="000000"/>
                </a:solidFill>
                <a:uFillTx/>
              </a:defRPr>
            </a:pPr>
            <a:r>
              <a:rPr lang="en-US" sz="1200" dirty="0" smtClean="0">
                <a:solidFill>
                  <a:srgbClr val="000000"/>
                </a:solidFill>
                <a:latin typeface="Arial"/>
                <a:ea typeface="Arial Unicode MS"/>
              </a:rPr>
              <a:t>Upgrading </a:t>
            </a:r>
            <a:r>
              <a:rPr lang="en-US" sz="1200" dirty="0">
                <a:solidFill>
                  <a:srgbClr val="000000"/>
                </a:solidFill>
                <a:latin typeface="Arial"/>
                <a:ea typeface="Arial Unicode MS"/>
              </a:rPr>
              <a:t>of existing materials and products </a:t>
            </a:r>
            <a:endParaRPr lang="hu-HU" sz="1200" dirty="0" smtClean="0">
              <a:solidFill>
                <a:srgbClr val="000000"/>
              </a:solidFill>
              <a:latin typeface="Arial"/>
              <a:ea typeface="Arial Unicode MS"/>
            </a:endParaRPr>
          </a:p>
          <a:p>
            <a:pPr marL="171450" lvl="0" indent="-171450">
              <a:buFont typeface="Wingdings" panose="05000000000000000000" pitchFamily="2" charset="2"/>
              <a:buChar char="§"/>
              <a:defRPr sz="1800" b="0" i="0" u="none" strike="noStrike" kern="0" cap="none" spc="0" baseline="0">
                <a:solidFill>
                  <a:srgbClr val="000000"/>
                </a:solidFill>
                <a:uFillTx/>
              </a:defRPr>
            </a:pPr>
            <a:r>
              <a:rPr lang="en-US" sz="1200" dirty="0" smtClean="0">
                <a:solidFill>
                  <a:srgbClr val="000000"/>
                </a:solidFill>
                <a:latin typeface="Arial"/>
                <a:ea typeface="Arial Unicode MS"/>
              </a:rPr>
              <a:t>Recycling</a:t>
            </a:r>
            <a:endParaRPr lang="en-US" sz="1200" b="0" i="0" u="none" strike="noStrike" kern="1200" cap="none" spc="0" baseline="0" dirty="0">
              <a:solidFill>
                <a:srgbClr val="404040"/>
              </a:solidFill>
              <a:uFillTx/>
              <a:latin typeface="Arial"/>
              <a:ea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04">
    <p:bg>
      <p:bgPr>
        <a:gradFill>
          <a:gsLst>
            <a:gs pos="0">
              <a:srgbClr val="C5E0B4"/>
            </a:gs>
            <a:gs pos="100000">
              <a:srgbClr val="B5D2EC"/>
            </a:gs>
          </a:gsLst>
          <a:lin ang="5400000"/>
        </a:gradFill>
        <a:effectLst/>
      </p:bgPr>
    </p:bg>
    <p:spTree>
      <p:nvGrpSpPr>
        <p:cNvPr id="1" name=""/>
        <p:cNvGrpSpPr/>
        <p:nvPr/>
      </p:nvGrpSpPr>
      <p:grpSpPr>
        <a:xfrm>
          <a:off x="0" y="0"/>
          <a:ext cx="0" cy="0"/>
          <a:chOff x="0" y="0"/>
          <a:chExt cx="0" cy="0"/>
        </a:xfrm>
      </p:grpSpPr>
      <p:sp>
        <p:nvSpPr>
          <p:cNvPr id="2" name="Téglalap 1"/>
          <p:cNvSpPr/>
          <p:nvPr/>
        </p:nvSpPr>
        <p:spPr>
          <a:xfrm>
            <a:off x="3411794" y="316409"/>
            <a:ext cx="5367167" cy="400110"/>
          </a:xfrm>
          <a:prstGeom prst="rect">
            <a:avLst/>
          </a:prstGeom>
          <a:noFill/>
          <a:ln cap="flat">
            <a:noFill/>
            <a:prstDash val="solid"/>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2000" b="1" dirty="0">
                <a:solidFill>
                  <a:srgbClr val="548235"/>
                </a:solidFill>
                <a:latin typeface="Arial"/>
                <a:ea typeface="Arial Unicode MS"/>
              </a:rPr>
              <a:t>The circular model in textiles and clothing</a:t>
            </a:r>
            <a:endParaRPr lang="hu-HU" sz="2000" b="0" i="0" u="none" strike="noStrike" kern="1200" cap="none" spc="0" baseline="0" dirty="0">
              <a:solidFill>
                <a:srgbClr val="548235"/>
              </a:solidFill>
              <a:uFillTx/>
              <a:latin typeface="Arial"/>
              <a:ea typeface="Arial Unicode MS"/>
            </a:endParaRPr>
          </a:p>
        </p:txBody>
      </p:sp>
      <p:sp>
        <p:nvSpPr>
          <p:cNvPr id="3" name="Téglalap 2"/>
          <p:cNvSpPr/>
          <p:nvPr/>
        </p:nvSpPr>
        <p:spPr>
          <a:xfrm>
            <a:off x="1745671" y="6144603"/>
            <a:ext cx="6096003"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200" b="0" i="0" u="none" strike="noStrike" kern="1200" cap="none" spc="0" baseline="0" dirty="0" err="1" smtClean="0">
                <a:solidFill>
                  <a:srgbClr val="000000"/>
                </a:solidFill>
                <a:uFillTx/>
                <a:latin typeface="Calibri" pitchFamily="34"/>
                <a:ea typeface="Calibri" pitchFamily="34"/>
                <a:cs typeface="Times New Roman" pitchFamily="18"/>
              </a:rPr>
              <a:t>Source</a:t>
            </a:r>
            <a:r>
              <a:rPr lang="en-GB" sz="1200" b="0" i="0" u="none" strike="noStrike" kern="1200" cap="none" spc="0" baseline="0" dirty="0" smtClean="0">
                <a:solidFill>
                  <a:srgbClr val="000000"/>
                </a:solidFill>
                <a:uFillTx/>
                <a:latin typeface="Calibri" pitchFamily="34"/>
                <a:ea typeface="Calibri" pitchFamily="34"/>
                <a:cs typeface="Times New Roman" pitchFamily="18"/>
              </a:rPr>
              <a:t>: </a:t>
            </a:r>
            <a:r>
              <a:rPr lang="en-GB" sz="1200" b="0" i="0" u="sng" strike="noStrike" kern="1200" cap="none" spc="0" baseline="0" dirty="0" err="1">
                <a:solidFill>
                  <a:srgbClr val="000000"/>
                </a:solidFill>
                <a:uFillTx/>
                <a:latin typeface="Arial"/>
                <a:ea typeface="Arial Unicode MS"/>
                <a:hlinkClick r:id="rId2"/>
              </a:rPr>
              <a:t>Dr.</a:t>
            </a:r>
            <a:r>
              <a:rPr lang="en-GB" sz="1200" b="0" i="0" u="sng" strike="noStrike" kern="1200" cap="none" spc="0" baseline="0" dirty="0">
                <a:solidFill>
                  <a:srgbClr val="000000"/>
                </a:solidFill>
                <a:uFillTx/>
                <a:latin typeface="Arial"/>
                <a:ea typeface="Arial Unicode MS"/>
                <a:hlinkClick r:id="rId2"/>
              </a:rPr>
              <a:t> </a:t>
            </a:r>
            <a:r>
              <a:rPr lang="en-GB" sz="1200" b="0" i="0" u="sng" strike="noStrike" kern="1200" cap="none" spc="0" baseline="0" dirty="0" err="1">
                <a:solidFill>
                  <a:srgbClr val="000000"/>
                </a:solidFill>
                <a:uFillTx/>
                <a:latin typeface="Arial"/>
                <a:ea typeface="Arial Unicode MS"/>
                <a:hlinkClick r:id="rId2"/>
              </a:rPr>
              <a:t>Kokasné</a:t>
            </a:r>
            <a:r>
              <a:rPr lang="en-GB" sz="1200" b="0" i="0" u="sng" strike="noStrike" kern="1200" cap="none" spc="0" baseline="0" dirty="0">
                <a:solidFill>
                  <a:srgbClr val="000000"/>
                </a:solidFill>
                <a:uFillTx/>
                <a:latin typeface="Arial"/>
                <a:ea typeface="Arial Unicode MS"/>
                <a:hlinkClick r:id="rId2"/>
              </a:rPr>
              <a:t> </a:t>
            </a:r>
            <a:r>
              <a:rPr lang="en-GB" sz="1200" b="0" i="0" u="sng" strike="noStrike" kern="1200" cap="none" spc="0" baseline="0" dirty="0" err="1">
                <a:solidFill>
                  <a:srgbClr val="000000"/>
                </a:solidFill>
                <a:uFillTx/>
                <a:latin typeface="Arial"/>
                <a:ea typeface="Arial Unicode MS"/>
                <a:hlinkClick r:id="rId2"/>
              </a:rPr>
              <a:t>Dr.</a:t>
            </a:r>
            <a:r>
              <a:rPr lang="en-GB" sz="1200" b="0" i="0" u="sng" strike="noStrike" kern="1200" cap="none" spc="0" baseline="0" dirty="0">
                <a:solidFill>
                  <a:srgbClr val="000000"/>
                </a:solidFill>
                <a:uFillTx/>
                <a:latin typeface="Arial"/>
                <a:ea typeface="Arial Unicode MS"/>
                <a:hlinkClick r:id="rId2"/>
              </a:rPr>
              <a:t> </a:t>
            </a:r>
            <a:r>
              <a:rPr lang="en-GB" sz="1200" b="0" i="0" u="sng" strike="noStrike" kern="1200" cap="none" spc="0" baseline="0" dirty="0" err="1">
                <a:solidFill>
                  <a:srgbClr val="000000"/>
                </a:solidFill>
                <a:uFillTx/>
                <a:latin typeface="Arial"/>
                <a:ea typeface="Arial Unicode MS"/>
                <a:hlinkClick r:id="rId2"/>
              </a:rPr>
              <a:t>Palicska</a:t>
            </a:r>
            <a:r>
              <a:rPr lang="en-GB" sz="1200" b="0" i="0" u="sng" strike="noStrike" kern="1200" cap="none" spc="0" baseline="0" dirty="0">
                <a:solidFill>
                  <a:srgbClr val="000000"/>
                </a:solidFill>
                <a:uFillTx/>
                <a:latin typeface="Arial"/>
                <a:ea typeface="Arial Unicode MS"/>
                <a:hlinkClick r:id="rId2"/>
              </a:rPr>
              <a:t> </a:t>
            </a:r>
            <a:r>
              <a:rPr lang="en-GB" sz="1200" b="0" i="0" u="sng" strike="noStrike" kern="1200" cap="none" spc="0" baseline="0" dirty="0" err="1">
                <a:solidFill>
                  <a:srgbClr val="000000"/>
                </a:solidFill>
                <a:uFillTx/>
                <a:latin typeface="Arial"/>
                <a:ea typeface="Arial Unicode MS"/>
                <a:hlinkClick r:id="rId2"/>
              </a:rPr>
              <a:t>Lívia</a:t>
            </a:r>
            <a:r>
              <a:rPr lang="en-GB" sz="1200" b="0" i="0" u="sng" strike="noStrike" kern="1200" cap="none" spc="0" baseline="0" dirty="0">
                <a:solidFill>
                  <a:srgbClr val="000000"/>
                </a:solidFill>
                <a:uFillTx/>
                <a:latin typeface="Arial"/>
                <a:ea typeface="Arial Unicode MS"/>
                <a:hlinkClick r:id="rId2"/>
              </a:rPr>
              <a:t> (2021</a:t>
            </a:r>
            <a:r>
              <a:rPr lang="en-GB" sz="1200" b="0" i="0" u="none" strike="noStrike" kern="1200" cap="none" spc="0" baseline="0" dirty="0">
                <a:solidFill>
                  <a:srgbClr val="000000"/>
                </a:solidFill>
                <a:uFillTx/>
                <a:latin typeface="Arial"/>
                <a:ea typeface="Arial Unicode MS"/>
              </a:rPr>
              <a:t>)</a:t>
            </a:r>
            <a:r>
              <a:rPr lang="en-GB" sz="1200" b="0" i="0" u="none" strike="noStrike" kern="1200" cap="none" spc="0" baseline="0" dirty="0">
                <a:solidFill>
                  <a:srgbClr val="000000"/>
                </a:solidFill>
                <a:uFillTx/>
                <a:latin typeface="Calibri" pitchFamily="34"/>
                <a:ea typeface="Calibri" pitchFamily="34"/>
                <a:cs typeface="Times New Roman" pitchFamily="18"/>
              </a:rPr>
              <a:t>, p. </a:t>
            </a:r>
            <a:r>
              <a:rPr lang="en-GB" sz="1200" b="0" i="0" u="none" strike="noStrike" kern="1200" cap="none" spc="0" baseline="0" dirty="0" smtClean="0">
                <a:solidFill>
                  <a:srgbClr val="000000"/>
                </a:solidFill>
                <a:uFillTx/>
                <a:latin typeface="Calibri" pitchFamily="34"/>
                <a:ea typeface="Calibri" pitchFamily="34"/>
                <a:cs typeface="Times New Roman" pitchFamily="18"/>
              </a:rPr>
              <a:t>17</a:t>
            </a:r>
            <a:r>
              <a:rPr lang="hu-HU" sz="1200" b="0" i="0" u="none" strike="noStrike" kern="1200" cap="none" spc="0" baseline="0" dirty="0" smtClean="0">
                <a:solidFill>
                  <a:srgbClr val="000000"/>
                </a:solidFill>
                <a:uFillTx/>
                <a:latin typeface="Calibri" pitchFamily="34"/>
                <a:ea typeface="Calibri" pitchFamily="34"/>
                <a:cs typeface="Times New Roman" pitchFamily="18"/>
              </a:rPr>
              <a:t> </a:t>
            </a:r>
            <a:r>
              <a:rPr lang="hu-HU" sz="1200" b="0" i="0" u="none" strike="noStrike" kern="1200" cap="none" spc="0" baseline="0" dirty="0" err="1" smtClean="0">
                <a:solidFill>
                  <a:srgbClr val="000000"/>
                </a:solidFill>
                <a:uFillTx/>
                <a:latin typeface="Calibri" pitchFamily="34"/>
                <a:ea typeface="Calibri" pitchFamily="34"/>
                <a:cs typeface="Times New Roman" pitchFamily="18"/>
              </a:rPr>
              <a:t>quoted</a:t>
            </a:r>
            <a:r>
              <a:rPr lang="hu-HU" sz="1200" b="0" i="0" u="none" strike="noStrike" kern="1200" cap="none" spc="0" baseline="0" dirty="0" smtClean="0">
                <a:solidFill>
                  <a:srgbClr val="000000"/>
                </a:solidFill>
                <a:uFillTx/>
                <a:latin typeface="Calibri" pitchFamily="34"/>
                <a:ea typeface="Calibri" pitchFamily="34"/>
                <a:cs typeface="Times New Roman" pitchFamily="18"/>
              </a:rPr>
              <a:t> </a:t>
            </a:r>
            <a:r>
              <a:rPr lang="hu-HU" sz="1200" b="0" i="0" u="none" strike="noStrike" kern="1200" cap="none" spc="0" baseline="0" dirty="0" err="1" smtClean="0">
                <a:solidFill>
                  <a:srgbClr val="000000"/>
                </a:solidFill>
                <a:uFillTx/>
                <a:latin typeface="Calibri" pitchFamily="34"/>
                <a:ea typeface="Calibri" pitchFamily="34"/>
                <a:cs typeface="Times New Roman" pitchFamily="18"/>
              </a:rPr>
              <a:t>by</a:t>
            </a:r>
            <a:r>
              <a:rPr lang="hu-HU" sz="1200" b="0" i="0" u="none" strike="noStrike" kern="1200" cap="none" spc="0" baseline="0" dirty="0" smtClean="0">
                <a:solidFill>
                  <a:srgbClr val="000000"/>
                </a:solidFill>
                <a:uFillTx/>
                <a:latin typeface="Calibri" pitchFamily="34"/>
                <a:ea typeface="Calibri" pitchFamily="34"/>
                <a:cs typeface="Times New Roman" pitchFamily="18"/>
              </a:rPr>
              <a:t> </a:t>
            </a:r>
            <a:r>
              <a:rPr lang="en-GB" sz="1200" b="0" i="0" u="none" strike="noStrike" kern="1200" cap="none" spc="0" baseline="0" dirty="0" err="1" smtClean="0">
                <a:solidFill>
                  <a:srgbClr val="000000"/>
                </a:solidFill>
                <a:uFillTx/>
                <a:latin typeface="Calibri" pitchFamily="34"/>
                <a:ea typeface="Calibri" pitchFamily="34"/>
                <a:cs typeface="Times New Roman" pitchFamily="18"/>
              </a:rPr>
              <a:t>Élet</a:t>
            </a:r>
            <a:r>
              <a:rPr lang="en-GB" sz="1200" b="0" i="0" u="none" strike="noStrike" kern="1200" cap="none" spc="0" baseline="0" dirty="0" smtClean="0">
                <a:solidFill>
                  <a:srgbClr val="000000"/>
                </a:solidFill>
                <a:uFillTx/>
                <a:latin typeface="Calibri" pitchFamily="34"/>
                <a:ea typeface="Calibri" pitchFamily="34"/>
                <a:cs typeface="Times New Roman" pitchFamily="18"/>
              </a:rPr>
              <a:t> </a:t>
            </a:r>
            <a:r>
              <a:rPr lang="en-GB" sz="1200" b="0" i="0" u="none" strike="noStrike" kern="1200" cap="none" spc="0" baseline="0" dirty="0" err="1">
                <a:solidFill>
                  <a:srgbClr val="000000"/>
                </a:solidFill>
                <a:uFillTx/>
                <a:latin typeface="Calibri" pitchFamily="34"/>
                <a:ea typeface="Calibri" pitchFamily="34"/>
                <a:cs typeface="Times New Roman" pitchFamily="18"/>
              </a:rPr>
              <a:t>és</a:t>
            </a:r>
            <a:r>
              <a:rPr lang="en-GB" sz="1200" b="0" i="0" u="none" strike="noStrike" kern="1200" cap="none" spc="0" baseline="0" dirty="0">
                <a:solidFill>
                  <a:srgbClr val="000000"/>
                </a:solidFill>
                <a:uFillTx/>
                <a:latin typeface="Calibri" pitchFamily="34"/>
                <a:ea typeface="Calibri" pitchFamily="34"/>
                <a:cs typeface="Times New Roman" pitchFamily="18"/>
              </a:rPr>
              <a:t> </a:t>
            </a:r>
            <a:r>
              <a:rPr lang="en-GB" sz="1200" b="0" i="0" u="none" strike="noStrike" kern="1200" cap="none" spc="0" baseline="0" dirty="0" err="1">
                <a:solidFill>
                  <a:srgbClr val="000000"/>
                </a:solidFill>
                <a:uFillTx/>
                <a:latin typeface="Calibri" pitchFamily="34"/>
                <a:ea typeface="Calibri" pitchFamily="34"/>
                <a:cs typeface="Times New Roman" pitchFamily="18"/>
              </a:rPr>
              <a:t>Tudomány</a:t>
            </a:r>
            <a:r>
              <a:rPr lang="en-GB" sz="1200" b="0" i="0" u="none" strike="noStrike" kern="1200" cap="none" spc="0" baseline="0" dirty="0">
                <a:solidFill>
                  <a:srgbClr val="000000"/>
                </a:solidFill>
                <a:uFillTx/>
                <a:latin typeface="Calibri" pitchFamily="34"/>
                <a:ea typeface="Calibri" pitchFamily="34"/>
                <a:cs typeface="Times New Roman" pitchFamily="18"/>
              </a:rPr>
              <a:t> (</a:t>
            </a:r>
            <a:r>
              <a:rPr lang="en-GB" sz="1200" b="0" i="0" u="none" strike="noStrike" kern="1200" cap="none" spc="0" baseline="0" dirty="0" smtClean="0">
                <a:solidFill>
                  <a:srgbClr val="000000"/>
                </a:solidFill>
                <a:uFillTx/>
                <a:latin typeface="Calibri" pitchFamily="34"/>
                <a:ea typeface="Calibri" pitchFamily="34"/>
                <a:cs typeface="Times New Roman" pitchFamily="18"/>
              </a:rPr>
              <a:t>2022.</a:t>
            </a:r>
            <a:r>
              <a:rPr lang="hu-HU" sz="1200" b="0" i="0" u="none" strike="noStrike" kern="1200" cap="none" spc="0" baseline="0" dirty="0" err="1" smtClean="0">
                <a:solidFill>
                  <a:srgbClr val="000000"/>
                </a:solidFill>
                <a:uFillTx/>
                <a:latin typeface="Calibri" pitchFamily="34"/>
                <a:ea typeface="Calibri" pitchFamily="34"/>
                <a:cs typeface="Times New Roman" pitchFamily="18"/>
              </a:rPr>
              <a:t>september</a:t>
            </a:r>
            <a:r>
              <a:rPr lang="en-GB" sz="1200" b="0" i="0" u="none" strike="noStrike" kern="1200" cap="none" spc="0" baseline="0" dirty="0" smtClean="0">
                <a:solidFill>
                  <a:srgbClr val="000000"/>
                </a:solidFill>
                <a:uFillTx/>
                <a:latin typeface="Calibri" pitchFamily="34"/>
                <a:ea typeface="Calibri" pitchFamily="34"/>
                <a:cs typeface="Times New Roman" pitchFamily="18"/>
              </a:rPr>
              <a:t>)</a:t>
            </a:r>
            <a:endParaRPr lang="hu-HU" sz="1200" b="0" i="0" u="none" strike="noStrike" kern="1200" cap="none" spc="0" baseline="0" dirty="0">
              <a:solidFill>
                <a:srgbClr val="000000"/>
              </a:solidFill>
              <a:uFillTx/>
              <a:latin typeface="Calibri" pitchFamily="34"/>
              <a:ea typeface="Calibri" pitchFamily="34"/>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200" b="0" i="0" u="none" strike="noStrike" kern="1200" cap="none" spc="0" baseline="0" dirty="0" smtClean="0">
                <a:solidFill>
                  <a:srgbClr val="000000"/>
                </a:solidFill>
                <a:uFillTx/>
                <a:latin typeface="Calibri" pitchFamily="34"/>
                <a:ea typeface="Calibri" pitchFamily="34"/>
                <a:cs typeface="Times New Roman" pitchFamily="18"/>
              </a:rPr>
              <a:t>More </a:t>
            </a:r>
            <a:r>
              <a:rPr lang="hu-HU" sz="1200" b="0" i="0" u="none" strike="noStrike" kern="1200" cap="none" spc="0" baseline="0" dirty="0" err="1" smtClean="0">
                <a:solidFill>
                  <a:srgbClr val="000000"/>
                </a:solidFill>
                <a:uFillTx/>
                <a:latin typeface="Calibri" pitchFamily="34"/>
                <a:ea typeface="Calibri" pitchFamily="34"/>
                <a:cs typeface="Times New Roman" pitchFamily="18"/>
              </a:rPr>
              <a:t>information</a:t>
            </a:r>
            <a:r>
              <a:rPr lang="hu-HU" sz="1200" b="0" i="0" u="none" strike="noStrike" kern="1200" cap="none" spc="0" baseline="0" dirty="0" smtClean="0">
                <a:solidFill>
                  <a:srgbClr val="000000"/>
                </a:solidFill>
                <a:uFillTx/>
                <a:latin typeface="Calibri" pitchFamily="34"/>
                <a:ea typeface="Calibri" pitchFamily="34"/>
                <a:cs typeface="Times New Roman" pitchFamily="18"/>
              </a:rPr>
              <a:t>: </a:t>
            </a:r>
            <a:r>
              <a:rPr lang="en-GB" sz="1200" b="0" i="0" u="none" strike="noStrike" kern="1200" cap="none" spc="0" baseline="0" dirty="0">
                <a:solidFill>
                  <a:srgbClr val="000000"/>
                </a:solidFill>
                <a:uFillTx/>
                <a:latin typeface="Arial"/>
                <a:ea typeface="Arial Unicode MS"/>
              </a:rPr>
              <a:t>https://tex2green.hu/files/fajl/iranyvaltas_a_ruhaiparban.pdf</a:t>
            </a:r>
            <a:endParaRPr lang="hu-HU" sz="1200" b="0" i="0" u="none" strike="noStrike" kern="1200" cap="none" spc="0" baseline="0" dirty="0">
              <a:solidFill>
                <a:srgbClr val="000000"/>
              </a:solidFill>
              <a:uFillTx/>
              <a:latin typeface="Arial"/>
              <a:ea typeface="Arial Unicode M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200" b="0" i="0" u="none" strike="noStrike" kern="1200" cap="none" spc="0" baseline="0" dirty="0">
              <a:solidFill>
                <a:srgbClr val="000000"/>
              </a:solidFill>
              <a:uFillTx/>
              <a:latin typeface="Calibri" pitchFamily="34"/>
              <a:ea typeface="Calibri" pitchFamily="34"/>
              <a:cs typeface="Times New Roman" pitchFamily="18"/>
            </a:endParaRPr>
          </a:p>
        </p:txBody>
      </p:sp>
      <p:pic>
        <p:nvPicPr>
          <p:cNvPr id="2050" name="Picture 2" descr="Circular economy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621" y="716519"/>
            <a:ext cx="6293566" cy="5428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Lekerekített téglalap 1"/>
          <p:cNvSpPr/>
          <p:nvPr/>
        </p:nvSpPr>
        <p:spPr>
          <a:xfrm>
            <a:off x="3382292" y="255638"/>
            <a:ext cx="3097164" cy="340196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sz="2000" b="1" dirty="0" smtClean="0">
                <a:solidFill>
                  <a:srgbClr val="C00000"/>
                </a:solidFill>
              </a:rPr>
              <a:t>Reuse</a:t>
            </a:r>
            <a:endParaRPr lang="hu-HU" sz="2000" b="1" dirty="0" smtClean="0">
              <a:solidFill>
                <a:srgbClr val="C00000"/>
              </a:solidFill>
            </a:endParaRPr>
          </a:p>
          <a:p>
            <a:pPr lvl="0" algn="ctr">
              <a:defRPr sz="1800" b="0" i="0" u="none" strike="noStrike" kern="0" cap="none" spc="0" baseline="0">
                <a:solidFill>
                  <a:srgbClr val="000000"/>
                </a:solidFill>
                <a:uFillTx/>
              </a:defRPr>
            </a:pPr>
            <a:r>
              <a:rPr lang="en-US" sz="2000" b="1" dirty="0" smtClean="0">
                <a:solidFill>
                  <a:schemeClr val="bg1"/>
                </a:solidFill>
              </a:rPr>
              <a:t>Textile </a:t>
            </a:r>
            <a:r>
              <a:rPr lang="en-US" sz="2000" b="1" dirty="0">
                <a:solidFill>
                  <a:schemeClr val="bg1"/>
                </a:solidFill>
              </a:rPr>
              <a:t>reuse refers to the various means of extending the useful life of textile products, whereby textile products are transferred to a new owner with or without prior modification (e.g. repair).</a:t>
            </a:r>
            <a:endParaRPr lang="hu-HU" sz="1800" b="0" i="0" u="none" strike="noStrike" kern="1200" cap="none" spc="0" baseline="0" dirty="0">
              <a:solidFill>
                <a:schemeClr val="bg1"/>
              </a:solidFill>
              <a:uFillTx/>
              <a:latin typeface="Calibri"/>
            </a:endParaRPr>
          </a:p>
        </p:txBody>
      </p:sp>
      <p:sp>
        <p:nvSpPr>
          <p:cNvPr id="3" name="Lekerekített téglalap 2"/>
          <p:cNvSpPr/>
          <p:nvPr/>
        </p:nvSpPr>
        <p:spPr>
          <a:xfrm>
            <a:off x="7502011" y="363794"/>
            <a:ext cx="3165991" cy="300673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sz="2000" b="1" dirty="0" smtClean="0">
                <a:solidFill>
                  <a:srgbClr val="C00000"/>
                </a:solidFill>
              </a:rPr>
              <a:t>Recycling</a:t>
            </a:r>
            <a:endParaRPr lang="hu-HU" sz="2000" b="1" dirty="0" smtClean="0">
              <a:solidFill>
                <a:srgbClr val="C00000"/>
              </a:solidFill>
            </a:endParaRPr>
          </a:p>
          <a:p>
            <a:pPr lvl="0" algn="ctr">
              <a:defRPr sz="1800" b="0" i="0" u="none" strike="noStrike" kern="0" cap="none" spc="0" baseline="0">
                <a:solidFill>
                  <a:srgbClr val="000000"/>
                </a:solidFill>
                <a:uFillTx/>
              </a:defRPr>
            </a:pPr>
            <a:r>
              <a:rPr lang="en-US" sz="2000" b="1" dirty="0" smtClean="0">
                <a:solidFill>
                  <a:schemeClr val="bg1"/>
                </a:solidFill>
              </a:rPr>
              <a:t>Recycling </a:t>
            </a:r>
            <a:r>
              <a:rPr lang="en-US" sz="2000" b="1" dirty="0">
                <a:solidFill>
                  <a:schemeClr val="bg1"/>
                </a:solidFill>
              </a:rPr>
              <a:t>should be a last resort before throwing it away. This is because recycling is, among other things, cheaper, uses less energy and is less polluting than recycling.</a:t>
            </a:r>
            <a:endParaRPr lang="hu-HU" sz="1800" b="0" i="0" u="none" strike="noStrike" kern="1200" cap="none" spc="0" baseline="0" dirty="0">
              <a:solidFill>
                <a:schemeClr val="bg1"/>
              </a:solidFill>
              <a:uFillTx/>
              <a:latin typeface="Calibri"/>
            </a:endParaRPr>
          </a:p>
        </p:txBody>
      </p:sp>
      <p:sp>
        <p:nvSpPr>
          <p:cNvPr id="4" name="Lekerekített téglalap 3"/>
          <p:cNvSpPr/>
          <p:nvPr/>
        </p:nvSpPr>
        <p:spPr>
          <a:xfrm>
            <a:off x="8554065" y="3444947"/>
            <a:ext cx="3333134" cy="244548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B9BD5"/>
          </a:solidFill>
          <a:ln w="12701" cap="flat">
            <a:solidFill>
              <a:srgbClr val="41719C"/>
            </a:solidFill>
            <a:prstDash val="solid"/>
            <a:miter/>
          </a:ln>
        </p:spPr>
        <p:txBody>
          <a:bodyPr vert="horz" wrap="square" lIns="91440" tIns="45720" rIns="91440" bIns="45720" anchor="ctr" anchorCtr="0" compatLnSpc="1">
            <a:noAutofit/>
          </a:bodyPr>
          <a:lstStyle/>
          <a:p>
            <a:pPr lvl="0" algn="ctr">
              <a:defRPr sz="1800" b="0" i="0" u="none" strike="noStrike" kern="0" cap="none" spc="0" baseline="0">
                <a:solidFill>
                  <a:srgbClr val="000000"/>
                </a:solidFill>
                <a:uFillTx/>
              </a:defRPr>
            </a:pPr>
            <a:r>
              <a:rPr lang="en-US" sz="2000" b="1" dirty="0">
                <a:solidFill>
                  <a:srgbClr val="C00000"/>
                </a:solidFill>
              </a:rPr>
              <a:t>Legal background Directive </a:t>
            </a:r>
            <a:r>
              <a:rPr lang="en-US" sz="2000" dirty="0">
                <a:solidFill>
                  <a:schemeClr val="bg1"/>
                </a:solidFill>
              </a:rPr>
              <a:t>2008/98/EC EU Commission 2014 (COM 398) Communication on the Circular </a:t>
            </a:r>
            <a:r>
              <a:rPr lang="en-US" sz="2000" dirty="0" err="1">
                <a:solidFill>
                  <a:schemeClr val="bg1"/>
                </a:solidFill>
              </a:rPr>
              <a:t>EconomyNational</a:t>
            </a:r>
            <a:r>
              <a:rPr lang="en-US" sz="2000" dirty="0">
                <a:solidFill>
                  <a:schemeClr val="bg1"/>
                </a:solidFill>
              </a:rPr>
              <a:t> legislative background</a:t>
            </a:r>
            <a:r>
              <a:rPr lang="en-US" sz="2000" b="1" dirty="0">
                <a:solidFill>
                  <a:srgbClr val="C00000"/>
                </a:solidFill>
              </a:rPr>
              <a:t>.</a:t>
            </a:r>
            <a:r>
              <a:rPr lang="en-GB" sz="1800" b="0" i="0" u="none" strike="noStrike" kern="1200" cap="none" spc="0" baseline="0" dirty="0" smtClean="0">
                <a:solidFill>
                  <a:srgbClr val="FFFFFF"/>
                </a:solidFill>
                <a:uFillTx/>
                <a:latin typeface="Calibri"/>
              </a:rPr>
              <a:t>: </a:t>
            </a:r>
            <a:r>
              <a:rPr lang="hu-HU" sz="1800" b="0" i="0" u="sng" strike="noStrike" kern="1200" cap="none" spc="0" baseline="0" dirty="0" smtClean="0">
                <a:solidFill>
                  <a:srgbClr val="FFFFFF"/>
                </a:solidFill>
                <a:uFillTx/>
                <a:latin typeface="Calibri"/>
              </a:rPr>
              <a:t>Law </a:t>
            </a:r>
            <a:r>
              <a:rPr lang="en-GB" sz="1800" b="0" i="0" u="sng" strike="noStrike" kern="1200" cap="none" spc="0" baseline="0" dirty="0" smtClean="0">
                <a:solidFill>
                  <a:srgbClr val="FFFFFF"/>
                </a:solidFill>
                <a:uFillTx/>
                <a:latin typeface="Calibri"/>
              </a:rPr>
              <a:t>CLXXXV</a:t>
            </a:r>
            <a:r>
              <a:rPr lang="hu-HU" sz="1800" b="0" i="0" u="sng" strike="noStrike" kern="1200" cap="none" spc="0" baseline="0" dirty="0" smtClean="0">
                <a:solidFill>
                  <a:srgbClr val="FFFFFF"/>
                </a:solidFill>
                <a:uFillTx/>
                <a:latin typeface="Calibri"/>
              </a:rPr>
              <a:t> of 2012 </a:t>
            </a:r>
            <a:r>
              <a:rPr lang="hu-HU" sz="1800" b="0" i="0" u="sng" strike="noStrike" kern="1200" cap="none" spc="0" baseline="0" dirty="0" err="1" smtClean="0">
                <a:solidFill>
                  <a:srgbClr val="FFFFFF"/>
                </a:solidFill>
                <a:uFillTx/>
                <a:latin typeface="Calibri"/>
              </a:rPr>
              <a:t>on</a:t>
            </a:r>
            <a:r>
              <a:rPr lang="hu-HU" sz="1800" b="0" i="0" u="sng" strike="noStrike" kern="1200" cap="none" spc="0" baseline="0" dirty="0" smtClean="0">
                <a:solidFill>
                  <a:srgbClr val="FFFFFF"/>
                </a:solidFill>
                <a:uFillTx/>
                <a:latin typeface="Calibri"/>
              </a:rPr>
              <a:t> </a:t>
            </a:r>
            <a:r>
              <a:rPr lang="hu-HU" sz="1800" b="0" i="0" u="sng" strike="noStrike" kern="1200" cap="none" spc="0" baseline="0" dirty="0" err="1" smtClean="0">
                <a:solidFill>
                  <a:srgbClr val="FFFFFF"/>
                </a:solidFill>
                <a:uFillTx/>
                <a:latin typeface="Calibri"/>
              </a:rPr>
              <a:t>waste</a:t>
            </a:r>
            <a:endParaRPr lang="hu-HU" sz="1800" b="0" i="0" u="none" strike="noStrike" kern="1200" cap="none" spc="0" baseline="0" dirty="0">
              <a:solidFill>
                <a:srgbClr val="FFFFFF"/>
              </a:solidFill>
              <a:uFillTx/>
              <a:latin typeface="Calibri"/>
            </a:endParaRPr>
          </a:p>
        </p:txBody>
      </p:sp>
      <p:sp>
        <p:nvSpPr>
          <p:cNvPr id="5" name="Jobbra nyíl 5"/>
          <p:cNvSpPr/>
          <p:nvPr/>
        </p:nvSpPr>
        <p:spPr>
          <a:xfrm>
            <a:off x="2860160" y="3902147"/>
            <a:ext cx="4284924" cy="1158947"/>
          </a:xfrm>
          <a:custGeom>
            <a:avLst>
              <a:gd name="f0" fmla="val 1867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BF9000"/>
          </a:solidFill>
          <a:ln w="12701" cap="flat">
            <a:solidFill>
              <a:srgbClr val="41719C"/>
            </a:solidFill>
            <a:prstDash val="solid"/>
            <a:miter/>
          </a:ln>
        </p:spPr>
        <p:txBody>
          <a:bodyPr vert="horz" wrap="square" lIns="91440" tIns="45720" rIns="91440" bIns="45720" anchor="ctr" anchorCtr="0" compatLnSpc="1">
            <a:noAutofit/>
          </a:bodyPr>
          <a:lstStyle/>
          <a:p>
            <a:pPr lvl="0">
              <a:defRPr sz="1800" b="0" i="0" u="none" strike="noStrike" kern="0" cap="none" spc="0" baseline="0">
                <a:solidFill>
                  <a:srgbClr val="000000"/>
                </a:solidFill>
                <a:uFillTx/>
              </a:defRPr>
            </a:pPr>
            <a:r>
              <a:rPr lang="en-GB" sz="2000" dirty="0">
                <a:solidFill>
                  <a:srgbClr val="FFFFFF"/>
                </a:solidFill>
              </a:rPr>
              <a:t>Click on the EU Commission Communication 2014 (COM 398)!</a:t>
            </a:r>
            <a:endParaRPr lang="hu-HU" sz="2000" b="0" i="0" u="none" strike="noStrike" kern="1200" cap="none" spc="0" baseline="0" dirty="0">
              <a:solidFill>
                <a:srgbClr val="FFFFFF"/>
              </a:solidFill>
              <a:uFillTx/>
              <a:latin typeface="Calibri"/>
            </a:endParaRPr>
          </a:p>
        </p:txBody>
      </p:sp>
      <p:sp>
        <p:nvSpPr>
          <p:cNvPr id="6" name="Jobbra nyíl 6"/>
          <p:cNvSpPr/>
          <p:nvPr/>
        </p:nvSpPr>
        <p:spPr>
          <a:xfrm>
            <a:off x="7591650" y="6177512"/>
            <a:ext cx="45720" cy="45720"/>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a:solidFill>
                <a:srgbClr val="FFFFFF"/>
              </a:solidFill>
              <a:uFillTx/>
              <a:latin typeface="Calibri"/>
            </a:endParaRPr>
          </a:p>
        </p:txBody>
      </p:sp>
      <p:sp>
        <p:nvSpPr>
          <p:cNvPr id="7" name="Jobbra nyíl 7"/>
          <p:cNvSpPr/>
          <p:nvPr/>
        </p:nvSpPr>
        <p:spPr>
          <a:xfrm>
            <a:off x="7059561" y="5791196"/>
            <a:ext cx="4370438" cy="769083"/>
          </a:xfrm>
          <a:custGeom>
            <a:avLst>
              <a:gd name="f0" fmla="val 1948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BF9000"/>
          </a:solidFill>
          <a:ln w="12701" cap="flat">
            <a:solidFill>
              <a:srgbClr val="41719C"/>
            </a:solidFill>
            <a:prstDash val="solid"/>
            <a:miter/>
          </a:ln>
        </p:spPr>
        <p:txBody>
          <a:bodyPr vert="horz" wrap="square" lIns="91440" tIns="45720" rIns="91440" bIns="45720" anchor="ctr" anchorCtr="0" compatLnSpc="1">
            <a:noAutofit/>
          </a:bodyPr>
          <a:lstStyle/>
          <a:p>
            <a:pPr lvl="0">
              <a:defRPr sz="1800" b="0" i="0" u="none" strike="noStrike" kern="0" cap="none" spc="0" baseline="0">
                <a:solidFill>
                  <a:srgbClr val="000000"/>
                </a:solidFill>
                <a:uFillTx/>
              </a:defRPr>
            </a:pPr>
            <a:r>
              <a:rPr lang="en-US" sz="2000" dirty="0">
                <a:solidFill>
                  <a:srgbClr val="FFFFFF"/>
                </a:solidFill>
              </a:rPr>
              <a:t>Click on </a:t>
            </a:r>
            <a:r>
              <a:rPr lang="en-US" sz="2000" dirty="0" smtClean="0">
                <a:solidFill>
                  <a:srgbClr val="FFFFFF"/>
                </a:solidFill>
              </a:rPr>
              <a:t>the</a:t>
            </a:r>
            <a:r>
              <a:rPr lang="hu-HU" sz="2000" dirty="0" smtClean="0">
                <a:solidFill>
                  <a:srgbClr val="FFFFFF"/>
                </a:solidFill>
              </a:rPr>
              <a:t> (</a:t>
            </a:r>
            <a:r>
              <a:rPr lang="hu-HU" sz="2000" dirty="0" err="1" smtClean="0">
                <a:solidFill>
                  <a:srgbClr val="FFFFFF"/>
                </a:solidFill>
              </a:rPr>
              <a:t>Hungarian</a:t>
            </a:r>
            <a:r>
              <a:rPr lang="hu-HU" sz="2000" dirty="0" smtClean="0">
                <a:solidFill>
                  <a:srgbClr val="FFFFFF"/>
                </a:solidFill>
              </a:rPr>
              <a:t>)</a:t>
            </a:r>
            <a:r>
              <a:rPr lang="en-US" sz="2000" dirty="0" smtClean="0">
                <a:solidFill>
                  <a:srgbClr val="FFFFFF"/>
                </a:solidFill>
              </a:rPr>
              <a:t> </a:t>
            </a:r>
            <a:r>
              <a:rPr lang="en-US" sz="2000" dirty="0">
                <a:solidFill>
                  <a:srgbClr val="FFFFFF"/>
                </a:solidFill>
              </a:rPr>
              <a:t>Waste Act!</a:t>
            </a:r>
            <a:endParaRPr lang="hu-HU" sz="2000" i="0" u="none" strike="noStrike" kern="1200" cap="none" spc="0" baseline="0" dirty="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Cover and End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4722</TotalTime>
  <Words>3573</Words>
  <Application>Microsoft Office PowerPoint</Application>
  <PresentationFormat>Szélesvásznú</PresentationFormat>
  <Paragraphs>411</Paragraphs>
  <Slides>38</Slides>
  <Notes>3</Notes>
  <HiddenSlides>0</HiddenSlides>
  <MMClips>0</MMClips>
  <ScaleCrop>false</ScaleCrop>
  <HeadingPairs>
    <vt:vector size="6" baseType="variant">
      <vt:variant>
        <vt:lpstr>Használt betűtípusok</vt:lpstr>
      </vt:variant>
      <vt:variant>
        <vt:i4>7</vt:i4>
      </vt:variant>
      <vt:variant>
        <vt:lpstr>Téma</vt:lpstr>
      </vt:variant>
      <vt:variant>
        <vt:i4>3</vt:i4>
      </vt:variant>
      <vt:variant>
        <vt:lpstr>Diacímek</vt:lpstr>
      </vt:variant>
      <vt:variant>
        <vt:i4>38</vt:i4>
      </vt:variant>
    </vt:vector>
  </HeadingPairs>
  <TitlesOfParts>
    <vt:vector size="48" baseType="lpstr">
      <vt:lpstr>Malgun Gothic</vt:lpstr>
      <vt:lpstr>Arial</vt:lpstr>
      <vt:lpstr>Arial Unicode MS</vt:lpstr>
      <vt:lpstr>Calibri</vt:lpstr>
      <vt:lpstr>Calibri Light</vt:lpstr>
      <vt:lpstr>Times New Roman</vt:lpstr>
      <vt:lpstr>Wingdings</vt:lpstr>
      <vt:lpstr>Cover and End Slide Master</vt:lpstr>
      <vt:lpstr>Contents Slide Master</vt:lpstr>
      <vt:lpstr>Section Break Slide Master</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Szilvia</cp:lastModifiedBy>
  <cp:revision>126</cp:revision>
  <dcterms:created xsi:type="dcterms:W3CDTF">2020-01-20T05:08:25Z</dcterms:created>
  <dcterms:modified xsi:type="dcterms:W3CDTF">2023-04-26T10:59:16Z</dcterms:modified>
</cp:coreProperties>
</file>